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2" r:id="rId6"/>
    <p:sldId id="265" r:id="rId7"/>
    <p:sldId id="264" r:id="rId8"/>
    <p:sldId id="261"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19.02.2018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lstStyle/>
          <a:p>
            <a:r>
              <a:rPr lang="tr-TR" dirty="0"/>
              <a:t>Osmanlı Siyasi Tarihi </a:t>
            </a:r>
          </a:p>
          <a:p>
            <a:r>
              <a:rPr lang="tr-TR" dirty="0"/>
              <a:t>(Kuruluş ve Yükseliş Dönemi)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94"/>
            <a:ext cx="2304256" cy="21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17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43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Osmanlı Devletinin </a:t>
            </a:r>
            <a:r>
              <a:rPr lang="tr-TR" b="1" dirty="0" smtClean="0"/>
              <a:t>Kuruluşu</a:t>
            </a:r>
            <a:endParaRPr lang="tr-TR" b="1" dirty="0"/>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buNone/>
            </a:pPr>
            <a:r>
              <a:rPr lang="tr-TR" dirty="0" smtClean="0"/>
              <a:t>-1299-1453 </a:t>
            </a:r>
            <a:r>
              <a:rPr lang="tr-TR" dirty="0"/>
              <a:t>yılları arasındaki Osmanlı </a:t>
            </a:r>
            <a:r>
              <a:rPr lang="tr-TR" dirty="0" smtClean="0"/>
              <a:t>tarihi. </a:t>
            </a:r>
            <a:r>
              <a:rPr lang="tr-TR" dirty="0"/>
              <a:t>Bu </a:t>
            </a:r>
            <a:r>
              <a:rPr lang="tr-TR" dirty="0" smtClean="0"/>
              <a:t>doğrultuda, </a:t>
            </a:r>
          </a:p>
          <a:p>
            <a:pPr marL="0" indent="0">
              <a:buNone/>
            </a:pPr>
            <a:r>
              <a:rPr lang="tr-TR" dirty="0" smtClean="0"/>
              <a:t>1-Osmanlıların bir </a:t>
            </a:r>
            <a:r>
              <a:rPr lang="tr-TR" dirty="0"/>
              <a:t>beylik olarak ortaya çıkmasını sağlayan </a:t>
            </a:r>
            <a:r>
              <a:rPr lang="tr-TR" dirty="0" smtClean="0"/>
              <a:t>şartlar ve beyliğin </a:t>
            </a:r>
            <a:r>
              <a:rPr lang="tr-TR" dirty="0"/>
              <a:t>kuruluşu ile ilgili teoriler </a:t>
            </a:r>
            <a:r>
              <a:rPr lang="tr-TR" dirty="0" smtClean="0"/>
              <a:t>açıklanması, ilgili metinlerin </a:t>
            </a:r>
            <a:r>
              <a:rPr lang="tr-TR" dirty="0"/>
              <a:t>müzakere </a:t>
            </a:r>
            <a:r>
              <a:rPr lang="tr-TR" dirty="0" smtClean="0"/>
              <a:t>edilmesi,</a:t>
            </a:r>
          </a:p>
          <a:p>
            <a:pPr marL="0" indent="0">
              <a:buNone/>
            </a:pPr>
            <a:endParaRPr lang="tr-TR" dirty="0" smtClean="0"/>
          </a:p>
        </p:txBody>
      </p:sp>
    </p:spTree>
    <p:extLst>
      <p:ext uri="{BB962C8B-B14F-4D97-AF65-F5344CB8AC3E}">
        <p14:creationId xmlns:p14="http://schemas.microsoft.com/office/powerpoint/2010/main" val="419566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2- Beyliğin Orhan Gazi, I. Murad ve Yıldırım </a:t>
            </a:r>
            <a:r>
              <a:rPr lang="tr-TR" dirty="0" err="1"/>
              <a:t>Bâyezid</a:t>
            </a:r>
            <a:r>
              <a:rPr lang="tr-TR" dirty="0"/>
              <a:t> devrindeki siyasi, askeri ve kültürel-teşkilat tarihi ele alınır. Beyliğin ilk büyük krize sürüklenmesine sebep olan Ankara Savaşı, sebepleri ve sonuçları ile birlikte izah edilir. Ankara Savaşı’nda sonraki süreçte başlayan Fetret Devri’ndeki gelişmeler </a:t>
            </a:r>
          </a:p>
          <a:p>
            <a:endParaRPr lang="tr-TR" dirty="0"/>
          </a:p>
        </p:txBody>
      </p:sp>
    </p:spTree>
    <p:extLst>
      <p:ext uri="{BB962C8B-B14F-4D97-AF65-F5344CB8AC3E}">
        <p14:creationId xmlns:p14="http://schemas.microsoft.com/office/powerpoint/2010/main" val="122484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3-II. Murad ve Fatih Sultan </a:t>
            </a:r>
            <a:r>
              <a:rPr lang="tr-TR" dirty="0" err="1"/>
              <a:t>Mehmed’in</a:t>
            </a:r>
            <a:r>
              <a:rPr lang="tr-TR" dirty="0"/>
              <a:t> saltanat yılları, İstanbul’un fethine kadar değerlendirilmesi, </a:t>
            </a:r>
          </a:p>
          <a:p>
            <a:pPr marL="0" indent="0">
              <a:buNone/>
            </a:pPr>
            <a:r>
              <a:rPr lang="tr-TR" dirty="0"/>
              <a:t>	-Varna ve II. Kosova Savaşları </a:t>
            </a:r>
          </a:p>
          <a:p>
            <a:pPr marL="0" indent="0">
              <a:buNone/>
            </a:pPr>
            <a:r>
              <a:rPr lang="tr-TR" dirty="0"/>
              <a:t>	- İstanbul’un fethine giden süreç ve fetih değerlendirilmesi</a:t>
            </a:r>
          </a:p>
          <a:p>
            <a:endParaRPr lang="tr-TR" dirty="0"/>
          </a:p>
        </p:txBody>
      </p:sp>
    </p:spTree>
    <p:extLst>
      <p:ext uri="{BB962C8B-B14F-4D97-AF65-F5344CB8AC3E}">
        <p14:creationId xmlns:p14="http://schemas.microsoft.com/office/powerpoint/2010/main" val="190747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1143000"/>
          </a:xfrm>
        </p:spPr>
        <p:txBody>
          <a:bodyPr/>
          <a:lstStyle/>
          <a:p>
            <a:r>
              <a:rPr lang="tr-TR" dirty="0"/>
              <a:t>Osmanlı Yükseliş Dönemi</a:t>
            </a:r>
          </a:p>
        </p:txBody>
      </p:sp>
      <p:sp>
        <p:nvSpPr>
          <p:cNvPr id="3" name="İçerik Yer Tutucusu 2"/>
          <p:cNvSpPr>
            <a:spLocks noGrp="1"/>
          </p:cNvSpPr>
          <p:nvPr>
            <p:ph idx="1"/>
          </p:nvPr>
        </p:nvSpPr>
        <p:spPr/>
        <p:txBody>
          <a:bodyPr/>
          <a:lstStyle/>
          <a:p>
            <a:endParaRPr lang="tr-TR" dirty="0" smtClean="0"/>
          </a:p>
          <a:p>
            <a:r>
              <a:rPr lang="tr-TR" dirty="0" smtClean="0"/>
              <a:t>Yükselme dönemi, Fatih </a:t>
            </a:r>
            <a:r>
              <a:rPr lang="tr-TR" dirty="0"/>
              <a:t>Sultan </a:t>
            </a:r>
            <a:r>
              <a:rPr lang="tr-TR" dirty="0" err="1" smtClean="0"/>
              <a:t>Mehmed’in</a:t>
            </a:r>
            <a:r>
              <a:rPr lang="tr-TR" dirty="0" smtClean="0"/>
              <a:t> </a:t>
            </a:r>
            <a:r>
              <a:rPr lang="tr-TR" dirty="0"/>
              <a:t>tahta çıkışından itibaren Kanuni Sultan </a:t>
            </a:r>
            <a:r>
              <a:rPr lang="tr-TR" dirty="0" smtClean="0"/>
              <a:t>Süleyman’ın </a:t>
            </a:r>
            <a:r>
              <a:rPr lang="tr-TR" dirty="0"/>
              <a:t>iktidarının sonlarına kadar geçen </a:t>
            </a:r>
            <a:r>
              <a:rPr lang="tr-TR" dirty="0" smtClean="0"/>
              <a:t>zaman </a:t>
            </a:r>
            <a:r>
              <a:rPr lang="tr-TR" dirty="0"/>
              <a:t>dilimidir. </a:t>
            </a:r>
          </a:p>
          <a:p>
            <a:endParaRPr lang="tr-TR" dirty="0"/>
          </a:p>
        </p:txBody>
      </p:sp>
    </p:spTree>
    <p:extLst>
      <p:ext uri="{BB962C8B-B14F-4D97-AF65-F5344CB8AC3E}">
        <p14:creationId xmlns:p14="http://schemas.microsoft.com/office/powerpoint/2010/main" val="309007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a:t>
            </a:r>
            <a:r>
              <a:rPr lang="tr-TR" dirty="0"/>
              <a:t>Başlıca siyasi, ekonomik ve sosyal olaylar, 	-Osmanlıların doğuda ve batıda yürüttüğü siyasetin ayrıntılarının karşılıklı ilişkiler bağlamında ele alınması,</a:t>
            </a:r>
          </a:p>
          <a:p>
            <a:pPr marL="0" indent="0">
              <a:buNone/>
            </a:pPr>
            <a:r>
              <a:rPr lang="tr-TR" dirty="0"/>
              <a:t>	- Osmanlıların bir dünya gücü olmasının altında yatan maddi ve manevi unsurlar.</a:t>
            </a:r>
          </a:p>
          <a:p>
            <a:endParaRPr lang="tr-TR" dirty="0"/>
          </a:p>
        </p:txBody>
      </p:sp>
    </p:spTree>
    <p:extLst>
      <p:ext uri="{BB962C8B-B14F-4D97-AF65-F5344CB8AC3E}">
        <p14:creationId xmlns:p14="http://schemas.microsoft.com/office/powerpoint/2010/main" val="243320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Osmanlı Devleti Dünya Devleti</a:t>
            </a:r>
          </a:p>
        </p:txBody>
      </p:sp>
      <p:sp>
        <p:nvSpPr>
          <p:cNvPr id="3" name="İçerik Yer Tutucusu 2"/>
          <p:cNvSpPr>
            <a:spLocks noGrp="1"/>
          </p:cNvSpPr>
          <p:nvPr>
            <p:ph idx="1"/>
          </p:nvPr>
        </p:nvSpPr>
        <p:spPr/>
        <p:txBody>
          <a:bodyPr>
            <a:normAutofit fontScale="55000" lnSpcReduction="20000"/>
          </a:bodyPr>
          <a:lstStyle/>
          <a:p>
            <a:r>
              <a:rPr lang="tr-TR" dirty="0"/>
              <a:t>1579 yılında </a:t>
            </a:r>
            <a:r>
              <a:rPr lang="tr-TR" dirty="0" err="1"/>
              <a:t>Sokollu</a:t>
            </a:r>
            <a:r>
              <a:rPr lang="tr-TR" dirty="0"/>
              <a:t> </a:t>
            </a:r>
            <a:r>
              <a:rPr lang="tr-TR" dirty="0" err="1"/>
              <a:t>Mehmed</a:t>
            </a:r>
            <a:r>
              <a:rPr lang="tr-TR" dirty="0"/>
              <a:t> Paşanın ölümüyle birlikte iç ve dış etkenlere bağlı olarak meydana gelen siyasi, sosyal ve ekonomik olayların zaman ve mekan bağlamında Osmanlı Devletinde yol açtığı sonuçların çok yönlü olarak 1789 tarihe kadar ele alınıp değerlendirilmesi</a:t>
            </a:r>
            <a:r>
              <a:rPr lang="tr-TR" dirty="0" smtClean="0"/>
              <a:t>,</a:t>
            </a:r>
          </a:p>
          <a:p>
            <a:pPr marL="0" indent="0">
              <a:buNone/>
            </a:pPr>
            <a:r>
              <a:rPr lang="tr-TR" dirty="0" smtClean="0"/>
              <a:t>	-Avusturya </a:t>
            </a:r>
            <a:r>
              <a:rPr lang="tr-TR" dirty="0"/>
              <a:t>ve İran ile mücadeleler</a:t>
            </a:r>
            <a:r>
              <a:rPr lang="tr-TR" dirty="0" smtClean="0"/>
              <a:t>,</a:t>
            </a:r>
          </a:p>
          <a:p>
            <a:pPr marL="0" indent="0">
              <a:buNone/>
            </a:pPr>
            <a:r>
              <a:rPr lang="tr-TR" dirty="0"/>
              <a:t>	</a:t>
            </a:r>
            <a:r>
              <a:rPr lang="tr-TR" dirty="0" smtClean="0"/>
              <a:t>-Celali </a:t>
            </a:r>
            <a:r>
              <a:rPr lang="tr-TR" dirty="0"/>
              <a:t>İsyanları, </a:t>
            </a:r>
          </a:p>
          <a:p>
            <a:pPr marL="0" indent="0">
              <a:buNone/>
            </a:pPr>
            <a:r>
              <a:rPr lang="tr-TR" dirty="0" smtClean="0"/>
              <a:t>	-17</a:t>
            </a:r>
            <a:r>
              <a:rPr lang="tr-TR" dirty="0"/>
              <a:t>. yüzyılın ilk yarısındaki taht değişiklikleri, </a:t>
            </a:r>
          </a:p>
          <a:p>
            <a:pPr marL="0" indent="0">
              <a:buNone/>
            </a:pPr>
            <a:r>
              <a:rPr lang="tr-TR" dirty="0" smtClean="0"/>
              <a:t>	-Yeniçeri </a:t>
            </a:r>
            <a:r>
              <a:rPr lang="tr-TR" dirty="0"/>
              <a:t>isyanları, </a:t>
            </a:r>
          </a:p>
          <a:p>
            <a:pPr marL="0" indent="0">
              <a:buNone/>
            </a:pPr>
            <a:r>
              <a:rPr lang="tr-TR" dirty="0" smtClean="0"/>
              <a:t>	-Lehistan </a:t>
            </a:r>
            <a:r>
              <a:rPr lang="tr-TR" dirty="0"/>
              <a:t>ile ilişkiler</a:t>
            </a:r>
            <a:r>
              <a:rPr lang="tr-TR" dirty="0" smtClean="0"/>
              <a:t>,</a:t>
            </a:r>
          </a:p>
          <a:p>
            <a:pPr marL="0" indent="0">
              <a:buNone/>
            </a:pPr>
            <a:r>
              <a:rPr lang="tr-TR" dirty="0"/>
              <a:t>	-</a:t>
            </a:r>
            <a:r>
              <a:rPr lang="tr-TR" dirty="0" smtClean="0"/>
              <a:t> </a:t>
            </a:r>
            <a:r>
              <a:rPr lang="tr-TR" dirty="0"/>
              <a:t>Köprülüler dönemi, </a:t>
            </a:r>
          </a:p>
          <a:p>
            <a:pPr marL="0" indent="0">
              <a:buNone/>
            </a:pPr>
            <a:r>
              <a:rPr lang="tr-TR" dirty="0" smtClean="0"/>
              <a:t>	-Osmanlı </a:t>
            </a:r>
            <a:r>
              <a:rPr lang="tr-TR" dirty="0"/>
              <a:t>Rus ilişkileri, </a:t>
            </a:r>
          </a:p>
          <a:p>
            <a:pPr marL="0" indent="0">
              <a:buNone/>
            </a:pPr>
            <a:r>
              <a:rPr lang="tr-TR" dirty="0" smtClean="0"/>
              <a:t>	-18.yüzyılda </a:t>
            </a:r>
            <a:r>
              <a:rPr lang="tr-TR" dirty="0"/>
              <a:t>Osmanlı, Rus, Avusturya ve İran ile siyasi ilişkiler</a:t>
            </a:r>
            <a:r>
              <a:rPr lang="tr-TR" dirty="0" smtClean="0"/>
              <a:t>,</a:t>
            </a:r>
          </a:p>
          <a:p>
            <a:pPr marL="0" indent="0">
              <a:buNone/>
            </a:pPr>
            <a:r>
              <a:rPr lang="tr-TR" dirty="0"/>
              <a:t>	</a:t>
            </a:r>
            <a:r>
              <a:rPr lang="tr-TR" dirty="0" smtClean="0"/>
              <a:t>- </a:t>
            </a:r>
            <a:r>
              <a:rPr lang="tr-TR" dirty="0"/>
              <a:t>Lale Devri, </a:t>
            </a:r>
          </a:p>
          <a:p>
            <a:pPr marL="0" indent="0">
              <a:buNone/>
            </a:pPr>
            <a:r>
              <a:rPr lang="tr-TR" dirty="0" smtClean="0"/>
              <a:t>	-Islahat hareketleri,</a:t>
            </a:r>
          </a:p>
          <a:p>
            <a:pPr marL="0" indent="0">
              <a:buNone/>
            </a:pPr>
            <a:r>
              <a:rPr lang="tr-TR" dirty="0"/>
              <a:t>	</a:t>
            </a:r>
            <a:r>
              <a:rPr lang="tr-TR" dirty="0" smtClean="0"/>
              <a:t>-Fransız </a:t>
            </a:r>
            <a:r>
              <a:rPr lang="tr-TR" dirty="0"/>
              <a:t>ihtilaline kadar Osmanlı Duraklama ve Gerileme Dönemi ve bu </a:t>
            </a:r>
            <a:r>
              <a:rPr lang="tr-TR" dirty="0" smtClean="0"/>
              <a:t>	dönemlerin </a:t>
            </a:r>
            <a:r>
              <a:rPr lang="tr-TR" dirty="0"/>
              <a:t>padişahları</a:t>
            </a:r>
          </a:p>
        </p:txBody>
      </p:sp>
    </p:spTree>
    <p:extLst>
      <p:ext uri="{BB962C8B-B14F-4D97-AF65-F5344CB8AC3E}">
        <p14:creationId xmlns:p14="http://schemas.microsoft.com/office/powerpoint/2010/main" val="8009237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173</Words>
  <Application>Microsoft Office PowerPoint</Application>
  <PresentationFormat>Ekran Gösterisi (4:3)</PresentationFormat>
  <Paragraphs>29</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Arial</vt:lpstr>
      <vt:lpstr>Calibri</vt:lpstr>
      <vt:lpstr>Ofis Teması</vt:lpstr>
      <vt:lpstr>OSMANLI TARİHİ </vt:lpstr>
      <vt:lpstr>PowerPoint Sunusu</vt:lpstr>
      <vt:lpstr>Osmanlı Devletinin Kuruluşu</vt:lpstr>
      <vt:lpstr>PowerPoint Sunusu</vt:lpstr>
      <vt:lpstr>PowerPoint Sunusu</vt:lpstr>
      <vt:lpstr>Osmanlı Yükseliş Dönemi</vt:lpstr>
      <vt:lpstr>PowerPoint Sunusu</vt:lpstr>
      <vt:lpstr>Osmanlı Devleti Dünya Devleti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TARİHİ </dc:title>
  <dc:creator>halide</dc:creator>
  <cp:lastModifiedBy>aycan</cp:lastModifiedBy>
  <cp:revision>8</cp:revision>
  <dcterms:created xsi:type="dcterms:W3CDTF">2018-01-30T11:05:37Z</dcterms:created>
  <dcterms:modified xsi:type="dcterms:W3CDTF">2018-02-19T14:22:37Z</dcterms:modified>
</cp:coreProperties>
</file>