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2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7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9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04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24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37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4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353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82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919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17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1823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0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444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65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5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9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3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31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7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9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6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49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107096" y="1103244"/>
            <a:ext cx="8358808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SHB-419 DAYANIŞMA </a:t>
            </a:r>
            <a:br>
              <a:rPr lang="tr-TR" b="1" dirty="0" smtClean="0"/>
            </a:br>
            <a:r>
              <a:rPr lang="tr-TR" b="1" dirty="0" smtClean="0"/>
              <a:t>İNSANİ HİZMET ÖRGÜTLERİNDE GÖNÜLLÜ ÇALIŞMA PLANLAMA: ÇALIŞMANIN UYGULANACAĞI KURUM İÇİN ÖNEMİ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013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91889" y="312184"/>
            <a:ext cx="783254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HER BİR ÖĞRENCİ GRUBUNUN ÖRNEK PROJESİNİN  </a:t>
            </a: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«İLGİLİ KURUM AÇISINDAN ÖNEMİ»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Toplum ve Üyeleri Açısından Önemi</a:t>
            </a: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>
                <a:solidFill>
                  <a:prstClr val="black"/>
                </a:solidFill>
              </a:rPr>
              <a:t>Kurum Açısından </a:t>
            </a:r>
            <a:r>
              <a:rPr lang="tr-TR" sz="2400" b="1" dirty="0" smtClean="0">
                <a:solidFill>
                  <a:prstClr val="black"/>
                </a:solidFill>
              </a:rPr>
              <a:t>Önemi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Hedef Kitle Açısından Önemi</a:t>
            </a: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just"/>
            <a:endParaRPr lang="tr-TR" sz="2400" dirty="0">
              <a:solidFill>
                <a:prstClr val="black"/>
              </a:solidFill>
            </a:endParaRP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82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24</Words>
  <Application>Microsoft Office PowerPoint</Application>
  <PresentationFormat>Geniş ekran</PresentationFormat>
  <Paragraphs>16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Ofis Teması</vt:lpstr>
      <vt:lpstr>1_Ofis Teması</vt:lpstr>
      <vt:lpstr>   SHB-419 DAYANIŞMA  İNSANİ HİZMET ÖRGÜTLERİNDE GÖNÜLLÜ ÇALIŞMA PLANLAMA: ÇALIŞMANIN UYGULANACAĞI KURUM İÇİN ÖNEMİ  DOÇ.DR.FİLİZ YILDIRIM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TOPLUMLA SOSYAL HİZMET: DAYANIŞMA İÇİN İYİ UYGULAMA ÖRNEKLERİ DOÇ.DR.FİLİZ YILDIRIM</dc:title>
  <dc:creator>C</dc:creator>
  <cp:lastModifiedBy>C</cp:lastModifiedBy>
  <cp:revision>22</cp:revision>
  <dcterms:created xsi:type="dcterms:W3CDTF">2017-11-02T20:04:30Z</dcterms:created>
  <dcterms:modified xsi:type="dcterms:W3CDTF">2017-11-02T22:20:31Z</dcterms:modified>
</cp:coreProperties>
</file>