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24C72D17-FDA7-5D40-B6C8-1243835D7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329B8C5C-FD46-0E4B-AAD7-62494470F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705D6BCC-AE57-FA4E-B7A1-CBD1B9945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0E67081F-198D-EB44-A990-6BF7F3CFA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7A07F72E-BCCF-2645-BF21-D3E86C618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58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C6FEC3F6-7B07-F647-983D-F48DFF5C1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62A765A8-0449-AF46-8EEF-965AB5450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BE86A0A7-983C-A44F-9A2D-179272CEA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FD33B92A-1998-E144-8A9E-A185557E4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4F3A2D4A-1BB0-D243-A8AA-C926F642F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87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="" xmlns:a16="http://schemas.microsoft.com/office/drawing/2014/main" id="{F3751FFE-C25D-8047-A011-28AB11083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EDCE164A-5C3F-AC41-93A8-59DA6FE19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FE4572BC-A1EF-B248-BEA6-9F03FA7A1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E7CA759E-5863-9749-A47F-62E148187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6EFA9C04-44EC-6E41-B9D3-59A330725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64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5EC907E4-0BB9-614C-9A2B-A74F2B318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3215F3A-AE79-6B47-8361-BDE8645EB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1E532011-86B1-7A46-B117-251F11770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BA97DAD4-5949-3443-87F2-E69CFBCDE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36A0ABBD-5A7D-1449-AEAC-D26971BA8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159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CC79E5A7-8B9A-DD42-8E36-9AFA3689A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C40352BA-AD06-CF49-A72D-C29E7CDE5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80B86913-F138-F349-AFE6-761F388FF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9CB23518-B28C-894E-9862-5AEA5CD9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102E2221-2FA8-FB44-A460-C4D2A6EFA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8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D406F9A6-571B-3248-8CD4-4AA4D1C79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0211D35-8172-6D4A-87B7-770FA3ABF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D95468EB-497A-A145-9211-99794604B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4FCC0A82-31C6-164E-9F8E-52D65BF42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9121B85F-8E8D-CB45-AB1B-0BD3B2B84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49F9B4D2-A67D-CC43-82FE-1F37F478F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325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91CA0CF8-A99D-3D42-8D65-38034556D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858FE2ED-F756-BF4F-802C-E1D7AB84A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5F3C307F-09D8-6144-823B-2A0FCB133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="" xmlns:a16="http://schemas.microsoft.com/office/drawing/2014/main" id="{EB178B35-6C1A-2843-8511-2D8946EFB8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="" xmlns:a16="http://schemas.microsoft.com/office/drawing/2014/main" id="{35FA2C6B-A284-E44D-884E-00C999867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="" xmlns:a16="http://schemas.microsoft.com/office/drawing/2014/main" id="{0CA73A5F-0454-8B44-B070-5CBAAF7DB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="" xmlns:a16="http://schemas.microsoft.com/office/drawing/2014/main" id="{59904253-91CC-D544-84D6-2E5BF62B5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="" xmlns:a16="http://schemas.microsoft.com/office/drawing/2014/main" id="{313C59D6-B240-7045-A190-2ECAAE87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090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823E6078-1B03-9240-ADD6-9512770C7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="" xmlns:a16="http://schemas.microsoft.com/office/drawing/2014/main" id="{48F6498F-5D89-1044-B4B4-486451420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="" xmlns:a16="http://schemas.microsoft.com/office/drawing/2014/main" id="{4CF24104-F9BC-F24B-A7C6-C7FA79919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="" xmlns:a16="http://schemas.microsoft.com/office/drawing/2014/main" id="{0913E842-E551-AF47-9AD0-8ECA2BCC3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414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="" xmlns:a16="http://schemas.microsoft.com/office/drawing/2014/main" id="{3A47560E-C700-A146-B445-D4545B36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="" xmlns:a16="http://schemas.microsoft.com/office/drawing/2014/main" id="{9B635E0F-4201-D247-926E-ACD9F6375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="" xmlns:a16="http://schemas.microsoft.com/office/drawing/2014/main" id="{59C13A70-5074-5943-83AB-C8B8EE9B7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59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851F551D-BDA7-B449-A403-4054DAADF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3BB1A51-F215-E848-AD6D-26F2856A0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0F05AADF-55C0-9641-A5A7-B728F567B7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624AAAC5-A6B7-164B-A7F6-58D92B26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2AB77DDB-3B16-A24B-9411-BF9D6BDB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1106392A-0CBE-D640-BF36-52DCD0132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652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C14EC6D0-13E1-854F-A613-5E6446FB0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="" xmlns:a16="http://schemas.microsoft.com/office/drawing/2014/main" id="{748E69DD-ECE4-534F-B1B8-3C3C7CA2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69E41B2B-6EE2-AB46-8F4A-CECF311814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CFFA2FAD-2818-1D40-8EE7-2044C837B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3FC16231-D0D2-D946-91F3-DEE7D5F63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F7327895-79FB-B847-8D63-804E00566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57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="" xmlns:a16="http://schemas.microsoft.com/office/drawing/2014/main" id="{276C99A9-8ED4-D54D-85A9-9E87C077D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7B3AF94B-FE56-8842-91C1-EFCF5B4C5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EEBE00BF-003F-6241-A6DD-A08B124F0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25DFE-A63D-954C-8FDF-3E23B84A0D9F}" type="datetimeFigureOut">
              <a:rPr lang="tr-TR" smtClean="0"/>
              <a:t>04.02.2020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CF26A59F-AC14-2640-9386-8AA8BD5B5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6C3A2C37-9D82-0149-8E7A-1A53640E5E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093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244C0B3F-23CF-5044-9827-0C3CCF08CB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TELEFON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1528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CEDA0DCA-F255-204F-BA9D-EB5FCA5DF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TELEFONLA KONUŞMA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F5019D0-D3AE-574C-97C8-C27B8E50B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125" y="1862735"/>
            <a:ext cx="10515600" cy="4351338"/>
          </a:xfrm>
        </p:spPr>
        <p:txBody>
          <a:bodyPr/>
          <a:lstStyle/>
          <a:p>
            <a:r>
              <a:rPr lang="tr-TR" dirty="0" smtClean="0"/>
              <a:t>Telefon konuşması özenle, dikkatle, incelikle yapılması gereken önemli bir iletişim yoludur.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Telefonu açınca kendimizi tanıtalım. Karşı taraf kendini tanıtmamışsa ‘kiminle görüşüyorum efendim?’ gibi nazik ifadeler kullanmalıyız.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6760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EFF849F-D0AD-674E-B0E2-F7B6C7BA5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64689"/>
          </a:xfrm>
        </p:spPr>
        <p:txBody>
          <a:bodyPr>
            <a:noAutofit/>
          </a:bodyPr>
          <a:lstStyle/>
          <a:p>
            <a:r>
              <a:rPr lang="tr-TR" dirty="0" smtClean="0"/>
              <a:t>Telefonu kim açtı ise onun kapatacağını unutmamalıyız.</a:t>
            </a:r>
          </a:p>
          <a:p>
            <a:endParaRPr lang="tr-TR" dirty="0" smtClean="0"/>
          </a:p>
          <a:p>
            <a:r>
              <a:rPr lang="tr-TR" dirty="0" smtClean="0"/>
              <a:t>Üstümüzle konuşurken ondan önce telefonu kapatmamalıyız.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7932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4">
            <a:extLst>
              <a:ext uri="{FF2B5EF4-FFF2-40B4-BE49-F238E27FC236}">
                <a16:creationId xmlns="" xmlns:a16="http://schemas.microsoft.com/office/drawing/2014/main" id="{DE8EF52A-5367-C648-B7B6-BCCFC4B3C4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34" y="2167711"/>
            <a:ext cx="6121441" cy="4076880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="" xmlns:a16="http://schemas.microsoft.com/office/drawing/2014/main" id="{A3B89FD0-7E47-BE46-B866-40B185BFD2DC}"/>
              </a:ext>
            </a:extLst>
          </p:cNvPr>
          <p:cNvSpPr txBox="1"/>
          <p:nvPr/>
        </p:nvSpPr>
        <p:spPr>
          <a:xfrm>
            <a:off x="6740688" y="2120601"/>
            <a:ext cx="52590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 smtClean="0"/>
              <a:t>Eşdüzey</a:t>
            </a:r>
            <a:r>
              <a:rPr lang="tr-TR" sz="2400" dirty="0" smtClean="0"/>
              <a:t> ve üstümüzle görüşmeye başlarken ve görüşme sonunda saygı sunarız.</a:t>
            </a:r>
          </a:p>
          <a:p>
            <a:endParaRPr lang="tr-T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Üstlerimizi sekreterlerimiz aracılığıyla aramamalıyız.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54314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8">
            <a:extLst>
              <a:ext uri="{FF2B5EF4-FFF2-40B4-BE49-F238E27FC236}">
                <a16:creationId xmlns="" xmlns:a16="http://schemas.microsoft.com/office/drawing/2014/main" id="{B0F1BEF4-AFD3-A441-A434-14AEB3514A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206563"/>
            <a:ext cx="5905500" cy="2952750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="" xmlns:a16="http://schemas.microsoft.com/office/drawing/2014/main" id="{8F3CF031-3423-C74D-892D-3D49B4ECE9C9}"/>
              </a:ext>
            </a:extLst>
          </p:cNvPr>
          <p:cNvSpPr txBox="1"/>
          <p:nvPr/>
        </p:nvSpPr>
        <p:spPr>
          <a:xfrm>
            <a:off x="6318288" y="2734284"/>
            <a:ext cx="552846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Üstümüz telefonla konuşurken odasına girmemeliyiz.</a:t>
            </a:r>
          </a:p>
          <a:p>
            <a:endParaRPr lang="tr-T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Biz telefonla konuşurken üstümüz odamıza girdiğinde telefon görüşmesi yaptığımız kişiye ‘bir dakika’ diyerek ayağa kalkar isteği öğrenilir sonra devam ederiz.</a:t>
            </a:r>
          </a:p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2254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F6A3AAE-5C38-7842-9FF8-86BF927EC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52" y="2355581"/>
            <a:ext cx="5257800" cy="1400494"/>
          </a:xfrm>
        </p:spPr>
        <p:txBody>
          <a:bodyPr>
            <a:normAutofit/>
          </a:bodyPr>
          <a:lstStyle/>
          <a:p>
            <a:r>
              <a:rPr lang="tr-TR" dirty="0" smtClean="0"/>
              <a:t>Telefon konuşmasında ses tonu canlı ve kibar olmalıdır. </a:t>
            </a:r>
            <a:endParaRPr lang="tr-TR" dirty="0"/>
          </a:p>
        </p:txBody>
      </p:sp>
      <p:pic>
        <p:nvPicPr>
          <p:cNvPr id="4" name="Resim 4">
            <a:extLst>
              <a:ext uri="{FF2B5EF4-FFF2-40B4-BE49-F238E27FC236}">
                <a16:creationId xmlns="" xmlns:a16="http://schemas.microsoft.com/office/drawing/2014/main" id="{C86143F6-3BE4-3249-AB02-7A0B504E6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5052" y="2355581"/>
            <a:ext cx="6486264" cy="364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387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DC66870A-D936-CA4F-A999-05FE14DA3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DİKKAT !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E8668AA-207A-9B49-9623-BA9D88A28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/>
              <a:t>1) Telefon çok fazla çaldırılmaz. ( En fazla üç-dört defa çaldırılır.)</a:t>
            </a:r>
            <a:br>
              <a:rPr lang="tr-TR"/>
            </a:br>
            <a:r>
              <a:rPr lang="tr-TR"/>
              <a:t/>
            </a:r>
            <a:br>
              <a:rPr lang="tr-TR"/>
            </a:br>
            <a:r>
              <a:rPr lang="tr-TR"/>
              <a:t>2) Evinizdeki telefona bizzat kendiniz çıkmak mecburiyetindesiniz.</a:t>
            </a:r>
            <a:br>
              <a:rPr lang="tr-TR"/>
            </a:br>
            <a:r>
              <a:rPr lang="tr-TR"/>
              <a:t/>
            </a:r>
            <a:br>
              <a:rPr lang="tr-TR"/>
            </a:br>
            <a:r>
              <a:rPr lang="tr-TR"/>
              <a:t>3) Çocuklar telefona çıkarılmaz.</a:t>
            </a:r>
            <a:br>
              <a:rPr lang="tr-TR"/>
            </a:br>
            <a:r>
              <a:rPr lang="tr-TR"/>
              <a:t/>
            </a:r>
            <a:br>
              <a:rPr lang="tr-TR"/>
            </a:br>
            <a:r>
              <a:rPr lang="tr-TR"/>
              <a:t>4) Siz evde bulunduğunuz sürece hizmetçiler de telefona çıkarılmaz.</a:t>
            </a:r>
            <a:br>
              <a:rPr lang="tr-TR"/>
            </a:br>
            <a:r>
              <a:rPr lang="tr-TR"/>
              <a:t/>
            </a:r>
            <a:br>
              <a:rPr lang="tr-TR"/>
            </a:br>
            <a:r>
              <a:rPr lang="tr-TR"/>
              <a:t>5) Hastalar ve kulağı ağır işiten kimseler de telefona çıkmaz.</a:t>
            </a:r>
            <a:br>
              <a:rPr lang="tr-TR"/>
            </a:br>
            <a:r>
              <a:rPr lang="tr-TR"/>
              <a:t/>
            </a:r>
            <a:br>
              <a:rPr lang="tr-TR"/>
            </a:br>
            <a:r>
              <a:rPr lang="tr-TR"/>
              <a:t>6) Ve unutmayalım : Telefon, bir sohbet aracı değil, bir haberleşme aracıdır.</a:t>
            </a:r>
            <a:br>
              <a:rPr lang="tr-TR"/>
            </a:b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0460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54FDD15E-FCE8-E04A-BABC-58C77D74A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Cep Telefonu Kullanırken Görgü ve Nezaket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6B49E00-E42E-1C42-8BE1-474E740CD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/>
              <a:t/>
            </a:r>
            <a:br>
              <a:rPr lang="tr-TR"/>
            </a:br>
            <a:r>
              <a:rPr lang="tr-TR"/>
              <a:t>İletişim teknolojisinin son ürünlerinden biri, günlük yaşamın artık vazgeçilmezi olan cep telefonu.</a:t>
            </a:r>
            <a:br>
              <a:rPr lang="tr-TR"/>
            </a:br>
            <a:r>
              <a:rPr lang="tr-TR"/>
              <a:t/>
            </a:r>
            <a:br>
              <a:rPr lang="tr-TR"/>
            </a:br>
            <a:r>
              <a:rPr lang="tr-TR"/>
              <a:t>Cebimizde veya çantamızda taşıdığımız, günün her saatinde ve hemen hemen her ortamda başkalarıyla iletişimimizi sağlayan cep telefonlarını kullanırken de dikkat etmemiz gereken görgü ve nezaket kuralları vardır:</a:t>
            </a:r>
            <a:br>
              <a:rPr lang="tr-TR"/>
            </a:br>
            <a:r>
              <a:rPr lang="tr-TR"/>
              <a:t/>
            </a:r>
            <a:br>
              <a:rPr lang="tr-TR"/>
            </a:br>
            <a:r>
              <a:rPr lang="tr-TR"/>
              <a:t>Cep telefonunun ses ayarları başkalarını rahatsız etmeyecek şekilde ayarlanmalıdır.</a:t>
            </a:r>
            <a:br>
              <a:rPr lang="tr-TR"/>
            </a:br>
            <a:r>
              <a:rPr lang="tr-TR"/>
              <a:t/>
            </a:r>
            <a:br>
              <a:rPr lang="tr-TR"/>
            </a:br>
            <a:r>
              <a:rPr lang="tr-TR"/>
              <a:t>Sinema, tiyatro, opera gibi gösterimlerde; açık oturum, sempozyum gibi etkinliklerde cep telefonları kapalı veya sessiz tutulmalıdır.</a:t>
            </a:r>
            <a:br>
              <a:rPr lang="tr-TR"/>
            </a:br>
            <a:r>
              <a:rPr lang="tr-TR"/>
              <a:t/>
            </a:r>
            <a:br>
              <a:rPr lang="tr-TR"/>
            </a:br>
            <a:r>
              <a:rPr lang="tr-TR"/>
              <a:t>Cep telefonu kullanma yasağı olan yerlerde kesinlikle bu yasağa uyulmalıdır.</a:t>
            </a:r>
            <a:br>
              <a:rPr lang="tr-TR"/>
            </a:br>
            <a:r>
              <a:rPr lang="tr-TR"/>
              <a:t/>
            </a:r>
            <a:br>
              <a:rPr lang="tr-TR"/>
            </a:br>
            <a:r>
              <a:rPr lang="tr-TR"/>
              <a:t>Başkasının cep telefonuna yanıt vermek zorunda kalırsanız, önce telefonun sahibinin adı söylenmeli, ardından kendinizi tanıtıp telefon sahibinin neden telefona yanıt veremediğini açıklamalısınız:</a:t>
            </a:r>
            <a:br>
              <a:rPr lang="tr-TR"/>
            </a:br>
            <a:r>
              <a:rPr lang="tr-TR"/>
              <a:t>“Kürşad ALTAN’ın telefonu. Ben yardımcısıyım. Kendisi şuan meşgul Buyurun! ” gibi…</a:t>
            </a:r>
            <a:br>
              <a:rPr lang="tr-TR"/>
            </a:b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0928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6807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SON SÖZ…</a:t>
            </a:r>
          </a:p>
          <a:p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Gizlilik gerektiren konuşmalar asla telefonda konuşulmamalıdır…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4563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137</Words>
  <Application>Microsoft Office PowerPoint</Application>
  <PresentationFormat>Özel</PresentationFormat>
  <Paragraphs>23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TELEFON</vt:lpstr>
      <vt:lpstr>TELEFONLA KONUŞMA</vt:lpstr>
      <vt:lpstr>PowerPoint Sunusu</vt:lpstr>
      <vt:lpstr>PowerPoint Sunusu</vt:lpstr>
      <vt:lpstr>PowerPoint Sunusu</vt:lpstr>
      <vt:lpstr>PowerPoint Sunusu</vt:lpstr>
      <vt:lpstr>DİKKAT !</vt:lpstr>
      <vt:lpstr>Cep Telefonu Kullanırken Görgü ve Nezaket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GÖRGÜ KURALLARI</dc:title>
  <dc:creator>Bilinmeyen Kullanıcı</dc:creator>
  <cp:lastModifiedBy>hatice</cp:lastModifiedBy>
  <cp:revision>2</cp:revision>
  <dcterms:created xsi:type="dcterms:W3CDTF">2019-04-01T17:20:04Z</dcterms:created>
  <dcterms:modified xsi:type="dcterms:W3CDTF">2020-02-04T11:00:03Z</dcterms:modified>
</cp:coreProperties>
</file>