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565" r:id="rId2"/>
    <p:sldId id="601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all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UluslararasI</a:t>
            </a:r>
            <a:r>
              <a:rPr kumimoji="0" lang="tr-TR" sz="3600" b="1" i="0" u="none" strike="noStrike" kern="120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hukukun TANIMI</a:t>
            </a:r>
            <a:endParaRPr kumimoji="0" lang="tr-TR" sz="3600" b="1" i="0" u="none" strike="noStrike" kern="1200" cap="all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395536" y="2202584"/>
            <a:ext cx="8229600" cy="2583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Uluslararası hukuk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devletler ve 	uluslararası hukukun diğer süjeleri 	arasındaki ilişkileri düzenleyen hukuk 	kurallarının bütünüdür.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9061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all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UluslararasI</a:t>
            </a:r>
            <a:r>
              <a:rPr kumimoji="0" lang="tr-TR" sz="3600" b="1" i="0" u="none" strike="noStrike" kern="120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hukukun </a:t>
            </a:r>
            <a:r>
              <a:rPr kumimoji="0" lang="tr-TR" sz="3600" b="1" i="0" u="none" strike="noStrike" kern="1200" cap="all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özellİklerİ</a:t>
            </a:r>
            <a:endParaRPr kumimoji="0" lang="tr-TR" sz="3600" b="1" i="0" u="none" strike="noStrike" kern="1200" cap="all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Başlık 3"/>
          <p:cNvSpPr txBox="1">
            <a:spLocks/>
          </p:cNvSpPr>
          <p:nvPr/>
        </p:nvSpPr>
        <p:spPr>
          <a:xfrm>
            <a:off x="685800" y="2071678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4000" dirty="0" smtClean="0">
                <a:solidFill>
                  <a:schemeClr val="bg1"/>
                </a:solidFill>
              </a:rPr>
              <a:t>* Uluslararası toplum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7" name="Başlık 3"/>
          <p:cNvSpPr txBox="1">
            <a:spLocks/>
          </p:cNvSpPr>
          <p:nvPr/>
        </p:nvSpPr>
        <p:spPr>
          <a:xfrm>
            <a:off x="685800" y="3214686"/>
            <a:ext cx="77724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4000" dirty="0" smtClean="0">
                <a:solidFill>
                  <a:schemeClr val="bg1"/>
                </a:solidFill>
              </a:rPr>
              <a:t>* Uluslararası hukukta yaptırım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8" name="Başlık 3"/>
          <p:cNvSpPr txBox="1">
            <a:spLocks/>
          </p:cNvSpPr>
          <p:nvPr/>
        </p:nvSpPr>
        <p:spPr>
          <a:xfrm>
            <a:off x="683568" y="436510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4000" dirty="0" smtClean="0">
                <a:solidFill>
                  <a:schemeClr val="bg1"/>
                </a:solidFill>
              </a:rPr>
              <a:t>* Uluslararası hukukun bağlayıcılığı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9061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17</Words>
  <Application>Microsoft Office PowerPoint</Application>
  <PresentationFormat>Ekran Gösterisi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Slayt 1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264</cp:revision>
  <dcterms:modified xsi:type="dcterms:W3CDTF">2018-02-15T15:30:49Z</dcterms:modified>
</cp:coreProperties>
</file>