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8"/>
  </p:notesMasterIdLst>
  <p:handoutMasterIdLst>
    <p:handoutMasterId r:id="rId39"/>
  </p:handoutMasterIdLst>
  <p:sldIdLst>
    <p:sldId id="1829" r:id="rId2"/>
    <p:sldId id="1830" r:id="rId3"/>
    <p:sldId id="1752" r:id="rId4"/>
    <p:sldId id="1832" r:id="rId5"/>
    <p:sldId id="1868" r:id="rId6"/>
    <p:sldId id="1869" r:id="rId7"/>
    <p:sldId id="1870" r:id="rId8"/>
    <p:sldId id="1881" r:id="rId9"/>
    <p:sldId id="1773" r:id="rId10"/>
    <p:sldId id="1841" r:id="rId11"/>
    <p:sldId id="1842" r:id="rId12"/>
    <p:sldId id="1845" r:id="rId13"/>
    <p:sldId id="1847" r:id="rId14"/>
    <p:sldId id="1874" r:id="rId15"/>
    <p:sldId id="1877" r:id="rId16"/>
    <p:sldId id="1860" r:id="rId17"/>
    <p:sldId id="1848" r:id="rId18"/>
    <p:sldId id="1850" r:id="rId19"/>
    <p:sldId id="1851" r:id="rId20"/>
    <p:sldId id="1875" r:id="rId21"/>
    <p:sldId id="1852" r:id="rId22"/>
    <p:sldId id="1876" r:id="rId23"/>
    <p:sldId id="1699" r:id="rId24"/>
    <p:sldId id="1888" r:id="rId25"/>
    <p:sldId id="1854" r:id="rId26"/>
    <p:sldId id="1856" r:id="rId27"/>
    <p:sldId id="1701" r:id="rId28"/>
    <p:sldId id="1878" r:id="rId29"/>
    <p:sldId id="1887" r:id="rId30"/>
    <p:sldId id="1880" r:id="rId31"/>
    <p:sldId id="1703" r:id="rId32"/>
    <p:sldId id="1858" r:id="rId33"/>
    <p:sldId id="1872" r:id="rId34"/>
    <p:sldId id="1735" r:id="rId35"/>
    <p:sldId id="1736" r:id="rId36"/>
    <p:sldId id="1737" r:id="rId37"/>
  </p:sldIdLst>
  <p:sldSz cx="9144000" cy="6858000" type="screen4x3"/>
  <p:notesSz cx="7315200" cy="9601200"/>
  <p:defaultTextStyle>
    <a:defPPr>
      <a:defRPr lang="en-US"/>
    </a:defPPr>
    <a:lvl1pPr algn="ctr" rtl="0" eaLnBrk="0" fontAlgn="base" hangingPunct="0">
      <a:spcBef>
        <a:spcPct val="0"/>
      </a:spcBef>
      <a:spcAft>
        <a:spcPct val="0"/>
      </a:spcAft>
      <a:defRPr sz="1000" i="1" kern="1200">
        <a:solidFill>
          <a:schemeClr val="tx1"/>
        </a:solidFill>
        <a:latin typeface="Arial" charset="0"/>
        <a:ea typeface="+mn-ea"/>
        <a:cs typeface="+mn-cs"/>
      </a:defRPr>
    </a:lvl1pPr>
    <a:lvl2pPr marL="457200" algn="ctr" rtl="0" eaLnBrk="0" fontAlgn="base" hangingPunct="0">
      <a:spcBef>
        <a:spcPct val="0"/>
      </a:spcBef>
      <a:spcAft>
        <a:spcPct val="0"/>
      </a:spcAft>
      <a:defRPr sz="1000" i="1" kern="1200">
        <a:solidFill>
          <a:schemeClr val="tx1"/>
        </a:solidFill>
        <a:latin typeface="Arial" charset="0"/>
        <a:ea typeface="+mn-ea"/>
        <a:cs typeface="+mn-cs"/>
      </a:defRPr>
    </a:lvl2pPr>
    <a:lvl3pPr marL="914400" algn="ctr" rtl="0" eaLnBrk="0" fontAlgn="base" hangingPunct="0">
      <a:spcBef>
        <a:spcPct val="0"/>
      </a:spcBef>
      <a:spcAft>
        <a:spcPct val="0"/>
      </a:spcAft>
      <a:defRPr sz="1000" i="1" kern="1200">
        <a:solidFill>
          <a:schemeClr val="tx1"/>
        </a:solidFill>
        <a:latin typeface="Arial" charset="0"/>
        <a:ea typeface="+mn-ea"/>
        <a:cs typeface="+mn-cs"/>
      </a:defRPr>
    </a:lvl3pPr>
    <a:lvl4pPr marL="1371600" algn="ctr" rtl="0" eaLnBrk="0" fontAlgn="base" hangingPunct="0">
      <a:spcBef>
        <a:spcPct val="0"/>
      </a:spcBef>
      <a:spcAft>
        <a:spcPct val="0"/>
      </a:spcAft>
      <a:defRPr sz="1000" i="1" kern="1200">
        <a:solidFill>
          <a:schemeClr val="tx1"/>
        </a:solidFill>
        <a:latin typeface="Arial" charset="0"/>
        <a:ea typeface="+mn-ea"/>
        <a:cs typeface="+mn-cs"/>
      </a:defRPr>
    </a:lvl4pPr>
    <a:lvl5pPr marL="1828800" algn="ctr" rtl="0" eaLnBrk="0" fontAlgn="base" hangingPunct="0">
      <a:spcBef>
        <a:spcPct val="0"/>
      </a:spcBef>
      <a:spcAft>
        <a:spcPct val="0"/>
      </a:spcAft>
      <a:defRPr sz="1000" i="1" kern="1200">
        <a:solidFill>
          <a:schemeClr val="tx1"/>
        </a:solidFill>
        <a:latin typeface="Arial" charset="0"/>
        <a:ea typeface="+mn-ea"/>
        <a:cs typeface="+mn-cs"/>
      </a:defRPr>
    </a:lvl5pPr>
    <a:lvl6pPr marL="2286000" algn="l" defTabSz="914400" rtl="0" eaLnBrk="1" latinLnBrk="0" hangingPunct="1">
      <a:defRPr sz="1000" i="1" kern="1200">
        <a:solidFill>
          <a:schemeClr val="tx1"/>
        </a:solidFill>
        <a:latin typeface="Arial" charset="0"/>
        <a:ea typeface="+mn-ea"/>
        <a:cs typeface="+mn-cs"/>
      </a:defRPr>
    </a:lvl6pPr>
    <a:lvl7pPr marL="2743200" algn="l" defTabSz="914400" rtl="0" eaLnBrk="1" latinLnBrk="0" hangingPunct="1">
      <a:defRPr sz="1000" i="1" kern="1200">
        <a:solidFill>
          <a:schemeClr val="tx1"/>
        </a:solidFill>
        <a:latin typeface="Arial" charset="0"/>
        <a:ea typeface="+mn-ea"/>
        <a:cs typeface="+mn-cs"/>
      </a:defRPr>
    </a:lvl7pPr>
    <a:lvl8pPr marL="3200400" algn="l" defTabSz="914400" rtl="0" eaLnBrk="1" latinLnBrk="0" hangingPunct="1">
      <a:defRPr sz="1000" i="1" kern="1200">
        <a:solidFill>
          <a:schemeClr val="tx1"/>
        </a:solidFill>
        <a:latin typeface="Arial" charset="0"/>
        <a:ea typeface="+mn-ea"/>
        <a:cs typeface="+mn-cs"/>
      </a:defRPr>
    </a:lvl8pPr>
    <a:lvl9pPr marL="3657600" algn="l" defTabSz="914400" rtl="0" eaLnBrk="1" latinLnBrk="0" hangingPunct="1">
      <a:defRPr sz="1000" i="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7E"/>
    <a:srgbClr val="960000"/>
    <a:srgbClr val="006401"/>
    <a:srgbClr val="0033CC"/>
    <a:srgbClr val="AE0A0A"/>
    <a:srgbClr val="BF0202"/>
    <a:srgbClr val="BB0202"/>
    <a:srgbClr val="C55D08"/>
    <a:srgbClr val="000000"/>
    <a:srgbClr val="F2B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87" autoAdjust="0"/>
    <p:restoredTop sz="87805" autoAdjust="0"/>
  </p:normalViewPr>
  <p:slideViewPr>
    <p:cSldViewPr snapToGrid="0" snapToObjects="1">
      <p:cViewPr varScale="1">
        <p:scale>
          <a:sx n="101" d="100"/>
          <a:sy n="101" d="100"/>
        </p:scale>
        <p:origin x="175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56" d="100"/>
          <a:sy n="56" d="100"/>
        </p:scale>
        <p:origin x="-191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gro:Documents:Calcium%20Kinetics:Calcium-Kinetics-Goff-Chart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gro:Documents:Calcium%20Kinetics:Calcium-Kinetics-Goff-Charts.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Arial"/>
                <a:ea typeface="Arial"/>
                <a:cs typeface="Arial"/>
              </a:defRPr>
            </a:pPr>
            <a:r>
              <a:rPr lang="en-US" sz="2800" b="1" i="1" u="none" strike="noStrike" baseline="0" dirty="0">
                <a:solidFill>
                  <a:srgbClr val="900000"/>
                </a:solidFill>
                <a:latin typeface="Calibri"/>
                <a:ea typeface="Calibri"/>
                <a:cs typeface="Calibri"/>
              </a:rPr>
              <a:t>Effect of Oral </a:t>
            </a:r>
            <a:r>
              <a:rPr lang="en-US" sz="2800" b="1" i="1" u="none" strike="noStrike" baseline="0" dirty="0" smtClean="0">
                <a:solidFill>
                  <a:srgbClr val="900000"/>
                </a:solidFill>
                <a:latin typeface="Calibri"/>
                <a:ea typeface="Calibri"/>
                <a:cs typeface="Calibri"/>
              </a:rPr>
              <a:t>CaCl</a:t>
            </a:r>
            <a:r>
              <a:rPr lang="en-US" sz="2800" b="1" i="1" u="none" strike="noStrike" baseline="-25000" dirty="0" smtClean="0">
                <a:solidFill>
                  <a:srgbClr val="900000"/>
                </a:solidFill>
                <a:latin typeface="Calibri"/>
                <a:ea typeface="Calibri"/>
                <a:cs typeface="Calibri"/>
              </a:rPr>
              <a:t>2</a:t>
            </a:r>
            <a:r>
              <a:rPr lang="en-US" sz="2800" b="1" i="1" u="none" strike="noStrike" baseline="0" dirty="0" smtClean="0">
                <a:solidFill>
                  <a:srgbClr val="900000"/>
                </a:solidFill>
                <a:latin typeface="Calibri"/>
                <a:ea typeface="Calibri"/>
                <a:cs typeface="Calibri"/>
              </a:rPr>
              <a:t> or </a:t>
            </a:r>
            <a:r>
              <a:rPr lang="en-US" sz="2800" b="1" i="1" u="none" strike="noStrike" baseline="0" dirty="0">
                <a:solidFill>
                  <a:srgbClr val="900000"/>
                </a:solidFill>
                <a:latin typeface="Calibri"/>
                <a:ea typeface="Calibri"/>
                <a:cs typeface="Calibri"/>
              </a:rPr>
              <a:t>Propionate on Blood tCa</a:t>
            </a:r>
          </a:p>
          <a:p>
            <a:pPr>
              <a:defRPr sz="1600" b="1" i="0" u="none" strike="noStrike" baseline="0">
                <a:solidFill>
                  <a:srgbClr val="000000"/>
                </a:solidFill>
                <a:latin typeface="Arial"/>
                <a:ea typeface="Arial"/>
                <a:cs typeface="Arial"/>
              </a:defRPr>
            </a:pPr>
            <a:r>
              <a:rPr lang="en-US" sz="1800" b="1" i="1" u="none" strike="noStrike" baseline="0" dirty="0">
                <a:solidFill>
                  <a:srgbClr val="800000"/>
                </a:solidFill>
                <a:latin typeface="Calibri"/>
                <a:ea typeface="Calibri"/>
                <a:cs typeface="Calibri"/>
              </a:rPr>
              <a:t>50 g of Ca as CaCl</a:t>
            </a:r>
            <a:r>
              <a:rPr lang="en-US" sz="1800" b="1" i="1" u="none" strike="noStrike" baseline="-25000" dirty="0">
                <a:solidFill>
                  <a:srgbClr val="800000"/>
                </a:solidFill>
                <a:latin typeface="Calibri"/>
                <a:ea typeface="Calibri"/>
                <a:cs typeface="Calibri"/>
              </a:rPr>
              <a:t>2</a:t>
            </a:r>
            <a:r>
              <a:rPr lang="en-US" sz="1800" b="1" i="1" u="none" strike="noStrike" baseline="0" dirty="0">
                <a:solidFill>
                  <a:srgbClr val="800000"/>
                </a:solidFill>
                <a:latin typeface="Calibri"/>
                <a:ea typeface="Calibri"/>
                <a:cs typeface="Calibri"/>
              </a:rPr>
              <a:t> in 250 ml H</a:t>
            </a:r>
            <a:r>
              <a:rPr lang="en-US" sz="1800" b="1" i="1" u="none" strike="noStrike" baseline="-25000" dirty="0">
                <a:solidFill>
                  <a:srgbClr val="800000"/>
                </a:solidFill>
                <a:latin typeface="Calibri"/>
                <a:ea typeface="Calibri"/>
                <a:cs typeface="Calibri"/>
              </a:rPr>
              <a:t>2</a:t>
            </a:r>
            <a:r>
              <a:rPr lang="en-US" sz="1800" b="1" i="1" u="none" strike="noStrike" baseline="0" dirty="0">
                <a:solidFill>
                  <a:srgbClr val="800000"/>
                </a:solidFill>
                <a:latin typeface="Calibri"/>
                <a:ea typeface="Calibri"/>
                <a:cs typeface="Calibri"/>
              </a:rPr>
              <a:t>O vs. 75 g Ca as Ca prop. in 300 ml PG</a:t>
            </a:r>
          </a:p>
        </c:rich>
      </c:tx>
      <c:layout>
        <c:manualLayout>
          <c:xMode val="edge"/>
          <c:yMode val="edge"/>
          <c:x val="0.16331102362204725"/>
          <c:y val="5.6754479764103559E-4"/>
        </c:manualLayout>
      </c:layout>
      <c:overlay val="0"/>
      <c:spPr>
        <a:noFill/>
        <a:ln w="25400">
          <a:noFill/>
        </a:ln>
      </c:spPr>
    </c:title>
    <c:autoTitleDeleted val="0"/>
    <c:plotArea>
      <c:layout>
        <c:manualLayout>
          <c:layoutTarget val="inner"/>
          <c:xMode val="edge"/>
          <c:yMode val="edge"/>
          <c:x val="0.15772528433945801"/>
          <c:y val="0.13581575451216699"/>
          <c:w val="0.792649496937883"/>
          <c:h val="0.74159732348271301"/>
        </c:manualLayout>
      </c:layout>
      <c:scatterChart>
        <c:scatterStyle val="lineMarker"/>
        <c:varyColors val="0"/>
        <c:ser>
          <c:idx val="0"/>
          <c:order val="0"/>
          <c:tx>
            <c:strRef>
              <c:f>'CaCl vs. Ca Prop Data'!$C$6:$D$6</c:f>
              <c:strCache>
                <c:ptCount val="1"/>
                <c:pt idx="0">
                  <c:v>50 g Ca as CaCl2, in 250 ml water</c:v>
                </c:pt>
              </c:strCache>
            </c:strRef>
          </c:tx>
          <c:spPr>
            <a:ln w="31750">
              <a:solidFill>
                <a:srgbClr val="008000"/>
              </a:solidFill>
              <a:prstDash val="solid"/>
            </a:ln>
          </c:spPr>
          <c:marker>
            <c:symbol val="circle"/>
            <c:size val="7"/>
            <c:spPr>
              <a:solidFill>
                <a:srgbClr val="008000"/>
              </a:solidFill>
              <a:ln>
                <a:solidFill>
                  <a:srgbClr val="008000"/>
                </a:solidFill>
                <a:prstDash val="solid"/>
              </a:ln>
            </c:spPr>
          </c:marker>
          <c:xVal>
            <c:numRef>
              <c:f>'CaCl vs. Ca Prop Data'!$B$12:$B$19</c:f>
              <c:numCache>
                <c:formatCode>0.0</c:formatCode>
                <c:ptCount val="8"/>
                <c:pt idx="0">
                  <c:v>0</c:v>
                </c:pt>
                <c:pt idx="1">
                  <c:v>0.5</c:v>
                </c:pt>
                <c:pt idx="2">
                  <c:v>1</c:v>
                </c:pt>
                <c:pt idx="3">
                  <c:v>2</c:v>
                </c:pt>
                <c:pt idx="4">
                  <c:v>3</c:v>
                </c:pt>
                <c:pt idx="5">
                  <c:v>4</c:v>
                </c:pt>
                <c:pt idx="6">
                  <c:v>5</c:v>
                </c:pt>
                <c:pt idx="7">
                  <c:v>6</c:v>
                </c:pt>
              </c:numCache>
            </c:numRef>
          </c:xVal>
          <c:yVal>
            <c:numRef>
              <c:f>'CaCl vs. Ca Prop Data'!$D$12:$D$19</c:f>
              <c:numCache>
                <c:formatCode>0%</c:formatCode>
                <c:ptCount val="8"/>
                <c:pt idx="0">
                  <c:v>1</c:v>
                </c:pt>
                <c:pt idx="1">
                  <c:v>1.3054187192118221</c:v>
                </c:pt>
                <c:pt idx="2">
                  <c:v>1.18423645320197</c:v>
                </c:pt>
                <c:pt idx="3">
                  <c:v>1.1477832512315269</c:v>
                </c:pt>
                <c:pt idx="4">
                  <c:v>1.1290640394088669</c:v>
                </c:pt>
                <c:pt idx="5">
                  <c:v>1.100492610837438</c:v>
                </c:pt>
                <c:pt idx="6">
                  <c:v>1.1261083743842359</c:v>
                </c:pt>
                <c:pt idx="7">
                  <c:v>1.09064039408867</c:v>
                </c:pt>
              </c:numCache>
            </c:numRef>
          </c:yVal>
          <c:smooth val="0"/>
          <c:extLst>
            <c:ext xmlns:c16="http://schemas.microsoft.com/office/drawing/2014/chart" uri="{C3380CC4-5D6E-409C-BE32-E72D297353CC}">
              <c16:uniqueId val="{00000000-1737-41B3-BD0D-A3AFADF202E4}"/>
            </c:ext>
          </c:extLst>
        </c:ser>
        <c:ser>
          <c:idx val="1"/>
          <c:order val="1"/>
          <c:tx>
            <c:strRef>
              <c:f>'CaCl vs. Ca Prop Data'!$W$6:$X$6</c:f>
              <c:strCache>
                <c:ptCount val="1"/>
                <c:pt idx="0">
                  <c:v>75 g Ca as Ca prop., in 300 ml PG</c:v>
                </c:pt>
              </c:strCache>
            </c:strRef>
          </c:tx>
          <c:spPr>
            <a:ln w="31750">
              <a:solidFill>
                <a:srgbClr val="800000"/>
              </a:solidFill>
              <a:prstDash val="solid"/>
            </a:ln>
          </c:spPr>
          <c:marker>
            <c:symbol val="triangle"/>
            <c:size val="8"/>
            <c:spPr>
              <a:solidFill>
                <a:srgbClr val="800000"/>
              </a:solidFill>
              <a:ln>
                <a:solidFill>
                  <a:srgbClr val="800000"/>
                </a:solidFill>
                <a:prstDash val="solid"/>
              </a:ln>
            </c:spPr>
          </c:marker>
          <c:xVal>
            <c:numRef>
              <c:f>'CaCl vs. Ca Prop Data'!$B$12:$B$19</c:f>
              <c:numCache>
                <c:formatCode>0.0</c:formatCode>
                <c:ptCount val="8"/>
                <c:pt idx="0">
                  <c:v>0</c:v>
                </c:pt>
                <c:pt idx="1">
                  <c:v>0.5</c:v>
                </c:pt>
                <c:pt idx="2">
                  <c:v>1</c:v>
                </c:pt>
                <c:pt idx="3">
                  <c:v>2</c:v>
                </c:pt>
                <c:pt idx="4">
                  <c:v>3</c:v>
                </c:pt>
                <c:pt idx="5">
                  <c:v>4</c:v>
                </c:pt>
                <c:pt idx="6">
                  <c:v>5</c:v>
                </c:pt>
                <c:pt idx="7">
                  <c:v>6</c:v>
                </c:pt>
              </c:numCache>
            </c:numRef>
          </c:xVal>
          <c:yVal>
            <c:numRef>
              <c:f>'CaCl vs. Ca Prop Data'!$X$12:$X$19</c:f>
              <c:numCache>
                <c:formatCode>0%</c:formatCode>
                <c:ptCount val="8"/>
                <c:pt idx="0">
                  <c:v>1</c:v>
                </c:pt>
                <c:pt idx="1">
                  <c:v>1.218637992831541</c:v>
                </c:pt>
                <c:pt idx="2">
                  <c:v>1.2222222222222221</c:v>
                </c:pt>
                <c:pt idx="3">
                  <c:v>1.21505376344086</c:v>
                </c:pt>
                <c:pt idx="4">
                  <c:v>1.1995221027479099</c:v>
                </c:pt>
                <c:pt idx="5">
                  <c:v>1.160095579450418</c:v>
                </c:pt>
                <c:pt idx="6">
                  <c:v>1.138590203106332</c:v>
                </c:pt>
                <c:pt idx="7">
                  <c:v>1.124253285543608</c:v>
                </c:pt>
              </c:numCache>
            </c:numRef>
          </c:yVal>
          <c:smooth val="0"/>
          <c:extLst>
            <c:ext xmlns:c16="http://schemas.microsoft.com/office/drawing/2014/chart" uri="{C3380CC4-5D6E-409C-BE32-E72D297353CC}">
              <c16:uniqueId val="{00000001-1737-41B3-BD0D-A3AFADF202E4}"/>
            </c:ext>
          </c:extLst>
        </c:ser>
        <c:dLbls>
          <c:showLegendKey val="0"/>
          <c:showVal val="0"/>
          <c:showCatName val="0"/>
          <c:showSerName val="0"/>
          <c:showPercent val="0"/>
          <c:showBubbleSize val="0"/>
        </c:dLbls>
        <c:axId val="255893320"/>
        <c:axId val="255893712"/>
      </c:scatterChart>
      <c:valAx>
        <c:axId val="255893320"/>
        <c:scaling>
          <c:orientation val="minMax"/>
          <c:min val="-0.5"/>
        </c:scaling>
        <c:delete val="0"/>
        <c:axPos val="b"/>
        <c:title>
          <c:tx>
            <c:rich>
              <a:bodyPr/>
              <a:lstStyle/>
              <a:p>
                <a:pPr>
                  <a:defRPr sz="1800" b="1" i="0" u="none" strike="noStrike" baseline="0">
                    <a:solidFill>
                      <a:srgbClr val="000000"/>
                    </a:solidFill>
                    <a:latin typeface="Arial"/>
                    <a:ea typeface="Arial"/>
                    <a:cs typeface="Arial"/>
                  </a:defRPr>
                </a:pPr>
                <a:r>
                  <a:rPr lang="en-US" sz="1800" dirty="0"/>
                  <a:t>Hours after oral dosing</a:t>
                </a:r>
              </a:p>
            </c:rich>
          </c:tx>
          <c:layout>
            <c:manualLayout>
              <c:xMode val="edge"/>
              <c:yMode val="edge"/>
              <c:x val="0.38471970691163598"/>
              <c:y val="0.93677505589579102"/>
            </c:manualLayout>
          </c:layout>
          <c:overlay val="0"/>
          <c:spPr>
            <a:noFill/>
            <a:ln w="25400">
              <a:noFill/>
            </a:ln>
          </c:spPr>
        </c:title>
        <c:numFmt formatCode="0.0" sourceLinked="1"/>
        <c:majorTickMark val="cross"/>
        <c:minorTickMark val="none"/>
        <c:tickLblPos val="nextTo"/>
        <c:spPr>
          <a:ln w="25400">
            <a:solidFill>
              <a:srgbClr val="000000"/>
            </a:solidFill>
            <a:prstDash val="solid"/>
          </a:ln>
        </c:spPr>
        <c:txPr>
          <a:bodyPr rot="0" vert="horz"/>
          <a:lstStyle/>
          <a:p>
            <a:pPr>
              <a:defRPr sz="1600" b="1" i="0" u="none" strike="noStrike" baseline="0">
                <a:solidFill>
                  <a:srgbClr val="000000"/>
                </a:solidFill>
                <a:latin typeface="Arial"/>
                <a:ea typeface="Arial"/>
                <a:cs typeface="Arial"/>
              </a:defRPr>
            </a:pPr>
            <a:endParaRPr lang="tr-TR"/>
          </a:p>
        </c:txPr>
        <c:crossAx val="255893712"/>
        <c:crosses val="autoZero"/>
        <c:crossBetween val="midCat"/>
        <c:majorUnit val="0.5"/>
      </c:valAx>
      <c:valAx>
        <c:axId val="255893712"/>
        <c:scaling>
          <c:orientation val="minMax"/>
          <c:max val="1.35"/>
          <c:min val="0.9"/>
        </c:scaling>
        <c:delete val="0"/>
        <c:axPos val="l"/>
        <c:majorGridlines>
          <c:spPr>
            <a:ln w="6350" cmpd="sng">
              <a:prstDash val="sysDot"/>
            </a:ln>
          </c:spPr>
        </c:majorGridlines>
        <c:title>
          <c:tx>
            <c:rich>
              <a:bodyPr/>
              <a:lstStyle/>
              <a:p>
                <a:pPr>
                  <a:defRPr sz="1800" b="1" i="0" u="none" strike="noStrike" baseline="0">
                    <a:solidFill>
                      <a:srgbClr val="000000"/>
                    </a:solidFill>
                    <a:latin typeface="Arial"/>
                    <a:ea typeface="Arial"/>
                    <a:cs typeface="Arial"/>
                  </a:defRPr>
                </a:pPr>
                <a:r>
                  <a:rPr lang="en-US" sz="1800" dirty="0"/>
                  <a:t>Plasma total Ca, % of baseline</a:t>
                </a:r>
              </a:p>
            </c:rich>
          </c:tx>
          <c:layout>
            <c:manualLayout>
              <c:xMode val="edge"/>
              <c:yMode val="edge"/>
              <c:x val="3.27678258967629E-2"/>
              <c:y val="0.244755678688312"/>
            </c:manualLayout>
          </c:layout>
          <c:overlay val="0"/>
          <c:spPr>
            <a:noFill/>
            <a:ln w="25400">
              <a:noFill/>
            </a:ln>
          </c:spPr>
        </c:title>
        <c:numFmt formatCode="0%" sourceLinked="0"/>
        <c:majorTickMark val="cross"/>
        <c:minorTickMark val="cross"/>
        <c:tickLblPos val="nextTo"/>
        <c:spPr>
          <a:ln w="25400">
            <a:solidFill>
              <a:srgbClr val="000000"/>
            </a:solidFill>
            <a:prstDash val="solid"/>
          </a:ln>
        </c:spPr>
        <c:txPr>
          <a:bodyPr rot="0" vert="horz"/>
          <a:lstStyle/>
          <a:p>
            <a:pPr>
              <a:defRPr sz="1600" b="1" i="0" u="none" strike="noStrike" baseline="0">
                <a:solidFill>
                  <a:srgbClr val="000000"/>
                </a:solidFill>
                <a:latin typeface="Arial"/>
                <a:ea typeface="Arial"/>
                <a:cs typeface="Arial"/>
              </a:defRPr>
            </a:pPr>
            <a:endParaRPr lang="tr-TR"/>
          </a:p>
        </c:txPr>
        <c:crossAx val="255893320"/>
        <c:crossesAt val="-0.5"/>
        <c:crossBetween val="midCat"/>
        <c:majorUnit val="0.05"/>
        <c:minorUnit val="2.5000000000000001E-2"/>
      </c:valAx>
      <c:spPr>
        <a:noFill/>
        <a:ln w="25400">
          <a:solidFill>
            <a:srgbClr val="000000"/>
          </a:solidFill>
          <a:prstDash val="solid"/>
        </a:ln>
      </c:spPr>
    </c:plotArea>
    <c:legend>
      <c:legendPos val="r"/>
      <c:layout>
        <c:manualLayout>
          <c:xMode val="edge"/>
          <c:yMode val="edge"/>
          <c:x val="0.62335290901137297"/>
          <c:y val="0.75427870127345198"/>
          <c:w val="0.30469116360454901"/>
          <c:h val="8.7814145780797007E-2"/>
        </c:manualLayout>
      </c:layout>
      <c:overlay val="0"/>
      <c:spPr>
        <a:solidFill>
          <a:srgbClr val="FFFFFF"/>
        </a:solidFill>
        <a:ln w="3175">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tr-TR"/>
        </a:p>
      </c:txPr>
    </c:legend>
    <c:plotVisOnly val="1"/>
    <c:dispBlanksAs val="gap"/>
    <c:showDLblsOverMax val="0"/>
  </c:chart>
  <c:spPr>
    <a:solidFill>
      <a:srgbClr val="FFFFFF"/>
    </a:solidFill>
    <a:ln w="9525">
      <a:noFill/>
    </a:ln>
  </c:spPr>
  <c:txPr>
    <a:bodyPr/>
    <a:lstStyle/>
    <a:p>
      <a:pPr>
        <a:defRPr sz="1600" b="1" i="0" u="none" strike="noStrike" baseline="0">
          <a:solidFill>
            <a:srgbClr val="000000"/>
          </a:solidFill>
          <a:latin typeface="Arial"/>
          <a:ea typeface="Arial"/>
          <a:cs typeface="Arial"/>
        </a:defRPr>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Arial"/>
                <a:ea typeface="Arial"/>
                <a:cs typeface="Arial"/>
              </a:defRPr>
            </a:pPr>
            <a:r>
              <a:rPr lang="en-US" sz="2800" b="1" i="1" u="none" strike="noStrike" baseline="0" dirty="0">
                <a:solidFill>
                  <a:srgbClr val="900000"/>
                </a:solidFill>
                <a:latin typeface="Calibri"/>
                <a:ea typeface="Calibri"/>
                <a:cs typeface="Calibri"/>
              </a:rPr>
              <a:t>Effect of Oral Ca carbonate on Blood Total Ca</a:t>
            </a:r>
          </a:p>
          <a:p>
            <a:pPr>
              <a:defRPr sz="1600" b="1" i="0" u="none" strike="noStrike" baseline="0">
                <a:solidFill>
                  <a:srgbClr val="000000"/>
                </a:solidFill>
                <a:latin typeface="Arial"/>
                <a:ea typeface="Arial"/>
                <a:cs typeface="Arial"/>
              </a:defRPr>
            </a:pPr>
            <a:r>
              <a:rPr lang="en-US" sz="1800" b="1" i="1" u="none" strike="noStrike" baseline="0" dirty="0">
                <a:solidFill>
                  <a:srgbClr val="800000"/>
                </a:solidFill>
                <a:latin typeface="Calibri"/>
                <a:ea typeface="Calibri"/>
                <a:cs typeface="Calibri"/>
              </a:rPr>
              <a:t>50 g of Ca as CaCl</a:t>
            </a:r>
            <a:r>
              <a:rPr lang="en-US" sz="1800" b="1" i="1" u="none" strike="noStrike" baseline="-25000" dirty="0">
                <a:solidFill>
                  <a:srgbClr val="800000"/>
                </a:solidFill>
                <a:latin typeface="Calibri"/>
                <a:ea typeface="Calibri"/>
                <a:cs typeface="Calibri"/>
              </a:rPr>
              <a:t>2</a:t>
            </a:r>
            <a:r>
              <a:rPr lang="en-US" sz="1800" b="1" i="1" u="none" strike="noStrike" baseline="0" dirty="0">
                <a:solidFill>
                  <a:srgbClr val="800000"/>
                </a:solidFill>
                <a:latin typeface="Calibri"/>
                <a:ea typeface="Calibri"/>
                <a:cs typeface="Calibri"/>
              </a:rPr>
              <a:t> in 250 ml H</a:t>
            </a:r>
            <a:r>
              <a:rPr lang="en-US" sz="1800" b="1" i="1" u="none" strike="noStrike" baseline="-25000" dirty="0">
                <a:solidFill>
                  <a:srgbClr val="800000"/>
                </a:solidFill>
                <a:latin typeface="Calibri"/>
                <a:ea typeface="Calibri"/>
                <a:cs typeface="Calibri"/>
              </a:rPr>
              <a:t>2</a:t>
            </a:r>
            <a:r>
              <a:rPr lang="en-US" sz="1800" b="1" i="1" u="none" strike="noStrike" baseline="0" dirty="0">
                <a:solidFill>
                  <a:srgbClr val="800000"/>
                </a:solidFill>
                <a:latin typeface="Calibri"/>
                <a:ea typeface="Calibri"/>
                <a:cs typeface="Calibri"/>
              </a:rPr>
              <a:t>O vs. Ca carbonate in 1000 ml H</a:t>
            </a:r>
            <a:r>
              <a:rPr lang="en-US" sz="1800" b="1" i="1" u="none" strike="noStrike" baseline="-25000" dirty="0">
                <a:solidFill>
                  <a:srgbClr val="800000"/>
                </a:solidFill>
                <a:latin typeface="Calibri"/>
                <a:ea typeface="Calibri"/>
                <a:cs typeface="Calibri"/>
              </a:rPr>
              <a:t>2</a:t>
            </a:r>
            <a:r>
              <a:rPr lang="en-US" sz="1800" b="1" i="1" u="none" strike="noStrike" baseline="0" dirty="0">
                <a:solidFill>
                  <a:srgbClr val="800000"/>
                </a:solidFill>
                <a:latin typeface="Calibri"/>
                <a:ea typeface="Calibri"/>
                <a:cs typeface="Calibri"/>
              </a:rPr>
              <a:t>O</a:t>
            </a:r>
          </a:p>
        </c:rich>
      </c:tx>
      <c:layout>
        <c:manualLayout>
          <c:xMode val="edge"/>
          <c:yMode val="edge"/>
          <c:x val="0.18815861470705988"/>
          <c:y val="2.2219391693685347E-2"/>
        </c:manualLayout>
      </c:layout>
      <c:overlay val="0"/>
      <c:spPr>
        <a:noFill/>
        <a:ln w="25400">
          <a:noFill/>
        </a:ln>
      </c:spPr>
    </c:title>
    <c:autoTitleDeleted val="0"/>
    <c:plotArea>
      <c:layout>
        <c:manualLayout>
          <c:layoutTarget val="inner"/>
          <c:xMode val="edge"/>
          <c:yMode val="edge"/>
          <c:x val="0.15210307398015899"/>
          <c:y val="0.14121398795738799"/>
          <c:w val="0.82049390542283895"/>
          <c:h val="0.73267160722556701"/>
        </c:manualLayout>
      </c:layout>
      <c:scatterChart>
        <c:scatterStyle val="lineMarker"/>
        <c:varyColors val="0"/>
        <c:ser>
          <c:idx val="0"/>
          <c:order val="0"/>
          <c:tx>
            <c:strRef>
              <c:f>'CaCl vs. Ca Prop Data'!$C$6:$D$6</c:f>
              <c:strCache>
                <c:ptCount val="1"/>
                <c:pt idx="0">
                  <c:v>50 g Ca as CaCl2, in 250 ml water</c:v>
                </c:pt>
              </c:strCache>
            </c:strRef>
          </c:tx>
          <c:spPr>
            <a:ln w="31750">
              <a:solidFill>
                <a:srgbClr val="008000"/>
              </a:solidFill>
              <a:prstDash val="solid"/>
            </a:ln>
          </c:spPr>
          <c:marker>
            <c:symbol val="circle"/>
            <c:size val="7"/>
            <c:spPr>
              <a:solidFill>
                <a:srgbClr val="008000"/>
              </a:solidFill>
              <a:ln>
                <a:solidFill>
                  <a:srgbClr val="008000"/>
                </a:solidFill>
                <a:prstDash val="solid"/>
              </a:ln>
            </c:spPr>
          </c:marker>
          <c:xVal>
            <c:numRef>
              <c:f>'CaCl vs. Ca Prop Data'!$B$12:$B$19</c:f>
              <c:numCache>
                <c:formatCode>0.0</c:formatCode>
                <c:ptCount val="8"/>
                <c:pt idx="0">
                  <c:v>0</c:v>
                </c:pt>
                <c:pt idx="1">
                  <c:v>0.5</c:v>
                </c:pt>
                <c:pt idx="2">
                  <c:v>1</c:v>
                </c:pt>
                <c:pt idx="3">
                  <c:v>2</c:v>
                </c:pt>
                <c:pt idx="4">
                  <c:v>3</c:v>
                </c:pt>
                <c:pt idx="5">
                  <c:v>4</c:v>
                </c:pt>
                <c:pt idx="6">
                  <c:v>5</c:v>
                </c:pt>
                <c:pt idx="7">
                  <c:v>6</c:v>
                </c:pt>
              </c:numCache>
            </c:numRef>
          </c:xVal>
          <c:yVal>
            <c:numRef>
              <c:f>'CaCl vs. Ca Prop Data'!$D$12:$D$19</c:f>
              <c:numCache>
                <c:formatCode>0%</c:formatCode>
                <c:ptCount val="8"/>
                <c:pt idx="0">
                  <c:v>1</c:v>
                </c:pt>
                <c:pt idx="1">
                  <c:v>1.3054187192118221</c:v>
                </c:pt>
                <c:pt idx="2">
                  <c:v>1.18423645320197</c:v>
                </c:pt>
                <c:pt idx="3">
                  <c:v>1.1477832512315269</c:v>
                </c:pt>
                <c:pt idx="4">
                  <c:v>1.1290640394088669</c:v>
                </c:pt>
                <c:pt idx="5">
                  <c:v>1.100492610837438</c:v>
                </c:pt>
                <c:pt idx="6">
                  <c:v>1.1261083743842359</c:v>
                </c:pt>
                <c:pt idx="7">
                  <c:v>1.09064039408867</c:v>
                </c:pt>
              </c:numCache>
            </c:numRef>
          </c:yVal>
          <c:smooth val="0"/>
          <c:extLst>
            <c:ext xmlns:c16="http://schemas.microsoft.com/office/drawing/2014/chart" uri="{C3380CC4-5D6E-409C-BE32-E72D297353CC}">
              <c16:uniqueId val="{00000000-F390-416C-B246-F99694C32846}"/>
            </c:ext>
          </c:extLst>
        </c:ser>
        <c:ser>
          <c:idx val="1"/>
          <c:order val="1"/>
          <c:tx>
            <c:strRef>
              <c:f>'CaCl vs. Ca Prop Data'!$S$6:$T$6</c:f>
              <c:strCache>
                <c:ptCount val="1"/>
                <c:pt idx="0">
                  <c:v>50 g Ca as CaCO3, in 1000 ml water</c:v>
                </c:pt>
              </c:strCache>
            </c:strRef>
          </c:tx>
          <c:spPr>
            <a:ln w="31750">
              <a:solidFill>
                <a:srgbClr val="800000"/>
              </a:solidFill>
              <a:prstDash val="solid"/>
            </a:ln>
          </c:spPr>
          <c:marker>
            <c:symbol val="triangle"/>
            <c:size val="8"/>
            <c:spPr>
              <a:solidFill>
                <a:srgbClr val="800000"/>
              </a:solidFill>
              <a:ln>
                <a:solidFill>
                  <a:srgbClr val="800000"/>
                </a:solidFill>
                <a:prstDash val="solid"/>
              </a:ln>
            </c:spPr>
          </c:marker>
          <c:xVal>
            <c:numRef>
              <c:f>'CaCl vs. Ca Prop Data'!$B$12:$B$19</c:f>
              <c:numCache>
                <c:formatCode>0.0</c:formatCode>
                <c:ptCount val="8"/>
                <c:pt idx="0">
                  <c:v>0</c:v>
                </c:pt>
                <c:pt idx="1">
                  <c:v>0.5</c:v>
                </c:pt>
                <c:pt idx="2">
                  <c:v>1</c:v>
                </c:pt>
                <c:pt idx="3">
                  <c:v>2</c:v>
                </c:pt>
                <c:pt idx="4">
                  <c:v>3</c:v>
                </c:pt>
                <c:pt idx="5">
                  <c:v>4</c:v>
                </c:pt>
                <c:pt idx="6">
                  <c:v>5</c:v>
                </c:pt>
                <c:pt idx="7">
                  <c:v>6</c:v>
                </c:pt>
              </c:numCache>
            </c:numRef>
          </c:xVal>
          <c:yVal>
            <c:numRef>
              <c:f>'CaCl vs. Ca Prop Data'!$T$12:$T$19</c:f>
              <c:numCache>
                <c:formatCode>0%</c:formatCode>
                <c:ptCount val="8"/>
                <c:pt idx="0">
                  <c:v>1</c:v>
                </c:pt>
                <c:pt idx="1">
                  <c:v>0.96344086021505404</c:v>
                </c:pt>
                <c:pt idx="2">
                  <c:v>0.96129032258064495</c:v>
                </c:pt>
                <c:pt idx="3">
                  <c:v>0.96989247311827897</c:v>
                </c:pt>
                <c:pt idx="4">
                  <c:v>0.97634408602150502</c:v>
                </c:pt>
                <c:pt idx="5">
                  <c:v>0.98387096774193505</c:v>
                </c:pt>
                <c:pt idx="6">
                  <c:v>0.99462365591397806</c:v>
                </c:pt>
                <c:pt idx="7">
                  <c:v>0.98494623655914004</c:v>
                </c:pt>
              </c:numCache>
            </c:numRef>
          </c:yVal>
          <c:smooth val="0"/>
          <c:extLst>
            <c:ext xmlns:c16="http://schemas.microsoft.com/office/drawing/2014/chart" uri="{C3380CC4-5D6E-409C-BE32-E72D297353CC}">
              <c16:uniqueId val="{00000001-F390-416C-B246-F99694C32846}"/>
            </c:ext>
          </c:extLst>
        </c:ser>
        <c:dLbls>
          <c:showLegendKey val="0"/>
          <c:showVal val="0"/>
          <c:showCatName val="0"/>
          <c:showSerName val="0"/>
          <c:showPercent val="0"/>
          <c:showBubbleSize val="0"/>
        </c:dLbls>
        <c:axId val="255532512"/>
        <c:axId val="255532120"/>
      </c:scatterChart>
      <c:valAx>
        <c:axId val="255532512"/>
        <c:scaling>
          <c:orientation val="minMax"/>
          <c:min val="-0.5"/>
        </c:scaling>
        <c:delete val="0"/>
        <c:axPos val="b"/>
        <c:title>
          <c:tx>
            <c:rich>
              <a:bodyPr/>
              <a:lstStyle/>
              <a:p>
                <a:pPr>
                  <a:defRPr sz="1800" b="1" i="0" u="none" strike="noStrike" baseline="0">
                    <a:solidFill>
                      <a:srgbClr val="000000"/>
                    </a:solidFill>
                    <a:latin typeface="Arial"/>
                    <a:ea typeface="Arial"/>
                    <a:cs typeface="Arial"/>
                  </a:defRPr>
                </a:pPr>
                <a:r>
                  <a:rPr lang="en-US" sz="1800" dirty="0"/>
                  <a:t>Hours after oral dosing</a:t>
                </a:r>
              </a:p>
            </c:rich>
          </c:tx>
          <c:layout>
            <c:manualLayout>
              <c:xMode val="edge"/>
              <c:yMode val="edge"/>
              <c:x val="0.38471974336541298"/>
              <c:y val="0.93964095174377704"/>
            </c:manualLayout>
          </c:layout>
          <c:overlay val="0"/>
          <c:spPr>
            <a:noFill/>
            <a:ln w="25400">
              <a:noFill/>
            </a:ln>
          </c:spPr>
        </c:title>
        <c:numFmt formatCode="0.0" sourceLinked="1"/>
        <c:majorTickMark val="cross"/>
        <c:minorTickMark val="none"/>
        <c:tickLblPos val="nextTo"/>
        <c:spPr>
          <a:ln w="25400">
            <a:solidFill>
              <a:srgbClr val="000000"/>
            </a:solidFill>
            <a:prstDash val="solid"/>
          </a:ln>
        </c:spPr>
        <c:txPr>
          <a:bodyPr rot="0" vert="horz"/>
          <a:lstStyle/>
          <a:p>
            <a:pPr>
              <a:defRPr sz="1600" b="1" i="0" u="none" strike="noStrike" baseline="0">
                <a:solidFill>
                  <a:srgbClr val="000000"/>
                </a:solidFill>
                <a:latin typeface="Arial"/>
                <a:ea typeface="Arial"/>
                <a:cs typeface="Arial"/>
              </a:defRPr>
            </a:pPr>
            <a:endParaRPr lang="tr-TR"/>
          </a:p>
        </c:txPr>
        <c:crossAx val="255532120"/>
        <c:crosses val="autoZero"/>
        <c:crossBetween val="midCat"/>
        <c:majorUnit val="0.5"/>
      </c:valAx>
      <c:valAx>
        <c:axId val="255532120"/>
        <c:scaling>
          <c:orientation val="minMax"/>
          <c:max val="1.35"/>
          <c:min val="0.9"/>
        </c:scaling>
        <c:delete val="0"/>
        <c:axPos val="l"/>
        <c:majorGridlines>
          <c:spPr>
            <a:ln w="6350" cmpd="sng">
              <a:prstDash val="sysDot"/>
            </a:ln>
          </c:spPr>
        </c:majorGridlines>
        <c:title>
          <c:tx>
            <c:rich>
              <a:bodyPr/>
              <a:lstStyle/>
              <a:p>
                <a:pPr>
                  <a:defRPr sz="1800" b="1" i="0" u="none" strike="noStrike" baseline="0">
                    <a:solidFill>
                      <a:srgbClr val="000000"/>
                    </a:solidFill>
                    <a:latin typeface="Arial"/>
                    <a:ea typeface="Arial"/>
                    <a:cs typeface="Arial"/>
                  </a:defRPr>
                </a:pPr>
                <a:r>
                  <a:rPr lang="en-US" sz="1800" dirty="0"/>
                  <a:t>Plasma total Ca, % of baseline</a:t>
                </a:r>
              </a:p>
            </c:rich>
          </c:tx>
          <c:layout>
            <c:manualLayout>
              <c:xMode val="edge"/>
              <c:yMode val="edge"/>
              <c:x val="3.4321477823746602E-2"/>
              <c:y val="0.245941794040451"/>
            </c:manualLayout>
          </c:layout>
          <c:overlay val="0"/>
          <c:spPr>
            <a:noFill/>
            <a:ln w="25400">
              <a:noFill/>
            </a:ln>
          </c:spPr>
        </c:title>
        <c:numFmt formatCode="0%" sourceLinked="0"/>
        <c:majorTickMark val="cross"/>
        <c:minorTickMark val="cross"/>
        <c:tickLblPos val="nextTo"/>
        <c:spPr>
          <a:ln w="25400">
            <a:solidFill>
              <a:srgbClr val="000000"/>
            </a:solidFill>
            <a:prstDash val="solid"/>
          </a:ln>
        </c:spPr>
        <c:txPr>
          <a:bodyPr rot="0" vert="horz"/>
          <a:lstStyle/>
          <a:p>
            <a:pPr>
              <a:defRPr sz="1600" b="1" i="0" u="none" strike="noStrike" baseline="0">
                <a:solidFill>
                  <a:srgbClr val="000000"/>
                </a:solidFill>
                <a:latin typeface="Arial"/>
                <a:ea typeface="Arial"/>
                <a:cs typeface="Arial"/>
              </a:defRPr>
            </a:pPr>
            <a:endParaRPr lang="tr-TR"/>
          </a:p>
        </c:txPr>
        <c:crossAx val="255532512"/>
        <c:crossesAt val="-0.5"/>
        <c:crossBetween val="midCat"/>
        <c:majorUnit val="0.05"/>
        <c:minorUnit val="2.5000000000000001E-2"/>
      </c:valAx>
      <c:spPr>
        <a:noFill/>
        <a:ln w="25400">
          <a:solidFill>
            <a:srgbClr val="000000"/>
          </a:solidFill>
          <a:prstDash val="solid"/>
        </a:ln>
      </c:spPr>
    </c:plotArea>
    <c:legend>
      <c:legendPos val="r"/>
      <c:layout>
        <c:manualLayout>
          <c:xMode val="edge"/>
          <c:yMode val="edge"/>
          <c:x val="0.65668624234470696"/>
          <c:y val="0.77093638153185395"/>
          <c:w val="0.30469116360454901"/>
          <c:h val="8.7814145780797007E-2"/>
        </c:manualLayout>
      </c:layout>
      <c:overlay val="0"/>
      <c:spPr>
        <a:solidFill>
          <a:srgbClr val="FFFFFF"/>
        </a:solidFill>
        <a:ln w="3175">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tr-TR"/>
        </a:p>
      </c:txPr>
    </c:legend>
    <c:plotVisOnly val="1"/>
    <c:dispBlanksAs val="gap"/>
    <c:showDLblsOverMax val="0"/>
  </c:chart>
  <c:spPr>
    <a:solidFill>
      <a:srgbClr val="FFFFFF"/>
    </a:solidFill>
    <a:ln w="9525">
      <a:noFill/>
    </a:ln>
  </c:spPr>
  <c:txPr>
    <a:bodyPr/>
    <a:lstStyle/>
    <a:p>
      <a:pPr>
        <a:defRPr sz="1600" b="1" i="0" u="none" strike="noStrike" baseline="0">
          <a:solidFill>
            <a:srgbClr val="000000"/>
          </a:solidFill>
          <a:latin typeface="Arial"/>
          <a:ea typeface="Arial"/>
          <a:cs typeface="Arial"/>
        </a:defRPr>
      </a:pPr>
      <a:endParaRPr lang="tr-T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930521" y="146119"/>
            <a:ext cx="3620564" cy="477762"/>
          </a:xfrm>
          <a:prstGeom prst="rect">
            <a:avLst/>
          </a:prstGeom>
          <a:noFill/>
          <a:ln w="9525">
            <a:noFill/>
            <a:miter lim="800000"/>
            <a:headEnd/>
            <a:tailEnd/>
          </a:ln>
          <a:effectLst/>
        </p:spPr>
        <p:txBody>
          <a:bodyPr vert="horz" wrap="square" lIns="19823" tIns="0" rIns="19823" bIns="0" numCol="1" anchor="b" anchorCtr="0" compatLnSpc="1">
            <a:prstTxWarp prst="textNoShape">
              <a:avLst/>
            </a:prstTxWarp>
          </a:bodyPr>
          <a:lstStyle>
            <a:lvl1pPr algn="ctr" defTabSz="993750">
              <a:defRPr/>
            </a:lvl1pPr>
          </a:lstStyle>
          <a:p>
            <a:pPr>
              <a:defRPr/>
            </a:pPr>
            <a:r>
              <a:rPr lang="en-US" sz="1200" b="1" dirty="0" smtClean="0"/>
              <a:t>Hypocalcemia Power </a:t>
            </a:r>
            <a:r>
              <a:rPr lang="en-US" sz="1200" b="1" dirty="0"/>
              <a:t>Point Presentation</a:t>
            </a:r>
          </a:p>
          <a:p>
            <a:pPr>
              <a:spcBef>
                <a:spcPts val="312"/>
              </a:spcBef>
              <a:defRPr/>
            </a:pPr>
            <a:r>
              <a:rPr lang="en-US" dirty="0"/>
              <a:t>Garrett R. Oetzel, DVM, MS</a:t>
            </a:r>
          </a:p>
        </p:txBody>
      </p:sp>
      <p:sp>
        <p:nvSpPr>
          <p:cNvPr id="3075" name="Rectangle 3"/>
          <p:cNvSpPr>
            <a:spLocks noGrp="1" noChangeArrowheads="1"/>
          </p:cNvSpPr>
          <p:nvPr>
            <p:ph type="dt" sz="quarter" idx="1"/>
          </p:nvPr>
        </p:nvSpPr>
        <p:spPr bwMode="auto">
          <a:xfrm>
            <a:off x="5411490" y="140539"/>
            <a:ext cx="1764114" cy="474478"/>
          </a:xfrm>
          <a:prstGeom prst="rect">
            <a:avLst/>
          </a:prstGeom>
          <a:noFill/>
          <a:ln w="9525">
            <a:noFill/>
            <a:miter lim="800000"/>
            <a:headEnd/>
            <a:tailEnd/>
          </a:ln>
          <a:effectLst/>
        </p:spPr>
        <p:txBody>
          <a:bodyPr vert="horz" wrap="square" lIns="19823" tIns="0" rIns="19823" bIns="0" numCol="1" anchor="b" anchorCtr="0" compatLnSpc="1">
            <a:prstTxWarp prst="textNoShape">
              <a:avLst/>
            </a:prstTxWarp>
          </a:bodyPr>
          <a:lstStyle>
            <a:lvl1pPr algn="r" defTabSz="993750">
              <a:defRPr/>
            </a:lvl1pPr>
          </a:lstStyle>
          <a:p>
            <a:pPr>
              <a:defRPr/>
            </a:pPr>
            <a:r>
              <a:rPr lang="en-US" dirty="0" smtClean="0"/>
              <a:t>Eaton Meeting</a:t>
            </a:r>
          </a:p>
          <a:p>
            <a:pPr>
              <a:defRPr/>
            </a:pPr>
            <a:r>
              <a:rPr lang="en-US" dirty="0" smtClean="0"/>
              <a:t>July, 2014</a:t>
            </a:r>
            <a:endParaRPr lang="en-US" dirty="0"/>
          </a:p>
        </p:txBody>
      </p:sp>
      <p:sp>
        <p:nvSpPr>
          <p:cNvPr id="3077" name="Rectangle 5"/>
          <p:cNvSpPr>
            <a:spLocks noGrp="1" noChangeArrowheads="1"/>
          </p:cNvSpPr>
          <p:nvPr>
            <p:ph type="sldNum" sz="quarter" idx="3"/>
          </p:nvPr>
        </p:nvSpPr>
        <p:spPr bwMode="auto">
          <a:xfrm>
            <a:off x="3428169" y="9194035"/>
            <a:ext cx="535340" cy="256120"/>
          </a:xfrm>
          <a:prstGeom prst="rect">
            <a:avLst/>
          </a:prstGeom>
          <a:noFill/>
          <a:ln w="9525">
            <a:noFill/>
            <a:miter lim="800000"/>
            <a:headEnd/>
            <a:tailEnd/>
          </a:ln>
          <a:effectLst/>
        </p:spPr>
        <p:txBody>
          <a:bodyPr vert="horz" wrap="square" lIns="19823" tIns="0" rIns="19823" bIns="0" numCol="1" anchor="ctr" anchorCtr="1" compatLnSpc="1">
            <a:prstTxWarp prst="textNoShape">
              <a:avLst/>
            </a:prstTxWarp>
          </a:bodyPr>
          <a:lstStyle>
            <a:lvl1pPr algn="r" defTabSz="993750">
              <a:defRPr/>
            </a:lvl1pPr>
          </a:lstStyle>
          <a:p>
            <a:pPr>
              <a:defRPr/>
            </a:pPr>
            <a:fld id="{76F660B5-539E-42C1-981F-18F4373F8D10}" type="slidenum">
              <a:rPr lang="en-US"/>
              <a:pPr>
                <a:defRPr/>
              </a:pPr>
              <a:t>‹#›</a:t>
            </a:fld>
            <a:endParaRPr lang="en-US" dirty="0"/>
          </a:p>
        </p:txBody>
      </p:sp>
    </p:spTree>
    <p:extLst>
      <p:ext uri="{BB962C8B-B14F-4D97-AF65-F5344CB8AC3E}">
        <p14:creationId xmlns:p14="http://schemas.microsoft.com/office/powerpoint/2010/main" val="1114036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6625" y="11493"/>
            <a:ext cx="3185437" cy="477761"/>
          </a:xfrm>
          <a:prstGeom prst="rect">
            <a:avLst/>
          </a:prstGeom>
          <a:noFill/>
          <a:ln w="9525">
            <a:noFill/>
            <a:miter lim="800000"/>
            <a:headEnd/>
            <a:tailEnd/>
          </a:ln>
          <a:effectLst/>
        </p:spPr>
        <p:txBody>
          <a:bodyPr vert="horz" wrap="square" lIns="19823" tIns="0" rIns="19823" bIns="0" numCol="1" anchor="t" anchorCtr="0" compatLnSpc="1">
            <a:prstTxWarp prst="textNoShape">
              <a:avLst/>
            </a:prstTxWarp>
          </a:bodyPr>
          <a:lstStyle>
            <a:lvl1pPr algn="l" defTabSz="993750">
              <a:defRPr>
                <a:latin typeface="Times New Roman" pitchFamily="18" charset="0"/>
              </a:defRPr>
            </a:lvl1pPr>
          </a:lstStyle>
          <a:p>
            <a:pPr>
              <a:defRPr/>
            </a:pPr>
            <a:r>
              <a:rPr lang="en-US" dirty="0"/>
              <a:t>Case Study 2 -  Dr. Oetzel</a:t>
            </a:r>
          </a:p>
        </p:txBody>
      </p:sp>
      <p:sp>
        <p:nvSpPr>
          <p:cNvPr id="2051" name="Rectangle 3"/>
          <p:cNvSpPr>
            <a:spLocks noGrp="1" noChangeArrowheads="1"/>
          </p:cNvSpPr>
          <p:nvPr>
            <p:ph type="dt" idx="1"/>
          </p:nvPr>
        </p:nvSpPr>
        <p:spPr bwMode="auto">
          <a:xfrm>
            <a:off x="4146388" y="11493"/>
            <a:ext cx="3185437" cy="477761"/>
          </a:xfrm>
          <a:prstGeom prst="rect">
            <a:avLst/>
          </a:prstGeom>
          <a:noFill/>
          <a:ln w="9525">
            <a:noFill/>
            <a:miter lim="800000"/>
            <a:headEnd/>
            <a:tailEnd/>
          </a:ln>
          <a:effectLst/>
        </p:spPr>
        <p:txBody>
          <a:bodyPr vert="horz" wrap="square" lIns="19823" tIns="0" rIns="19823" bIns="0" numCol="1" anchor="t" anchorCtr="0" compatLnSpc="1">
            <a:prstTxWarp prst="textNoShape">
              <a:avLst/>
            </a:prstTxWarp>
          </a:bodyPr>
          <a:lstStyle>
            <a:lvl1pPr algn="r" defTabSz="993750">
              <a:defRPr>
                <a:latin typeface="Times New Roman" pitchFamily="18" charset="0"/>
              </a:defRPr>
            </a:lvl1pPr>
          </a:lstStyle>
          <a:p>
            <a:pPr>
              <a:defRPr/>
            </a:pPr>
            <a:endParaRPr lang="en-US" dirty="0"/>
          </a:p>
        </p:txBody>
      </p:sp>
      <p:sp>
        <p:nvSpPr>
          <p:cNvPr id="2052" name="Rectangle 4"/>
          <p:cNvSpPr>
            <a:spLocks noGrp="1" noChangeArrowheads="1"/>
          </p:cNvSpPr>
          <p:nvPr>
            <p:ph type="ftr" sz="quarter" idx="4"/>
          </p:nvPr>
        </p:nvSpPr>
        <p:spPr bwMode="auto">
          <a:xfrm>
            <a:off x="-16625" y="9111946"/>
            <a:ext cx="3185437" cy="477762"/>
          </a:xfrm>
          <a:prstGeom prst="rect">
            <a:avLst/>
          </a:prstGeom>
          <a:noFill/>
          <a:ln w="9525">
            <a:noFill/>
            <a:miter lim="800000"/>
            <a:headEnd/>
            <a:tailEnd/>
          </a:ln>
          <a:effectLst/>
        </p:spPr>
        <p:txBody>
          <a:bodyPr vert="horz" wrap="square" lIns="19823" tIns="0" rIns="19823" bIns="0" numCol="1" anchor="b" anchorCtr="0" compatLnSpc="1">
            <a:prstTxWarp prst="textNoShape">
              <a:avLst/>
            </a:prstTxWarp>
          </a:bodyPr>
          <a:lstStyle>
            <a:lvl1pPr algn="l" defTabSz="993750">
              <a:defRPr>
                <a:latin typeface="Times New Roman" pitchFamily="18" charset="0"/>
              </a:defRPr>
            </a:lvl1pPr>
          </a:lstStyle>
          <a:p>
            <a:pPr>
              <a:defRPr/>
            </a:pPr>
            <a:endParaRPr lang="en-US" dirty="0"/>
          </a:p>
        </p:txBody>
      </p:sp>
      <p:sp>
        <p:nvSpPr>
          <p:cNvPr id="2053" name="Rectangle 5"/>
          <p:cNvSpPr>
            <a:spLocks noGrp="1" noChangeArrowheads="1"/>
          </p:cNvSpPr>
          <p:nvPr>
            <p:ph type="sldNum" sz="quarter" idx="5"/>
          </p:nvPr>
        </p:nvSpPr>
        <p:spPr bwMode="auto">
          <a:xfrm>
            <a:off x="4146388" y="9111946"/>
            <a:ext cx="3185437" cy="477762"/>
          </a:xfrm>
          <a:prstGeom prst="rect">
            <a:avLst/>
          </a:prstGeom>
          <a:noFill/>
          <a:ln w="9525">
            <a:noFill/>
            <a:miter lim="800000"/>
            <a:headEnd/>
            <a:tailEnd/>
          </a:ln>
          <a:effectLst/>
        </p:spPr>
        <p:txBody>
          <a:bodyPr vert="horz" wrap="square" lIns="19823" tIns="0" rIns="19823" bIns="0" numCol="1" anchor="b" anchorCtr="0" compatLnSpc="1">
            <a:prstTxWarp prst="textNoShape">
              <a:avLst/>
            </a:prstTxWarp>
          </a:bodyPr>
          <a:lstStyle>
            <a:lvl1pPr algn="r" defTabSz="993750">
              <a:defRPr>
                <a:latin typeface="Times New Roman" pitchFamily="18" charset="0"/>
              </a:defRPr>
            </a:lvl1pPr>
          </a:lstStyle>
          <a:p>
            <a:pPr>
              <a:defRPr/>
            </a:pPr>
            <a:fld id="{163AB25D-F22B-4090-B25C-D6B66F02509A}" type="slidenum">
              <a:rPr lang="en-US"/>
              <a:pPr>
                <a:defRPr/>
              </a:pPr>
              <a:t>‹#›</a:t>
            </a:fld>
            <a:endParaRPr lang="en-US" dirty="0"/>
          </a:p>
        </p:txBody>
      </p:sp>
      <p:sp>
        <p:nvSpPr>
          <p:cNvPr id="2054" name="Rectangle 6"/>
          <p:cNvSpPr>
            <a:spLocks noGrp="1" noChangeArrowheads="1"/>
          </p:cNvSpPr>
          <p:nvPr>
            <p:ph type="body" sz="quarter" idx="3"/>
          </p:nvPr>
        </p:nvSpPr>
        <p:spPr bwMode="auto">
          <a:xfrm>
            <a:off x="962614" y="4560899"/>
            <a:ext cx="5386647" cy="4311346"/>
          </a:xfrm>
          <a:prstGeom prst="rect">
            <a:avLst/>
          </a:prstGeom>
          <a:noFill/>
          <a:ln w="9525">
            <a:noFill/>
            <a:miter lim="800000"/>
            <a:headEnd/>
            <a:tailEnd/>
          </a:ln>
          <a:effectLst/>
        </p:spPr>
        <p:txBody>
          <a:bodyPr vert="horz" wrap="square" lIns="97463" tIns="49558" rIns="97463" bIns="4955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9" name="Rectangle 7"/>
          <p:cNvSpPr>
            <a:spLocks noGrp="1" noRot="1" noChangeAspect="1" noChangeArrowheads="1" noTextEdit="1"/>
          </p:cNvSpPr>
          <p:nvPr>
            <p:ph type="sldImg" idx="2"/>
          </p:nvPr>
        </p:nvSpPr>
        <p:spPr bwMode="auto">
          <a:xfrm>
            <a:off x="1268413" y="728663"/>
            <a:ext cx="4776787" cy="35814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529239803"/>
      </p:ext>
    </p:extLst>
  </p:cSld>
  <p:clrMap bg1="lt1" tx1="dk1" bg2="lt2" tx2="dk2" accent1="accent1" accent2="accent2" accent3="accent3" accent4="accent4" accent5="accent5" accent6="accent6" hlink="hlink" folHlink="folHlink"/>
  <p:hf ftr="0" dt="0"/>
  <p:notesStyle>
    <a:lvl1pPr algn="l" defTabSz="955675" rtl="0" eaLnBrk="0" fontAlgn="base" hangingPunct="0">
      <a:spcBef>
        <a:spcPct val="30000"/>
      </a:spcBef>
      <a:spcAft>
        <a:spcPct val="0"/>
      </a:spcAft>
      <a:defRPr sz="1200" kern="1200">
        <a:solidFill>
          <a:schemeClr val="tx1"/>
        </a:solidFill>
        <a:latin typeface="Courier" pitchFamily="49" charset="0"/>
        <a:ea typeface="+mn-ea"/>
        <a:cs typeface="+mn-cs"/>
      </a:defRPr>
    </a:lvl1pPr>
    <a:lvl2pPr marL="466725" algn="l" defTabSz="955675" rtl="0" eaLnBrk="0" fontAlgn="base" hangingPunct="0">
      <a:spcBef>
        <a:spcPct val="30000"/>
      </a:spcBef>
      <a:spcAft>
        <a:spcPct val="0"/>
      </a:spcAft>
      <a:defRPr sz="1200" kern="1200">
        <a:solidFill>
          <a:schemeClr val="tx1"/>
        </a:solidFill>
        <a:latin typeface="Courier" pitchFamily="49" charset="0"/>
        <a:ea typeface="+mn-ea"/>
        <a:cs typeface="+mn-cs"/>
      </a:defRPr>
    </a:lvl2pPr>
    <a:lvl3pPr marL="935038" algn="l" defTabSz="955675" rtl="0" eaLnBrk="0" fontAlgn="base" hangingPunct="0">
      <a:spcBef>
        <a:spcPct val="30000"/>
      </a:spcBef>
      <a:spcAft>
        <a:spcPct val="0"/>
      </a:spcAft>
      <a:defRPr sz="1200" kern="1200">
        <a:solidFill>
          <a:schemeClr val="tx1"/>
        </a:solidFill>
        <a:latin typeface="Courier" pitchFamily="49" charset="0"/>
        <a:ea typeface="+mn-ea"/>
        <a:cs typeface="+mn-cs"/>
      </a:defRPr>
    </a:lvl3pPr>
    <a:lvl4pPr marL="1401763" algn="l" defTabSz="955675" rtl="0" eaLnBrk="0" fontAlgn="base" hangingPunct="0">
      <a:spcBef>
        <a:spcPct val="30000"/>
      </a:spcBef>
      <a:spcAft>
        <a:spcPct val="0"/>
      </a:spcAft>
      <a:defRPr sz="1200" kern="1200">
        <a:solidFill>
          <a:schemeClr val="tx1"/>
        </a:solidFill>
        <a:latin typeface="Courier" pitchFamily="49" charset="0"/>
        <a:ea typeface="+mn-ea"/>
        <a:cs typeface="+mn-cs"/>
      </a:defRPr>
    </a:lvl4pPr>
    <a:lvl5pPr marL="1870075" algn="l" defTabSz="955675" rtl="0" eaLnBrk="0" fontAlgn="base" hangingPunct="0">
      <a:spcBef>
        <a:spcPct val="30000"/>
      </a:spcBef>
      <a:spcAft>
        <a:spcPct val="0"/>
      </a:spcAft>
      <a:defRPr sz="1200" kern="1200">
        <a:solidFill>
          <a:schemeClr val="tx1"/>
        </a:solidFill>
        <a:latin typeface="Courier" pitchFamily="49"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got to start with a little physiology - then</a:t>
            </a:r>
            <a:r>
              <a:rPr lang="en-US" baseline="0" dirty="0" smtClean="0"/>
              <a:t> follow later with some empirical data.</a:t>
            </a:r>
            <a:endParaRPr lang="en-US" dirty="0"/>
          </a:p>
        </p:txBody>
      </p:sp>
      <p:sp>
        <p:nvSpPr>
          <p:cNvPr id="4" name="Header Placeholder 3"/>
          <p:cNvSpPr>
            <a:spLocks noGrp="1"/>
          </p:cNvSpPr>
          <p:nvPr>
            <p:ph type="hdr" sz="quarter" idx="10"/>
          </p:nvPr>
        </p:nvSpPr>
        <p:spPr/>
        <p:txBody>
          <a:bodyPr/>
          <a:lstStyle/>
          <a:p>
            <a:pPr>
              <a:defRPr/>
            </a:pPr>
            <a:r>
              <a:rPr lang="en-US" smtClean="0"/>
              <a:t>Case Study 2 -  Dr. Oetzel</a:t>
            </a:r>
            <a:endParaRPr lang="en-US" dirty="0"/>
          </a:p>
        </p:txBody>
      </p:sp>
      <p:sp>
        <p:nvSpPr>
          <p:cNvPr id="5" name="Slide Number Placeholder 4"/>
          <p:cNvSpPr>
            <a:spLocks noGrp="1"/>
          </p:cNvSpPr>
          <p:nvPr>
            <p:ph type="sldNum" sz="quarter" idx="11"/>
          </p:nvPr>
        </p:nvSpPr>
        <p:spPr/>
        <p:txBody>
          <a:bodyPr/>
          <a:lstStyle/>
          <a:p>
            <a:pPr>
              <a:defRPr/>
            </a:pPr>
            <a:fld id="{163AB25D-F22B-4090-B25C-D6B66F02509A}" type="slidenum">
              <a:rPr lang="en-US" smtClean="0"/>
              <a:pPr>
                <a:defRPr/>
              </a:pPr>
              <a:t>1</a:t>
            </a:fld>
            <a:endParaRPr lang="en-US" dirty="0"/>
          </a:p>
        </p:txBody>
      </p:sp>
    </p:spTree>
    <p:extLst>
      <p:ext uri="{BB962C8B-B14F-4D97-AF65-F5344CB8AC3E}">
        <p14:creationId xmlns:p14="http://schemas.microsoft.com/office/powerpoint/2010/main" val="2053508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9D697B0A-B6B8-40C5-B5FA-FFBF7E7D2883}" type="slidenum">
              <a:rPr lang="en-US" smtClean="0"/>
              <a:pPr/>
              <a:t>13</a:t>
            </a:fld>
            <a:endParaRPr lang="en-US" dirty="0" smtClean="0"/>
          </a:p>
        </p:txBody>
      </p:sp>
      <p:sp>
        <p:nvSpPr>
          <p:cNvPr id="112643" name="Rectangle 2"/>
          <p:cNvSpPr>
            <a:spLocks noGrp="1" noRot="1" noChangeAspect="1" noChangeArrowheads="1" noTextEdit="1"/>
          </p:cNvSpPr>
          <p:nvPr>
            <p:ph type="sldImg"/>
          </p:nvPr>
        </p:nvSpPr>
        <p:spPr>
          <a:xfrm>
            <a:off x="3328988" y="0"/>
            <a:ext cx="704850" cy="528638"/>
          </a:xfrm>
          <a:ln/>
        </p:spPr>
      </p:sp>
      <p:sp>
        <p:nvSpPr>
          <p:cNvPr id="112644" name="Rectangle 3"/>
          <p:cNvSpPr>
            <a:spLocks noGrp="1" noChangeArrowheads="1"/>
          </p:cNvSpPr>
          <p:nvPr>
            <p:ph type="body" idx="1"/>
          </p:nvPr>
        </p:nvSpPr>
        <p:spPr>
          <a:noFill/>
          <a:ln/>
        </p:spPr>
        <p:txBody>
          <a:bodyPr/>
          <a:lstStyle/>
          <a:p>
            <a:pPr eaLnBrk="1" hangingPunct="1"/>
            <a:endParaRPr lang="en-US" b="1" dirty="0" smtClean="0"/>
          </a:p>
        </p:txBody>
      </p:sp>
    </p:spTree>
    <p:extLst>
      <p:ext uri="{BB962C8B-B14F-4D97-AF65-F5344CB8AC3E}">
        <p14:creationId xmlns:p14="http://schemas.microsoft.com/office/powerpoint/2010/main" val="482122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9D697B0A-B6B8-40C5-B5FA-FFBF7E7D2883}" type="slidenum">
              <a:rPr lang="en-US" smtClean="0"/>
              <a:pPr/>
              <a:t>14</a:t>
            </a:fld>
            <a:endParaRPr lang="en-US" dirty="0" smtClean="0"/>
          </a:p>
        </p:txBody>
      </p:sp>
      <p:sp>
        <p:nvSpPr>
          <p:cNvPr id="112643" name="Rectangle 2"/>
          <p:cNvSpPr>
            <a:spLocks noGrp="1" noRot="1" noChangeAspect="1" noChangeArrowheads="1" noTextEdit="1"/>
          </p:cNvSpPr>
          <p:nvPr>
            <p:ph type="sldImg"/>
          </p:nvPr>
        </p:nvSpPr>
        <p:spPr>
          <a:xfrm>
            <a:off x="3328988" y="0"/>
            <a:ext cx="704850" cy="528638"/>
          </a:xfrm>
          <a:ln/>
        </p:spPr>
      </p:sp>
      <p:sp>
        <p:nvSpPr>
          <p:cNvPr id="112644" name="Rectangle 3"/>
          <p:cNvSpPr>
            <a:spLocks noGrp="1" noChangeArrowheads="1"/>
          </p:cNvSpPr>
          <p:nvPr>
            <p:ph type="body" idx="1"/>
          </p:nvPr>
        </p:nvSpPr>
        <p:spPr>
          <a:noFill/>
          <a:ln/>
        </p:spPr>
        <p:txBody>
          <a:bodyPr/>
          <a:lstStyle/>
          <a:p>
            <a:pPr eaLnBrk="1" hangingPunct="1"/>
            <a:endParaRPr lang="en-US" b="1" dirty="0" smtClean="0"/>
          </a:p>
        </p:txBody>
      </p:sp>
    </p:spTree>
    <p:extLst>
      <p:ext uri="{BB962C8B-B14F-4D97-AF65-F5344CB8AC3E}">
        <p14:creationId xmlns:p14="http://schemas.microsoft.com/office/powerpoint/2010/main" val="1788062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9D697B0A-B6B8-40C5-B5FA-FFBF7E7D2883}" type="slidenum">
              <a:rPr lang="en-US" smtClean="0"/>
              <a:pPr/>
              <a:t>15</a:t>
            </a:fld>
            <a:endParaRPr lang="en-US" dirty="0" smtClean="0"/>
          </a:p>
        </p:txBody>
      </p:sp>
      <p:sp>
        <p:nvSpPr>
          <p:cNvPr id="112643" name="Rectangle 2"/>
          <p:cNvSpPr>
            <a:spLocks noGrp="1" noRot="1" noChangeAspect="1" noChangeArrowheads="1" noTextEdit="1"/>
          </p:cNvSpPr>
          <p:nvPr>
            <p:ph type="sldImg"/>
          </p:nvPr>
        </p:nvSpPr>
        <p:spPr>
          <a:xfrm>
            <a:off x="3328988" y="0"/>
            <a:ext cx="704850" cy="528638"/>
          </a:xfrm>
          <a:ln/>
        </p:spPr>
      </p:sp>
      <p:sp>
        <p:nvSpPr>
          <p:cNvPr id="112644" name="Rectangle 3"/>
          <p:cNvSpPr>
            <a:spLocks noGrp="1" noChangeArrowheads="1"/>
          </p:cNvSpPr>
          <p:nvPr>
            <p:ph type="body" idx="1"/>
          </p:nvPr>
        </p:nvSpPr>
        <p:spPr>
          <a:noFill/>
          <a:ln/>
        </p:spPr>
        <p:txBody>
          <a:bodyPr/>
          <a:lstStyle/>
          <a:p>
            <a:pPr eaLnBrk="1" hangingPunct="1"/>
            <a:endParaRPr lang="en-US" b="1" dirty="0" smtClean="0"/>
          </a:p>
        </p:txBody>
      </p:sp>
    </p:spTree>
    <p:extLst>
      <p:ext uri="{BB962C8B-B14F-4D97-AF65-F5344CB8AC3E}">
        <p14:creationId xmlns:p14="http://schemas.microsoft.com/office/powerpoint/2010/main" val="1656669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detailed version for just days -2 to +2</a:t>
            </a:r>
            <a:r>
              <a:rPr lang="en-US" baseline="0" dirty="0"/>
              <a:t> and just for the cows without MF (getting ready to show some kinetics?).</a:t>
            </a:r>
            <a:endParaRPr lang="en-US" dirty="0"/>
          </a:p>
        </p:txBody>
      </p:sp>
      <p:sp>
        <p:nvSpPr>
          <p:cNvPr id="4" name="Header Placeholder 3"/>
          <p:cNvSpPr>
            <a:spLocks noGrp="1"/>
          </p:cNvSpPr>
          <p:nvPr>
            <p:ph type="hdr" sz="quarter" idx="10"/>
          </p:nvPr>
        </p:nvSpPr>
        <p:spPr/>
        <p:txBody>
          <a:bodyPr/>
          <a:lstStyle/>
          <a:p>
            <a:pPr>
              <a:defRPr/>
            </a:pPr>
            <a:r>
              <a:rPr lang="en-US" dirty="0"/>
              <a:t>Case Study 2 -  Dr. Oetzel</a:t>
            </a:r>
          </a:p>
        </p:txBody>
      </p:sp>
      <p:sp>
        <p:nvSpPr>
          <p:cNvPr id="5" name="Slide Number Placeholder 4"/>
          <p:cNvSpPr>
            <a:spLocks noGrp="1"/>
          </p:cNvSpPr>
          <p:nvPr>
            <p:ph type="sldNum" sz="quarter" idx="11"/>
          </p:nvPr>
        </p:nvSpPr>
        <p:spPr/>
        <p:txBody>
          <a:bodyPr/>
          <a:lstStyle/>
          <a:p>
            <a:pPr>
              <a:defRPr/>
            </a:pPr>
            <a:fld id="{163AB25D-F22B-4090-B25C-D6B66F02509A}" type="slidenum">
              <a:rPr lang="en-US"/>
              <a:pPr>
                <a:defRPr/>
              </a:pPr>
              <a:t>16</a:t>
            </a:fld>
            <a:endParaRPr lang="en-US" dirty="0"/>
          </a:p>
        </p:txBody>
      </p:sp>
    </p:spTree>
    <p:extLst>
      <p:ext uri="{BB962C8B-B14F-4D97-AF65-F5344CB8AC3E}">
        <p14:creationId xmlns:p14="http://schemas.microsoft.com/office/powerpoint/2010/main" val="2282117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9D697B0A-B6B8-40C5-B5FA-FFBF7E7D2883}" type="slidenum">
              <a:rPr lang="en-US" smtClean="0"/>
              <a:pPr/>
              <a:t>17</a:t>
            </a:fld>
            <a:endParaRPr lang="en-US" dirty="0" smtClean="0"/>
          </a:p>
        </p:txBody>
      </p:sp>
      <p:sp>
        <p:nvSpPr>
          <p:cNvPr id="112643" name="Rectangle 2"/>
          <p:cNvSpPr>
            <a:spLocks noGrp="1" noRot="1" noChangeAspect="1" noChangeArrowheads="1" noTextEdit="1"/>
          </p:cNvSpPr>
          <p:nvPr>
            <p:ph type="sldImg"/>
          </p:nvPr>
        </p:nvSpPr>
        <p:spPr>
          <a:xfrm>
            <a:off x="3328988" y="0"/>
            <a:ext cx="704850" cy="528638"/>
          </a:xfrm>
          <a:ln/>
        </p:spPr>
      </p:sp>
      <p:sp>
        <p:nvSpPr>
          <p:cNvPr id="112644" name="Rectangle 3"/>
          <p:cNvSpPr>
            <a:spLocks noGrp="1" noChangeArrowheads="1"/>
          </p:cNvSpPr>
          <p:nvPr>
            <p:ph type="body" idx="1"/>
          </p:nvPr>
        </p:nvSpPr>
        <p:spPr>
          <a:noFill/>
          <a:ln/>
        </p:spPr>
        <p:txBody>
          <a:bodyPr/>
          <a:lstStyle/>
          <a:p>
            <a:pPr eaLnBrk="1" hangingPunct="1"/>
            <a:endParaRPr lang="en-US" b="1" dirty="0" smtClean="0"/>
          </a:p>
        </p:txBody>
      </p:sp>
    </p:spTree>
    <p:extLst>
      <p:ext uri="{BB962C8B-B14F-4D97-AF65-F5344CB8AC3E}">
        <p14:creationId xmlns:p14="http://schemas.microsoft.com/office/powerpoint/2010/main" val="3437032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5429D42A-8C75-4094-8AD7-F8EA9C102FCB}" type="slidenum">
              <a:rPr lang="en-US" smtClean="0"/>
              <a:pPr/>
              <a:t>18</a:t>
            </a:fld>
            <a:endParaRPr lang="en-US" dirty="0" smtClean="0"/>
          </a:p>
        </p:txBody>
      </p:sp>
      <p:sp>
        <p:nvSpPr>
          <p:cNvPr id="114691" name="Rectangle 2"/>
          <p:cNvSpPr>
            <a:spLocks noGrp="1" noRot="1" noChangeAspect="1" noChangeArrowheads="1" noTextEdit="1"/>
          </p:cNvSpPr>
          <p:nvPr>
            <p:ph type="sldImg"/>
          </p:nvPr>
        </p:nvSpPr>
        <p:spPr>
          <a:xfrm>
            <a:off x="3328988" y="0"/>
            <a:ext cx="704850" cy="528638"/>
          </a:xfrm>
          <a:ln/>
        </p:spPr>
      </p:sp>
      <p:sp>
        <p:nvSpPr>
          <p:cNvPr id="114692" name="Rectangle 3"/>
          <p:cNvSpPr>
            <a:spLocks noGrp="1" noChangeArrowheads="1"/>
          </p:cNvSpPr>
          <p:nvPr>
            <p:ph type="body" idx="1"/>
          </p:nvPr>
        </p:nvSpPr>
        <p:spPr>
          <a:noFill/>
          <a:ln/>
        </p:spPr>
        <p:txBody>
          <a:bodyPr/>
          <a:lstStyle/>
          <a:p>
            <a:pPr eaLnBrk="1" hangingPunct="1"/>
            <a:endParaRPr lang="en-US" b="0" dirty="0" smtClean="0">
              <a:solidFill>
                <a:srgbClr val="FFFF00"/>
              </a:solidFill>
              <a:latin typeface="Times New Roman" pitchFamily="18" charset="0"/>
            </a:endParaRPr>
          </a:p>
        </p:txBody>
      </p:sp>
    </p:spTree>
    <p:extLst>
      <p:ext uri="{BB962C8B-B14F-4D97-AF65-F5344CB8AC3E}">
        <p14:creationId xmlns:p14="http://schemas.microsoft.com/office/powerpoint/2010/main" val="1094704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5429D42A-8C75-4094-8AD7-F8EA9C102FCB}" type="slidenum">
              <a:rPr lang="en-US" smtClean="0"/>
              <a:pPr/>
              <a:t>19</a:t>
            </a:fld>
            <a:endParaRPr lang="en-US" dirty="0" smtClean="0"/>
          </a:p>
        </p:txBody>
      </p:sp>
      <p:sp>
        <p:nvSpPr>
          <p:cNvPr id="114691" name="Rectangle 2"/>
          <p:cNvSpPr>
            <a:spLocks noGrp="1" noRot="1" noChangeAspect="1" noChangeArrowheads="1" noTextEdit="1"/>
          </p:cNvSpPr>
          <p:nvPr>
            <p:ph type="sldImg"/>
          </p:nvPr>
        </p:nvSpPr>
        <p:spPr>
          <a:xfrm>
            <a:off x="3328988" y="0"/>
            <a:ext cx="704850" cy="528638"/>
          </a:xfrm>
          <a:ln/>
        </p:spPr>
      </p:sp>
      <p:sp>
        <p:nvSpPr>
          <p:cNvPr id="114692" name="Rectangle 3"/>
          <p:cNvSpPr>
            <a:spLocks noGrp="1" noChangeArrowheads="1"/>
          </p:cNvSpPr>
          <p:nvPr>
            <p:ph type="body" idx="1"/>
          </p:nvPr>
        </p:nvSpPr>
        <p:spPr>
          <a:noFill/>
          <a:ln/>
        </p:spPr>
        <p:txBody>
          <a:bodyPr/>
          <a:lstStyle/>
          <a:p>
            <a:pPr eaLnBrk="1" hangingPunct="1"/>
            <a:r>
              <a:rPr lang="en-US" b="0" dirty="0" smtClean="0">
                <a:solidFill>
                  <a:srgbClr val="FFFF00"/>
                </a:solidFill>
                <a:latin typeface="Times New Roman" pitchFamily="18" charset="0"/>
              </a:rPr>
              <a:t>By now these</a:t>
            </a:r>
            <a:r>
              <a:rPr lang="en-US" b="0" baseline="0" dirty="0" smtClean="0">
                <a:solidFill>
                  <a:srgbClr val="FFFF00"/>
                </a:solidFill>
                <a:latin typeface="Times New Roman" pitchFamily="18" charset="0"/>
              </a:rPr>
              <a:t> points should be self-explanatory.</a:t>
            </a:r>
            <a:endParaRPr lang="en-US" b="0" dirty="0" smtClean="0">
              <a:solidFill>
                <a:srgbClr val="FFFF00"/>
              </a:solidFill>
              <a:latin typeface="Times New Roman" pitchFamily="18" charset="0"/>
            </a:endParaRPr>
          </a:p>
        </p:txBody>
      </p:sp>
    </p:spTree>
    <p:extLst>
      <p:ext uri="{BB962C8B-B14F-4D97-AF65-F5344CB8AC3E}">
        <p14:creationId xmlns:p14="http://schemas.microsoft.com/office/powerpoint/2010/main" val="556207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5429D42A-8C75-4094-8AD7-F8EA9C102FCB}" type="slidenum">
              <a:rPr lang="en-US" smtClean="0"/>
              <a:pPr/>
              <a:t>20</a:t>
            </a:fld>
            <a:endParaRPr lang="en-US" dirty="0" smtClean="0"/>
          </a:p>
        </p:txBody>
      </p:sp>
      <p:sp>
        <p:nvSpPr>
          <p:cNvPr id="114691" name="Rectangle 2"/>
          <p:cNvSpPr>
            <a:spLocks noGrp="1" noRot="1" noChangeAspect="1" noChangeArrowheads="1" noTextEdit="1"/>
          </p:cNvSpPr>
          <p:nvPr>
            <p:ph type="sldImg"/>
          </p:nvPr>
        </p:nvSpPr>
        <p:spPr>
          <a:xfrm>
            <a:off x="3328988" y="0"/>
            <a:ext cx="704850" cy="528638"/>
          </a:xfrm>
          <a:ln/>
        </p:spPr>
      </p:sp>
      <p:sp>
        <p:nvSpPr>
          <p:cNvPr id="114692" name="Rectangle 3"/>
          <p:cNvSpPr>
            <a:spLocks noGrp="1" noChangeArrowheads="1"/>
          </p:cNvSpPr>
          <p:nvPr>
            <p:ph type="body" idx="1"/>
          </p:nvPr>
        </p:nvSpPr>
        <p:spPr>
          <a:noFill/>
          <a:ln/>
        </p:spPr>
        <p:txBody>
          <a:bodyPr/>
          <a:lstStyle/>
          <a:p>
            <a:pPr eaLnBrk="1" hangingPunct="1"/>
            <a:r>
              <a:rPr lang="en-US" b="0" dirty="0" smtClean="0">
                <a:solidFill>
                  <a:srgbClr val="FFFF00"/>
                </a:solidFill>
                <a:latin typeface="Times New Roman" pitchFamily="18" charset="0"/>
              </a:rPr>
              <a:t>By now these</a:t>
            </a:r>
            <a:r>
              <a:rPr lang="en-US" b="0" baseline="0" dirty="0" smtClean="0">
                <a:solidFill>
                  <a:srgbClr val="FFFF00"/>
                </a:solidFill>
                <a:latin typeface="Times New Roman" pitchFamily="18" charset="0"/>
              </a:rPr>
              <a:t> points should be self-explanatory.</a:t>
            </a:r>
            <a:endParaRPr lang="en-US" b="0" dirty="0" smtClean="0">
              <a:solidFill>
                <a:srgbClr val="FFFF00"/>
              </a:solidFill>
              <a:latin typeface="Times New Roman" pitchFamily="18" charset="0"/>
            </a:endParaRPr>
          </a:p>
        </p:txBody>
      </p:sp>
    </p:spTree>
    <p:extLst>
      <p:ext uri="{BB962C8B-B14F-4D97-AF65-F5344CB8AC3E}">
        <p14:creationId xmlns:p14="http://schemas.microsoft.com/office/powerpoint/2010/main" val="1439222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5429D42A-8C75-4094-8AD7-F8EA9C102FCB}" type="slidenum">
              <a:rPr lang="en-US" smtClean="0"/>
              <a:pPr/>
              <a:t>21</a:t>
            </a:fld>
            <a:endParaRPr lang="en-US" dirty="0" smtClean="0"/>
          </a:p>
        </p:txBody>
      </p:sp>
      <p:sp>
        <p:nvSpPr>
          <p:cNvPr id="114691" name="Rectangle 2"/>
          <p:cNvSpPr>
            <a:spLocks noGrp="1" noRot="1" noChangeAspect="1" noChangeArrowheads="1" noTextEdit="1"/>
          </p:cNvSpPr>
          <p:nvPr>
            <p:ph type="sldImg"/>
          </p:nvPr>
        </p:nvSpPr>
        <p:spPr>
          <a:xfrm>
            <a:off x="3328988" y="0"/>
            <a:ext cx="704850" cy="528638"/>
          </a:xfrm>
          <a:ln/>
        </p:spPr>
      </p:sp>
      <p:sp>
        <p:nvSpPr>
          <p:cNvPr id="114692" name="Rectangle 3"/>
          <p:cNvSpPr>
            <a:spLocks noGrp="1" noChangeArrowheads="1"/>
          </p:cNvSpPr>
          <p:nvPr>
            <p:ph type="body" idx="1"/>
          </p:nvPr>
        </p:nvSpPr>
        <p:spPr>
          <a:noFill/>
          <a:ln/>
        </p:spPr>
        <p:txBody>
          <a:bodyPr/>
          <a:lstStyle/>
          <a:p>
            <a:pPr eaLnBrk="1" hangingPunct="1"/>
            <a:r>
              <a:rPr lang="en-US" b="0" dirty="0" smtClean="0">
                <a:solidFill>
                  <a:srgbClr val="FFFF00"/>
                </a:solidFill>
                <a:latin typeface="Times New Roman" pitchFamily="18" charset="0"/>
              </a:rPr>
              <a:t>By now these</a:t>
            </a:r>
            <a:r>
              <a:rPr lang="en-US" b="0" baseline="0" dirty="0" smtClean="0">
                <a:solidFill>
                  <a:srgbClr val="FFFF00"/>
                </a:solidFill>
                <a:latin typeface="Times New Roman" pitchFamily="18" charset="0"/>
              </a:rPr>
              <a:t> points should be self-explanatory.  Example could be the twins / stillbirth / calving assistance cows – OK to supplement, but not signif.</a:t>
            </a:r>
          </a:p>
          <a:p>
            <a:pPr eaLnBrk="1" hangingPunct="1"/>
            <a:endParaRPr lang="en-US" b="0" baseline="0" dirty="0" smtClean="0">
              <a:solidFill>
                <a:srgbClr val="FFFF00"/>
              </a:solidFill>
              <a:latin typeface="Times New Roman" pitchFamily="18" charset="0"/>
            </a:endParaRPr>
          </a:p>
          <a:p>
            <a:pPr eaLnBrk="1" hangingPunct="1"/>
            <a:r>
              <a:rPr lang="en-US" b="0" baseline="0" dirty="0" smtClean="0">
                <a:solidFill>
                  <a:srgbClr val="FFFF00"/>
                </a:solidFill>
                <a:latin typeface="Times New Roman" pitchFamily="18" charset="0"/>
              </a:rPr>
              <a:t>No different 2</a:t>
            </a:r>
            <a:r>
              <a:rPr lang="en-US" b="0" baseline="30000" dirty="0" smtClean="0">
                <a:solidFill>
                  <a:srgbClr val="FFFF00"/>
                </a:solidFill>
                <a:latin typeface="Times New Roman" pitchFamily="18" charset="0"/>
              </a:rPr>
              <a:t>nd</a:t>
            </a:r>
            <a:r>
              <a:rPr lang="en-US" b="0" baseline="0" dirty="0" smtClean="0">
                <a:solidFill>
                  <a:srgbClr val="FFFF00"/>
                </a:solidFill>
                <a:latin typeface="Times New Roman" pitchFamily="18" charset="0"/>
              </a:rPr>
              <a:t> vs 3</a:t>
            </a:r>
            <a:r>
              <a:rPr lang="en-US" b="0" baseline="30000" dirty="0" smtClean="0">
                <a:solidFill>
                  <a:srgbClr val="FFFF00"/>
                </a:solidFill>
                <a:latin typeface="Times New Roman" pitchFamily="18" charset="0"/>
              </a:rPr>
              <a:t>rd</a:t>
            </a:r>
            <a:r>
              <a:rPr lang="en-US" b="0" baseline="0" dirty="0" smtClean="0">
                <a:solidFill>
                  <a:srgbClr val="FFFF00"/>
                </a:solidFill>
                <a:latin typeface="Times New Roman" pitchFamily="18" charset="0"/>
              </a:rPr>
              <a:t> vs 4</a:t>
            </a:r>
            <a:r>
              <a:rPr lang="en-US" b="0" baseline="30000" dirty="0" smtClean="0">
                <a:solidFill>
                  <a:srgbClr val="FFFF00"/>
                </a:solidFill>
                <a:latin typeface="Times New Roman" pitchFamily="18" charset="0"/>
              </a:rPr>
              <a:t>th</a:t>
            </a:r>
            <a:r>
              <a:rPr lang="en-US" b="0" baseline="0" dirty="0" smtClean="0">
                <a:solidFill>
                  <a:srgbClr val="FFFF00"/>
                </a:solidFill>
                <a:latin typeface="Times New Roman" pitchFamily="18" charset="0"/>
              </a:rPr>
              <a:t>+</a:t>
            </a:r>
            <a:endParaRPr lang="en-US" b="0" dirty="0" smtClean="0">
              <a:solidFill>
                <a:srgbClr val="FFFF00"/>
              </a:solidFill>
              <a:latin typeface="Times New Roman" pitchFamily="18" charset="0"/>
            </a:endParaRPr>
          </a:p>
        </p:txBody>
      </p:sp>
    </p:spTree>
    <p:extLst>
      <p:ext uri="{BB962C8B-B14F-4D97-AF65-F5344CB8AC3E}">
        <p14:creationId xmlns:p14="http://schemas.microsoft.com/office/powerpoint/2010/main" val="2740299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Shows that 50 g looks pretty good, but 100 grams is definitely too much.</a:t>
            </a:r>
            <a:endParaRPr lang="en-US" dirty="0"/>
          </a:p>
        </p:txBody>
      </p:sp>
      <p:sp>
        <p:nvSpPr>
          <p:cNvPr id="4" name="Header Placeholder 3"/>
          <p:cNvSpPr>
            <a:spLocks noGrp="1"/>
          </p:cNvSpPr>
          <p:nvPr>
            <p:ph type="hdr" sz="quarter" idx="10"/>
          </p:nvPr>
        </p:nvSpPr>
        <p:spPr/>
        <p:txBody>
          <a:bodyPr/>
          <a:lstStyle/>
          <a:p>
            <a:pPr>
              <a:defRPr/>
            </a:pPr>
            <a:r>
              <a:rPr lang="en-US" dirty="0"/>
              <a:t>Case Study 2 -  Dr. Oetzel</a:t>
            </a:r>
          </a:p>
        </p:txBody>
      </p:sp>
      <p:sp>
        <p:nvSpPr>
          <p:cNvPr id="5" name="Slide Number Placeholder 4"/>
          <p:cNvSpPr>
            <a:spLocks noGrp="1"/>
          </p:cNvSpPr>
          <p:nvPr>
            <p:ph type="sldNum" sz="quarter" idx="11"/>
          </p:nvPr>
        </p:nvSpPr>
        <p:spPr/>
        <p:txBody>
          <a:bodyPr/>
          <a:lstStyle/>
          <a:p>
            <a:pPr>
              <a:defRPr/>
            </a:pPr>
            <a:fld id="{163AB25D-F22B-4090-B25C-D6B66F02509A}" type="slidenum">
              <a:rPr lang="en-US"/>
              <a:pPr>
                <a:defRPr/>
              </a:pPr>
              <a:t>24</a:t>
            </a:fld>
            <a:endParaRPr lang="en-US" dirty="0"/>
          </a:p>
        </p:txBody>
      </p:sp>
    </p:spTree>
    <p:extLst>
      <p:ext uri="{BB962C8B-B14F-4D97-AF65-F5344CB8AC3E}">
        <p14:creationId xmlns:p14="http://schemas.microsoft.com/office/powerpoint/2010/main" val="3181036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more than just recumbency (clinical milk fever).  In fact,</a:t>
            </a:r>
            <a:r>
              <a:rPr lang="en-US" baseline="0" dirty="0" smtClean="0"/>
              <a:t> clinical milk fever rates are way down in herds.  BUT - subclinical hypocalcemia is just as big a problem as ever.  Transition = more details in how hypocalcemia cascades around the fresh cow.</a:t>
            </a:r>
            <a:endParaRPr lang="en-US" dirty="0"/>
          </a:p>
        </p:txBody>
      </p:sp>
      <p:sp>
        <p:nvSpPr>
          <p:cNvPr id="4" name="Header Placeholder 3"/>
          <p:cNvSpPr>
            <a:spLocks noGrp="1"/>
          </p:cNvSpPr>
          <p:nvPr>
            <p:ph type="hdr" sz="quarter" idx="10"/>
          </p:nvPr>
        </p:nvSpPr>
        <p:spPr/>
        <p:txBody>
          <a:bodyPr/>
          <a:lstStyle/>
          <a:p>
            <a:pPr>
              <a:defRPr/>
            </a:pPr>
            <a:r>
              <a:rPr lang="en-US" smtClean="0"/>
              <a:t>Case Study 2 -  Dr. Oetzel</a:t>
            </a:r>
            <a:endParaRPr lang="en-US" dirty="0"/>
          </a:p>
        </p:txBody>
      </p:sp>
      <p:sp>
        <p:nvSpPr>
          <p:cNvPr id="5" name="Slide Number Placeholder 4"/>
          <p:cNvSpPr>
            <a:spLocks noGrp="1"/>
          </p:cNvSpPr>
          <p:nvPr>
            <p:ph type="sldNum" sz="quarter" idx="11"/>
          </p:nvPr>
        </p:nvSpPr>
        <p:spPr/>
        <p:txBody>
          <a:bodyPr/>
          <a:lstStyle/>
          <a:p>
            <a:pPr>
              <a:defRPr/>
            </a:pPr>
            <a:fld id="{163AB25D-F22B-4090-B25C-D6B66F02509A}" type="slidenum">
              <a:rPr lang="en-US" smtClean="0"/>
              <a:pPr>
                <a:defRPr/>
              </a:pPr>
              <a:t>2</a:t>
            </a:fld>
            <a:endParaRPr lang="en-US" dirty="0"/>
          </a:p>
        </p:txBody>
      </p:sp>
    </p:spTree>
    <p:extLst>
      <p:ext uri="{BB962C8B-B14F-4D97-AF65-F5344CB8AC3E}">
        <p14:creationId xmlns:p14="http://schemas.microsoft.com/office/powerpoint/2010/main" val="1831803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Creating a baseline with</a:t>
            </a:r>
            <a:r>
              <a:rPr lang="en-US" baseline="0" dirty="0"/>
              <a:t> the 50 g CaCl2 in 250 ml H2O – need more Ca when use Ca propionate (non-acidogenic).  A standard dose of 1 lb of Ca propionate pumped to cows contains 98 grams Ca.</a:t>
            </a:r>
            <a:endParaRPr lang="en-US" dirty="0"/>
          </a:p>
        </p:txBody>
      </p:sp>
      <p:sp>
        <p:nvSpPr>
          <p:cNvPr id="4" name="Header Placeholder 3"/>
          <p:cNvSpPr>
            <a:spLocks noGrp="1"/>
          </p:cNvSpPr>
          <p:nvPr>
            <p:ph type="hdr" sz="quarter" idx="10"/>
          </p:nvPr>
        </p:nvSpPr>
        <p:spPr/>
        <p:txBody>
          <a:bodyPr/>
          <a:lstStyle/>
          <a:p>
            <a:pPr>
              <a:defRPr/>
            </a:pPr>
            <a:r>
              <a:rPr lang="en-US" dirty="0"/>
              <a:t>Case Study 2 -  Dr. Oetzel</a:t>
            </a:r>
          </a:p>
        </p:txBody>
      </p:sp>
      <p:sp>
        <p:nvSpPr>
          <p:cNvPr id="5" name="Slide Number Placeholder 4"/>
          <p:cNvSpPr>
            <a:spLocks noGrp="1"/>
          </p:cNvSpPr>
          <p:nvPr>
            <p:ph type="sldNum" sz="quarter" idx="11"/>
          </p:nvPr>
        </p:nvSpPr>
        <p:spPr/>
        <p:txBody>
          <a:bodyPr/>
          <a:lstStyle/>
          <a:p>
            <a:pPr>
              <a:defRPr/>
            </a:pPr>
            <a:fld id="{163AB25D-F22B-4090-B25C-D6B66F02509A}" type="slidenum">
              <a:rPr lang="en-US"/>
              <a:pPr>
                <a:defRPr/>
              </a:pPr>
              <a:t>27</a:t>
            </a:fld>
            <a:endParaRPr lang="en-US" dirty="0"/>
          </a:p>
        </p:txBody>
      </p:sp>
    </p:spTree>
    <p:extLst>
      <p:ext uri="{BB962C8B-B14F-4D97-AF65-F5344CB8AC3E}">
        <p14:creationId xmlns:p14="http://schemas.microsoft.com/office/powerpoint/2010/main" val="3969863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Case Study 2 -  Dr. Oetzel</a:t>
            </a:r>
            <a:endParaRPr lang="en-US" dirty="0"/>
          </a:p>
        </p:txBody>
      </p:sp>
      <p:sp>
        <p:nvSpPr>
          <p:cNvPr id="5" name="Slide Number Placeholder 4"/>
          <p:cNvSpPr>
            <a:spLocks noGrp="1"/>
          </p:cNvSpPr>
          <p:nvPr>
            <p:ph type="sldNum" sz="quarter" idx="11"/>
          </p:nvPr>
        </p:nvSpPr>
        <p:spPr/>
        <p:txBody>
          <a:bodyPr/>
          <a:lstStyle/>
          <a:p>
            <a:pPr>
              <a:defRPr/>
            </a:pPr>
            <a:fld id="{163AB25D-F22B-4090-B25C-D6B66F02509A}" type="slidenum">
              <a:rPr lang="en-US" smtClean="0"/>
              <a:pPr>
                <a:defRPr/>
              </a:pPr>
              <a:t>29</a:t>
            </a:fld>
            <a:endParaRPr lang="en-US" dirty="0"/>
          </a:p>
        </p:txBody>
      </p:sp>
    </p:spTree>
    <p:extLst>
      <p:ext uri="{BB962C8B-B14F-4D97-AF65-F5344CB8AC3E}">
        <p14:creationId xmlns:p14="http://schemas.microsoft.com/office/powerpoint/2010/main" val="1833338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should not be giving</a:t>
            </a:r>
            <a:r>
              <a:rPr lang="en-US" baseline="0" dirty="0"/>
              <a:t> oral calcium carbonate and expecting much. YMCP provides about 57 grams of Ca, but it is diluted in 5 gallons (20 liters) of water – Jesse used just one liter of water.  The three sources of Ca in YMCP are  (in order based on label) calcium carbonate, calcium lactate, and calcium propionate.  Ca carbonate has the highest %Ca by far (40%) vs. Ca lactate (15% for trihydrate form) vs. Ca propionate ( 21.5%).  So, Ca carbonate is definitely the main source of Ca in this product.  No direct data, but it doesn’t look real good.  Tricalcium boluses include Ca carbonate.</a:t>
            </a:r>
            <a:endParaRPr lang="en-US" dirty="0"/>
          </a:p>
        </p:txBody>
      </p:sp>
      <p:sp>
        <p:nvSpPr>
          <p:cNvPr id="4" name="Header Placeholder 3"/>
          <p:cNvSpPr>
            <a:spLocks noGrp="1"/>
          </p:cNvSpPr>
          <p:nvPr>
            <p:ph type="hdr" sz="quarter" idx="10"/>
          </p:nvPr>
        </p:nvSpPr>
        <p:spPr/>
        <p:txBody>
          <a:bodyPr/>
          <a:lstStyle/>
          <a:p>
            <a:pPr>
              <a:defRPr/>
            </a:pPr>
            <a:r>
              <a:rPr lang="en-US" dirty="0"/>
              <a:t>Case Study 2 -  Dr. Oetzel</a:t>
            </a:r>
          </a:p>
        </p:txBody>
      </p:sp>
      <p:sp>
        <p:nvSpPr>
          <p:cNvPr id="5" name="Slide Number Placeholder 4"/>
          <p:cNvSpPr>
            <a:spLocks noGrp="1"/>
          </p:cNvSpPr>
          <p:nvPr>
            <p:ph type="sldNum" sz="quarter" idx="11"/>
          </p:nvPr>
        </p:nvSpPr>
        <p:spPr/>
        <p:txBody>
          <a:bodyPr/>
          <a:lstStyle/>
          <a:p>
            <a:pPr>
              <a:defRPr/>
            </a:pPr>
            <a:fld id="{163AB25D-F22B-4090-B25C-D6B66F02509A}" type="slidenum">
              <a:rPr lang="en-US"/>
              <a:pPr>
                <a:defRPr/>
              </a:pPr>
              <a:t>31</a:t>
            </a:fld>
            <a:endParaRPr lang="en-US" dirty="0"/>
          </a:p>
        </p:txBody>
      </p:sp>
    </p:spTree>
    <p:extLst>
      <p:ext uri="{BB962C8B-B14F-4D97-AF65-F5344CB8AC3E}">
        <p14:creationId xmlns:p14="http://schemas.microsoft.com/office/powerpoint/2010/main" val="3341004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 Sampson was the grad student</a:t>
            </a:r>
            <a:r>
              <a:rPr lang="en-US" baseline="0" dirty="0"/>
              <a:t> on this project (she is at the ADM research farm now).</a:t>
            </a:r>
            <a:endParaRPr lang="en-US" dirty="0"/>
          </a:p>
        </p:txBody>
      </p:sp>
      <p:sp>
        <p:nvSpPr>
          <p:cNvPr id="4" name="Header Placeholder 3"/>
          <p:cNvSpPr>
            <a:spLocks noGrp="1"/>
          </p:cNvSpPr>
          <p:nvPr>
            <p:ph type="hdr" sz="quarter" idx="10"/>
          </p:nvPr>
        </p:nvSpPr>
        <p:spPr/>
        <p:txBody>
          <a:bodyPr/>
          <a:lstStyle/>
          <a:p>
            <a:pPr>
              <a:defRPr/>
            </a:pPr>
            <a:r>
              <a:rPr lang="en-US" dirty="0"/>
              <a:t>Case Study 2 -  Dr. Oetzel</a:t>
            </a:r>
          </a:p>
        </p:txBody>
      </p:sp>
      <p:sp>
        <p:nvSpPr>
          <p:cNvPr id="5" name="Slide Number Placeholder 4"/>
          <p:cNvSpPr>
            <a:spLocks noGrp="1"/>
          </p:cNvSpPr>
          <p:nvPr>
            <p:ph type="sldNum" sz="quarter" idx="11"/>
          </p:nvPr>
        </p:nvSpPr>
        <p:spPr/>
        <p:txBody>
          <a:bodyPr/>
          <a:lstStyle/>
          <a:p>
            <a:pPr>
              <a:defRPr/>
            </a:pPr>
            <a:fld id="{163AB25D-F22B-4090-B25C-D6B66F02509A}" type="slidenum">
              <a:rPr lang="en-US"/>
              <a:pPr>
                <a:defRPr/>
              </a:pPr>
              <a:t>32</a:t>
            </a:fld>
            <a:endParaRPr lang="en-US" dirty="0"/>
          </a:p>
        </p:txBody>
      </p:sp>
    </p:spTree>
    <p:extLst>
      <p:ext uri="{BB962C8B-B14F-4D97-AF65-F5344CB8AC3E}">
        <p14:creationId xmlns:p14="http://schemas.microsoft.com/office/powerpoint/2010/main" val="2263058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5429D42A-8C75-4094-8AD7-F8EA9C102FCB}" type="slidenum">
              <a:rPr lang="en-US" smtClean="0"/>
              <a:pPr/>
              <a:t>34</a:t>
            </a:fld>
            <a:endParaRPr lang="en-US" dirty="0" smtClean="0"/>
          </a:p>
        </p:txBody>
      </p:sp>
      <p:sp>
        <p:nvSpPr>
          <p:cNvPr id="114691" name="Rectangle 2"/>
          <p:cNvSpPr>
            <a:spLocks noGrp="1" noRot="1" noChangeAspect="1" noChangeArrowheads="1" noTextEdit="1"/>
          </p:cNvSpPr>
          <p:nvPr>
            <p:ph type="sldImg"/>
          </p:nvPr>
        </p:nvSpPr>
        <p:spPr>
          <a:xfrm>
            <a:off x="3328988" y="0"/>
            <a:ext cx="704850" cy="528638"/>
          </a:xfrm>
          <a:ln/>
        </p:spPr>
      </p:sp>
      <p:sp>
        <p:nvSpPr>
          <p:cNvPr id="114692" name="Rectangle 3"/>
          <p:cNvSpPr>
            <a:spLocks noGrp="1" noChangeArrowheads="1"/>
          </p:cNvSpPr>
          <p:nvPr>
            <p:ph type="body" idx="1"/>
          </p:nvPr>
        </p:nvSpPr>
        <p:spPr>
          <a:noFill/>
          <a:ln/>
        </p:spPr>
        <p:txBody>
          <a:bodyPr/>
          <a:lstStyle/>
          <a:p>
            <a:pPr eaLnBrk="1" hangingPunct="1"/>
            <a:r>
              <a:rPr lang="en-US" b="0" dirty="0" smtClean="0">
                <a:solidFill>
                  <a:srgbClr val="FFFF00"/>
                </a:solidFill>
                <a:latin typeface="Times New Roman" pitchFamily="18" charset="0"/>
              </a:rPr>
              <a:t>By now these</a:t>
            </a:r>
            <a:r>
              <a:rPr lang="en-US" b="0" baseline="0" dirty="0" smtClean="0">
                <a:solidFill>
                  <a:srgbClr val="FFFF00"/>
                </a:solidFill>
                <a:latin typeface="Times New Roman" pitchFamily="18" charset="0"/>
              </a:rPr>
              <a:t> points should be self-explanatory.</a:t>
            </a:r>
            <a:endParaRPr lang="en-US" b="0" dirty="0" smtClean="0">
              <a:solidFill>
                <a:srgbClr val="FFFF00"/>
              </a:solidFill>
              <a:latin typeface="Times New Roman" pitchFamily="18" charset="0"/>
            </a:endParaRPr>
          </a:p>
        </p:txBody>
      </p:sp>
    </p:spTree>
    <p:extLst>
      <p:ext uri="{BB962C8B-B14F-4D97-AF65-F5344CB8AC3E}">
        <p14:creationId xmlns:p14="http://schemas.microsoft.com/office/powerpoint/2010/main" val="2952852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5429D42A-8C75-4094-8AD7-F8EA9C102FCB}" type="slidenum">
              <a:rPr lang="en-US" smtClean="0"/>
              <a:pPr/>
              <a:t>35</a:t>
            </a:fld>
            <a:endParaRPr lang="en-US" dirty="0" smtClean="0"/>
          </a:p>
        </p:txBody>
      </p:sp>
      <p:sp>
        <p:nvSpPr>
          <p:cNvPr id="114691" name="Rectangle 2"/>
          <p:cNvSpPr>
            <a:spLocks noGrp="1" noRot="1" noChangeAspect="1" noChangeArrowheads="1" noTextEdit="1"/>
          </p:cNvSpPr>
          <p:nvPr>
            <p:ph type="sldImg"/>
          </p:nvPr>
        </p:nvSpPr>
        <p:spPr>
          <a:xfrm>
            <a:off x="3328988" y="0"/>
            <a:ext cx="704850" cy="528638"/>
          </a:xfrm>
          <a:ln/>
        </p:spPr>
      </p:sp>
      <p:sp>
        <p:nvSpPr>
          <p:cNvPr id="114692" name="Rectangle 3"/>
          <p:cNvSpPr>
            <a:spLocks noGrp="1" noChangeArrowheads="1"/>
          </p:cNvSpPr>
          <p:nvPr>
            <p:ph type="body" idx="1"/>
          </p:nvPr>
        </p:nvSpPr>
        <p:spPr>
          <a:noFill/>
          <a:ln/>
        </p:spPr>
        <p:txBody>
          <a:bodyPr/>
          <a:lstStyle/>
          <a:p>
            <a:pPr eaLnBrk="1" hangingPunct="1"/>
            <a:r>
              <a:rPr lang="en-US" b="0" dirty="0" smtClean="0">
                <a:solidFill>
                  <a:srgbClr val="FFFF00"/>
                </a:solidFill>
                <a:latin typeface="Times New Roman" pitchFamily="18" charset="0"/>
              </a:rPr>
              <a:t>By now these</a:t>
            </a:r>
            <a:r>
              <a:rPr lang="en-US" b="0" baseline="0" dirty="0" smtClean="0">
                <a:solidFill>
                  <a:srgbClr val="FFFF00"/>
                </a:solidFill>
                <a:latin typeface="Times New Roman" pitchFamily="18" charset="0"/>
              </a:rPr>
              <a:t> points should be self-explanatory.</a:t>
            </a:r>
            <a:endParaRPr lang="en-US" b="0" dirty="0" smtClean="0">
              <a:solidFill>
                <a:srgbClr val="FFFF00"/>
              </a:solidFill>
              <a:latin typeface="Times New Roman" pitchFamily="18" charset="0"/>
            </a:endParaRPr>
          </a:p>
        </p:txBody>
      </p:sp>
    </p:spTree>
    <p:extLst>
      <p:ext uri="{BB962C8B-B14F-4D97-AF65-F5344CB8AC3E}">
        <p14:creationId xmlns:p14="http://schemas.microsoft.com/office/powerpoint/2010/main" val="1102850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5429D42A-8C75-4094-8AD7-F8EA9C102FCB}" type="slidenum">
              <a:rPr lang="en-US" smtClean="0"/>
              <a:pPr/>
              <a:t>36</a:t>
            </a:fld>
            <a:endParaRPr lang="en-US" dirty="0" smtClean="0"/>
          </a:p>
        </p:txBody>
      </p:sp>
      <p:sp>
        <p:nvSpPr>
          <p:cNvPr id="114691" name="Rectangle 2"/>
          <p:cNvSpPr>
            <a:spLocks noGrp="1" noRot="1" noChangeAspect="1" noChangeArrowheads="1" noTextEdit="1"/>
          </p:cNvSpPr>
          <p:nvPr>
            <p:ph type="sldImg"/>
          </p:nvPr>
        </p:nvSpPr>
        <p:spPr>
          <a:xfrm>
            <a:off x="3328988" y="0"/>
            <a:ext cx="704850" cy="528638"/>
          </a:xfrm>
          <a:ln/>
        </p:spPr>
      </p:sp>
      <p:sp>
        <p:nvSpPr>
          <p:cNvPr id="114692" name="Rectangle 3"/>
          <p:cNvSpPr>
            <a:spLocks noGrp="1" noChangeArrowheads="1"/>
          </p:cNvSpPr>
          <p:nvPr>
            <p:ph type="body" idx="1"/>
          </p:nvPr>
        </p:nvSpPr>
        <p:spPr>
          <a:noFill/>
          <a:ln/>
        </p:spPr>
        <p:txBody>
          <a:bodyPr/>
          <a:lstStyle/>
          <a:p>
            <a:pPr eaLnBrk="1" hangingPunct="1"/>
            <a:r>
              <a:rPr lang="en-US" b="0" dirty="0" smtClean="0">
                <a:solidFill>
                  <a:srgbClr val="FFFF00"/>
                </a:solidFill>
                <a:latin typeface="Times New Roman" pitchFamily="18" charset="0"/>
              </a:rPr>
              <a:t>By now these</a:t>
            </a:r>
            <a:r>
              <a:rPr lang="en-US" b="0" baseline="0" dirty="0" smtClean="0">
                <a:solidFill>
                  <a:srgbClr val="FFFF00"/>
                </a:solidFill>
                <a:latin typeface="Times New Roman" pitchFamily="18" charset="0"/>
              </a:rPr>
              <a:t> points should be self-explanatory.</a:t>
            </a:r>
            <a:endParaRPr lang="en-US" b="0" dirty="0" smtClean="0">
              <a:solidFill>
                <a:srgbClr val="FFFF00"/>
              </a:solidFill>
              <a:latin typeface="Times New Roman" pitchFamily="18" charset="0"/>
            </a:endParaRPr>
          </a:p>
        </p:txBody>
      </p:sp>
    </p:spTree>
    <p:extLst>
      <p:ext uri="{BB962C8B-B14F-4D97-AF65-F5344CB8AC3E}">
        <p14:creationId xmlns:p14="http://schemas.microsoft.com/office/powerpoint/2010/main" val="206403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 to the keen eye there are signs, but we are sort of stuck with this name.</a:t>
            </a:r>
          </a:p>
        </p:txBody>
      </p:sp>
      <p:sp>
        <p:nvSpPr>
          <p:cNvPr id="4" name="Header Placeholder 3"/>
          <p:cNvSpPr>
            <a:spLocks noGrp="1"/>
          </p:cNvSpPr>
          <p:nvPr>
            <p:ph type="hdr" sz="quarter" idx="10"/>
          </p:nvPr>
        </p:nvSpPr>
        <p:spPr/>
        <p:txBody>
          <a:bodyPr/>
          <a:lstStyle/>
          <a:p>
            <a:pPr>
              <a:defRPr/>
            </a:pPr>
            <a:r>
              <a:rPr lang="en-US" dirty="0"/>
              <a:t>Case Study 2 -  Dr. Oetzel</a:t>
            </a:r>
          </a:p>
        </p:txBody>
      </p:sp>
      <p:sp>
        <p:nvSpPr>
          <p:cNvPr id="5" name="Slide Number Placeholder 4"/>
          <p:cNvSpPr>
            <a:spLocks noGrp="1"/>
          </p:cNvSpPr>
          <p:nvPr>
            <p:ph type="sldNum" sz="quarter" idx="11"/>
          </p:nvPr>
        </p:nvSpPr>
        <p:spPr/>
        <p:txBody>
          <a:bodyPr/>
          <a:lstStyle/>
          <a:p>
            <a:pPr>
              <a:defRPr/>
            </a:pPr>
            <a:fld id="{163AB25D-F22B-4090-B25C-D6B66F02509A}" type="slidenum">
              <a:rPr lang="en-US"/>
              <a:pPr>
                <a:defRPr/>
              </a:pPr>
              <a:t>3</a:t>
            </a:fld>
            <a:endParaRPr lang="en-US" dirty="0"/>
          </a:p>
        </p:txBody>
      </p:sp>
    </p:spTree>
    <p:extLst>
      <p:ext uri="{BB962C8B-B14F-4D97-AF65-F5344CB8AC3E}">
        <p14:creationId xmlns:p14="http://schemas.microsoft.com/office/powerpoint/2010/main" val="2328350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Interesting</a:t>
            </a:r>
            <a:r>
              <a:rPr lang="en-US" baseline="0" dirty="0" smtClean="0"/>
              <a:t> study design - intent was to highlight the effects of abnormal calving on subsequent disease.  This was true and confirmed by the study.  But, the effect of hypocalcemia really stood out in the study, and got these researchers very excited about the impacts of hypocalcemia on cows in general.  Transition = more info about the study cows.</a:t>
            </a:r>
            <a:endParaRPr lang="en-US" dirty="0"/>
          </a:p>
        </p:txBody>
      </p:sp>
      <p:sp>
        <p:nvSpPr>
          <p:cNvPr id="4" name="Header Placeholder 3"/>
          <p:cNvSpPr>
            <a:spLocks noGrp="1"/>
          </p:cNvSpPr>
          <p:nvPr>
            <p:ph type="hdr" sz="quarter" idx="10"/>
          </p:nvPr>
        </p:nvSpPr>
        <p:spPr/>
        <p:txBody>
          <a:bodyPr/>
          <a:lstStyle/>
          <a:p>
            <a:pPr>
              <a:defRPr/>
            </a:pPr>
            <a:r>
              <a:rPr lang="en-US" dirty="0"/>
              <a:t>Case Study 2 -  Dr. Oetzel</a:t>
            </a:r>
          </a:p>
        </p:txBody>
      </p:sp>
      <p:sp>
        <p:nvSpPr>
          <p:cNvPr id="5" name="Slide Number Placeholder 4"/>
          <p:cNvSpPr>
            <a:spLocks noGrp="1"/>
          </p:cNvSpPr>
          <p:nvPr>
            <p:ph type="sldNum" sz="quarter" idx="11"/>
          </p:nvPr>
        </p:nvSpPr>
        <p:spPr/>
        <p:txBody>
          <a:bodyPr/>
          <a:lstStyle/>
          <a:p>
            <a:pPr>
              <a:defRPr/>
            </a:pPr>
            <a:fld id="{163AB25D-F22B-4090-B25C-D6B66F02509A}" type="slidenum">
              <a:rPr lang="en-US"/>
              <a:pPr>
                <a:defRPr/>
              </a:pPr>
              <a:t>4</a:t>
            </a:fld>
            <a:endParaRPr lang="en-US" dirty="0"/>
          </a:p>
        </p:txBody>
      </p:sp>
    </p:spTree>
    <p:extLst>
      <p:ext uri="{BB962C8B-B14F-4D97-AF65-F5344CB8AC3E}">
        <p14:creationId xmlns:p14="http://schemas.microsoft.com/office/powerpoint/2010/main" val="652935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bit complex,</a:t>
            </a:r>
            <a:r>
              <a:rPr lang="en-US" baseline="0" dirty="0" smtClean="0"/>
              <a:t> so bear with me…</a:t>
            </a:r>
          </a:p>
          <a:p>
            <a:r>
              <a:rPr lang="en-US" baseline="0" dirty="0" smtClean="0"/>
              <a:t>Transition = how did the hypocalcemia affect cow performance….</a:t>
            </a:r>
            <a:endParaRPr lang="en-US" dirty="0"/>
          </a:p>
        </p:txBody>
      </p:sp>
      <p:sp>
        <p:nvSpPr>
          <p:cNvPr id="4" name="Header Placeholder 3"/>
          <p:cNvSpPr>
            <a:spLocks noGrp="1"/>
          </p:cNvSpPr>
          <p:nvPr>
            <p:ph type="hdr" sz="quarter" idx="10"/>
          </p:nvPr>
        </p:nvSpPr>
        <p:spPr/>
        <p:txBody>
          <a:bodyPr/>
          <a:lstStyle/>
          <a:p>
            <a:pPr>
              <a:defRPr/>
            </a:pPr>
            <a:r>
              <a:rPr lang="en-US" dirty="0"/>
              <a:t>Case Study 2 -  Dr. Oetzel</a:t>
            </a:r>
          </a:p>
        </p:txBody>
      </p:sp>
      <p:sp>
        <p:nvSpPr>
          <p:cNvPr id="5" name="Slide Number Placeholder 4"/>
          <p:cNvSpPr>
            <a:spLocks noGrp="1"/>
          </p:cNvSpPr>
          <p:nvPr>
            <p:ph type="sldNum" sz="quarter" idx="11"/>
          </p:nvPr>
        </p:nvSpPr>
        <p:spPr/>
        <p:txBody>
          <a:bodyPr/>
          <a:lstStyle/>
          <a:p>
            <a:pPr>
              <a:defRPr/>
            </a:pPr>
            <a:fld id="{163AB25D-F22B-4090-B25C-D6B66F02509A}" type="slidenum">
              <a:rPr lang="en-US"/>
              <a:pPr>
                <a:defRPr/>
              </a:pPr>
              <a:t>5</a:t>
            </a:fld>
            <a:endParaRPr lang="en-US" dirty="0"/>
          </a:p>
        </p:txBody>
      </p:sp>
    </p:spTree>
    <p:extLst>
      <p:ext uri="{BB962C8B-B14F-4D97-AF65-F5344CB8AC3E}">
        <p14:creationId xmlns:p14="http://schemas.microsoft.com/office/powerpoint/2010/main" val="652935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Huge effects of hypocalcemia!  Plus, they did enough sampling to demonstrate the mechanism (excellent work!).</a:t>
            </a:r>
          </a:p>
          <a:p>
            <a:r>
              <a:rPr lang="en-US" dirty="0" smtClean="0"/>
              <a:t>Transition = they also did repeated blood Ca sampling to show how this plays out over time….</a:t>
            </a:r>
            <a:endParaRPr lang="en-US" dirty="0"/>
          </a:p>
        </p:txBody>
      </p:sp>
      <p:sp>
        <p:nvSpPr>
          <p:cNvPr id="4" name="Header Placeholder 3"/>
          <p:cNvSpPr>
            <a:spLocks noGrp="1"/>
          </p:cNvSpPr>
          <p:nvPr>
            <p:ph type="hdr" sz="quarter" idx="10"/>
          </p:nvPr>
        </p:nvSpPr>
        <p:spPr/>
        <p:txBody>
          <a:bodyPr/>
          <a:lstStyle/>
          <a:p>
            <a:pPr>
              <a:defRPr/>
            </a:pPr>
            <a:r>
              <a:rPr lang="en-US" dirty="0"/>
              <a:t>Case Study 2 -  Dr. Oetzel</a:t>
            </a:r>
          </a:p>
        </p:txBody>
      </p:sp>
      <p:sp>
        <p:nvSpPr>
          <p:cNvPr id="5" name="Slide Number Placeholder 4"/>
          <p:cNvSpPr>
            <a:spLocks noGrp="1"/>
          </p:cNvSpPr>
          <p:nvPr>
            <p:ph type="sldNum" sz="quarter" idx="11"/>
          </p:nvPr>
        </p:nvSpPr>
        <p:spPr/>
        <p:txBody>
          <a:bodyPr/>
          <a:lstStyle/>
          <a:p>
            <a:pPr>
              <a:defRPr/>
            </a:pPr>
            <a:fld id="{163AB25D-F22B-4090-B25C-D6B66F02509A}" type="slidenum">
              <a:rPr lang="en-US"/>
              <a:pPr>
                <a:defRPr/>
              </a:pPr>
              <a:t>6</a:t>
            </a:fld>
            <a:endParaRPr lang="en-US" dirty="0"/>
          </a:p>
        </p:txBody>
      </p:sp>
    </p:spTree>
    <p:extLst>
      <p:ext uri="{BB962C8B-B14F-4D97-AF65-F5344CB8AC3E}">
        <p14:creationId xmlns:p14="http://schemas.microsoft.com/office/powerpoint/2010/main" val="652935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Simply</a:t>
            </a:r>
            <a:r>
              <a:rPr lang="en-US" baseline="0" dirty="0" smtClean="0"/>
              <a:t> amazing chart!  Metritis was not diagnosed (by definition) until day 4; low Ca preceded the metritis.</a:t>
            </a:r>
          </a:p>
          <a:p>
            <a:r>
              <a:rPr lang="en-US" baseline="0" dirty="0" smtClean="0"/>
              <a:t>Transition = show some Wisconsin work.</a:t>
            </a:r>
            <a:endParaRPr lang="en-US" dirty="0"/>
          </a:p>
        </p:txBody>
      </p:sp>
      <p:sp>
        <p:nvSpPr>
          <p:cNvPr id="4" name="Header Placeholder 3"/>
          <p:cNvSpPr>
            <a:spLocks noGrp="1"/>
          </p:cNvSpPr>
          <p:nvPr>
            <p:ph type="hdr" sz="quarter" idx="10"/>
          </p:nvPr>
        </p:nvSpPr>
        <p:spPr/>
        <p:txBody>
          <a:bodyPr/>
          <a:lstStyle/>
          <a:p>
            <a:pPr>
              <a:defRPr/>
            </a:pPr>
            <a:r>
              <a:rPr lang="en-US" dirty="0"/>
              <a:t>Case Study 2 -  Dr. Oetzel</a:t>
            </a:r>
          </a:p>
        </p:txBody>
      </p:sp>
      <p:sp>
        <p:nvSpPr>
          <p:cNvPr id="5" name="Slide Number Placeholder 4"/>
          <p:cNvSpPr>
            <a:spLocks noGrp="1"/>
          </p:cNvSpPr>
          <p:nvPr>
            <p:ph type="sldNum" sz="quarter" idx="11"/>
          </p:nvPr>
        </p:nvSpPr>
        <p:spPr/>
        <p:txBody>
          <a:bodyPr/>
          <a:lstStyle/>
          <a:p>
            <a:pPr>
              <a:defRPr/>
            </a:pPr>
            <a:fld id="{163AB25D-F22B-4090-B25C-D6B66F02509A}" type="slidenum">
              <a:rPr lang="en-US"/>
              <a:pPr>
                <a:defRPr/>
              </a:pPr>
              <a:t>7</a:t>
            </a:fld>
            <a:endParaRPr lang="en-US" dirty="0"/>
          </a:p>
        </p:txBody>
      </p:sp>
    </p:spTree>
    <p:extLst>
      <p:ext uri="{BB962C8B-B14F-4D97-AF65-F5344CB8AC3E}">
        <p14:creationId xmlns:p14="http://schemas.microsoft.com/office/powerpoint/2010/main" val="2282117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a:t>
            </a:r>
            <a:r>
              <a:rPr lang="en-US" baseline="0" dirty="0" smtClean="0"/>
              <a:t> by dividing interventions into 2 parts (no discussion yet of specifics)!</a:t>
            </a:r>
          </a:p>
          <a:p>
            <a:r>
              <a:rPr lang="en-US" baseline="0" dirty="0" smtClean="0"/>
              <a:t>Transition = start </a:t>
            </a:r>
            <a:r>
              <a:rPr lang="en-US" baseline="0" smtClean="0"/>
              <a:t>with nutrition….</a:t>
            </a:r>
            <a:endParaRPr lang="en-US"/>
          </a:p>
        </p:txBody>
      </p:sp>
      <p:sp>
        <p:nvSpPr>
          <p:cNvPr id="4" name="Header Placeholder 3"/>
          <p:cNvSpPr>
            <a:spLocks noGrp="1"/>
          </p:cNvSpPr>
          <p:nvPr>
            <p:ph type="hdr" sz="quarter" idx="10"/>
          </p:nvPr>
        </p:nvSpPr>
        <p:spPr/>
        <p:txBody>
          <a:bodyPr/>
          <a:lstStyle/>
          <a:p>
            <a:pPr>
              <a:defRPr/>
            </a:pPr>
            <a:r>
              <a:rPr lang="en-US" smtClean="0"/>
              <a:t>Case Study 2 -  Dr. Oetzel</a:t>
            </a:r>
            <a:endParaRPr lang="en-US" dirty="0"/>
          </a:p>
        </p:txBody>
      </p:sp>
      <p:sp>
        <p:nvSpPr>
          <p:cNvPr id="5" name="Slide Number Placeholder 4"/>
          <p:cNvSpPr>
            <a:spLocks noGrp="1"/>
          </p:cNvSpPr>
          <p:nvPr>
            <p:ph type="sldNum" sz="quarter" idx="11"/>
          </p:nvPr>
        </p:nvSpPr>
        <p:spPr/>
        <p:txBody>
          <a:bodyPr/>
          <a:lstStyle/>
          <a:p>
            <a:pPr>
              <a:defRPr/>
            </a:pPr>
            <a:fld id="{163AB25D-F22B-4090-B25C-D6B66F02509A}" type="slidenum">
              <a:rPr lang="en-US" smtClean="0"/>
              <a:pPr>
                <a:defRPr/>
              </a:pPr>
              <a:t>8</a:t>
            </a:fld>
            <a:endParaRPr lang="en-US" dirty="0"/>
          </a:p>
        </p:txBody>
      </p:sp>
    </p:spTree>
    <p:extLst>
      <p:ext uri="{BB962C8B-B14F-4D97-AF65-F5344CB8AC3E}">
        <p14:creationId xmlns:p14="http://schemas.microsoft.com/office/powerpoint/2010/main" val="3286014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5"/>
          <p:cNvSpPr>
            <a:spLocks noGrp="1" noChangeArrowheads="1"/>
          </p:cNvSpPr>
          <p:nvPr>
            <p:ph type="sldNum" sz="quarter" idx="5"/>
          </p:nvPr>
        </p:nvSpPr>
        <p:spPr>
          <a:noFill/>
        </p:spPr>
        <p:txBody>
          <a:bodyPr/>
          <a:lstStyle/>
          <a:p>
            <a:fld id="{A08E41BD-2EB6-4C23-BD08-D3DECA43DA0E}" type="slidenum">
              <a:rPr lang="en-US" smtClean="0"/>
              <a:pPr/>
              <a:t>11</a:t>
            </a:fld>
            <a:endParaRPr lang="en-US" dirty="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lIns="95222" tIns="47611" rIns="95222" bIns="47611"/>
          <a:lstStyle/>
          <a:p>
            <a:r>
              <a:rPr lang="en-US" sz="1000" dirty="0" smtClean="0">
                <a:latin typeface="Arial" charset="0"/>
              </a:rPr>
              <a:t>from \Teach\Calcium-Kinetics-Goff-Charts.xls,</a:t>
            </a:r>
            <a:endParaRPr lang="en-US" dirty="0" smtClean="0"/>
          </a:p>
        </p:txBody>
      </p:sp>
    </p:spTree>
    <p:extLst>
      <p:ext uri="{BB962C8B-B14F-4D97-AF65-F5344CB8AC3E}">
        <p14:creationId xmlns:p14="http://schemas.microsoft.com/office/powerpoint/2010/main" val="3369967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wordmar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2373" b="4068"/>
          <a:stretch>
            <a:fillRect/>
          </a:stretch>
        </p:blipFill>
        <p:spPr bwMode="auto">
          <a:xfrm>
            <a:off x="2743200" y="3733800"/>
            <a:ext cx="3581400" cy="1308100"/>
          </a:xfrm>
          <a:prstGeom prst="rect">
            <a:avLst/>
          </a:prstGeom>
          <a:noFill/>
          <a:ln w="9525">
            <a:noFill/>
            <a:miter lim="800000"/>
            <a:headEnd/>
            <a:tailEnd/>
          </a:ln>
        </p:spPr>
      </p:pic>
      <p:sp>
        <p:nvSpPr>
          <p:cNvPr id="2" name="Title 1"/>
          <p:cNvSpPr>
            <a:spLocks noGrp="1"/>
          </p:cNvSpPr>
          <p:nvPr>
            <p:ph type="ctrTitle"/>
          </p:nvPr>
        </p:nvSpPr>
        <p:spPr>
          <a:xfrm>
            <a:off x="0" y="533400"/>
            <a:ext cx="9144000" cy="2079625"/>
          </a:xfrm>
          <a:prstGeom prst="rect">
            <a:avLst/>
          </a:prstGeom>
        </p:spPr>
        <p:txBody>
          <a:bodyPr/>
          <a:lstStyle>
            <a:lvl1pPr algn="ctr" rtl="0" eaLnBrk="0" fontAlgn="base" hangingPunct="0">
              <a:spcBef>
                <a:spcPct val="0"/>
              </a:spcBef>
              <a:spcAft>
                <a:spcPct val="0"/>
              </a:spcAft>
              <a:defRPr lang="en-US" sz="6600" b="1" i="1" kern="1200" dirty="0">
                <a:solidFill>
                  <a:schemeClr val="tx2"/>
                </a:solidFill>
                <a:effectLst>
                  <a:outerShdw blurRad="38100" dist="38100" dir="2700000" algn="tl">
                    <a:srgbClr val="000000"/>
                  </a:outerShdw>
                </a:effectLst>
                <a:latin typeface="Comic Sans MS" pitchFamily="66" charset="0"/>
                <a:ea typeface="+mn-ea"/>
                <a:cs typeface="+mn-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657600" y="5105400"/>
            <a:ext cx="5181600" cy="1295400"/>
          </a:xfrm>
          <a:prstGeom prst="rect">
            <a:avLst/>
          </a:prstGeom>
        </p:spPr>
        <p:txBody>
          <a:bodyPr anchor="b" anchorCtr="0"/>
          <a:lstStyle>
            <a:lvl1pPr marL="0" indent="0" algn="r" rtl="0" eaLnBrk="0" fontAlgn="base" hangingPunct="0">
              <a:spcBef>
                <a:spcPct val="20000"/>
              </a:spcBef>
              <a:spcAft>
                <a:spcPct val="0"/>
              </a:spcAft>
              <a:buSzPct val="120000"/>
              <a:buFont typeface="Calibri" pitchFamily="34" charset="0"/>
              <a:buNone/>
              <a:defRPr lang="en-US" sz="1800" i="1" kern="1200" dirty="0">
                <a:solidFill>
                  <a:schemeClr val="tx1"/>
                </a:solidFill>
                <a:latin typeface="Arial"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prstGeom prst="rect">
            <a:avLst/>
          </a:prstGeom>
        </p:spPr>
        <p:txBody>
          <a:bodyPr anchor="b" anchorCtr="1"/>
          <a:lstStyle>
            <a:lvl1pPr>
              <a:lnSpc>
                <a:spcPts val="4800"/>
              </a:lnSpc>
              <a:defRPr b="1" i="1">
                <a:solidFill>
                  <a:srgbClr val="96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47800"/>
            <a:ext cx="8229600" cy="4525963"/>
          </a:xfrm>
          <a:prstGeom prst="rect">
            <a:avLst/>
          </a:prstGeom>
        </p:spPr>
        <p:txBody>
          <a:bodyPr/>
          <a:lstStyle>
            <a:lvl1pPr>
              <a:lnSpc>
                <a:spcPts val="3400"/>
              </a:lnSpc>
              <a:spcBef>
                <a:spcPts val="1200"/>
              </a:spcBef>
              <a:buSzPct val="55000"/>
              <a:buFont typeface="Monotype Sorts" pitchFamily="2" charset="2"/>
              <a:buChar char=""/>
              <a:defRPr/>
            </a:lvl1pPr>
            <a:lvl2pPr>
              <a:lnSpc>
                <a:spcPts val="3200"/>
              </a:lnSpc>
              <a:spcBef>
                <a:spcPts val="600"/>
              </a:spcBef>
              <a:buSzPct val="50000"/>
              <a:buFont typeface="Monotype Sorts" pitchFamily="2" charset="2"/>
              <a:buChar char="u"/>
              <a:defRPr sz="3000"/>
            </a:lvl2pPr>
            <a:lvl3pPr>
              <a:lnSpc>
                <a:spcPts val="3000"/>
              </a:lnSpc>
              <a:spcBef>
                <a:spcPts val="300"/>
              </a:spcBef>
              <a:buSzPct val="35000"/>
              <a:buFont typeface="Monotype Sorts" pitchFamily="2" charset="2"/>
              <a:buChar char=""/>
              <a:tabLst>
                <a:tab pos="3149600" algn="l"/>
              </a:tabLst>
              <a:defRPr sz="2800"/>
            </a:lvl3pPr>
            <a:lvl4pPr>
              <a:defRPr sz="26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63040"/>
          </a:xfrm>
          <a:prstGeom prst="rect">
            <a:avLst/>
          </a:prstGeom>
        </p:spPr>
        <p:txBody>
          <a:bodyPr anchor="b" anchorCtr="1"/>
          <a:lstStyle>
            <a:lvl1pPr>
              <a:lnSpc>
                <a:spcPts val="4800"/>
              </a:lnSpc>
              <a:defRPr b="1" i="1" baseline="0">
                <a:solidFill>
                  <a:srgbClr val="96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752600"/>
            <a:ext cx="8229600" cy="4525963"/>
          </a:xfrm>
          <a:prstGeom prst="rect">
            <a:avLst/>
          </a:prstGeom>
        </p:spPr>
        <p:txBody>
          <a:bodyPr/>
          <a:lstStyle>
            <a:lvl1pPr>
              <a:lnSpc>
                <a:spcPts val="3400"/>
              </a:lnSpc>
              <a:spcBef>
                <a:spcPts val="1200"/>
              </a:spcBef>
              <a:buSzPct val="55000"/>
              <a:buFont typeface="Monotype Sorts" pitchFamily="2" charset="2"/>
              <a:buChar char=""/>
              <a:defRPr/>
            </a:lvl1pPr>
            <a:lvl2pPr>
              <a:lnSpc>
                <a:spcPts val="3200"/>
              </a:lnSpc>
              <a:spcBef>
                <a:spcPts val="600"/>
              </a:spcBef>
              <a:buSzPct val="50000"/>
              <a:buFont typeface="Wingdings" pitchFamily="2" charset="2"/>
              <a:buChar char=""/>
              <a:defRPr sz="3000"/>
            </a:lvl2pPr>
            <a:lvl3pPr>
              <a:lnSpc>
                <a:spcPts val="3000"/>
              </a:lnSpc>
              <a:spcBef>
                <a:spcPts val="300"/>
              </a:spcBef>
              <a:buSzPct val="35000"/>
              <a:buFont typeface="Monotype Sorts" pitchFamily="2" charset="2"/>
              <a:buChar char=""/>
              <a:tabLst>
                <a:tab pos="3149600" algn="l"/>
              </a:tabLst>
              <a:defRPr sz="2800"/>
            </a:lvl3pPr>
            <a:lvl4pPr>
              <a:defRPr sz="26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prstGeom prst="rect">
            <a:avLst/>
          </a:prstGeom>
        </p:spPr>
        <p:txBody>
          <a:bodyPr anchor="b" anchorCtr="1"/>
          <a:lstStyle>
            <a:lvl1pPr algn="ctr" rtl="0" eaLnBrk="0" fontAlgn="base" hangingPunct="0">
              <a:lnSpc>
                <a:spcPts val="4800"/>
              </a:lnSpc>
              <a:spcBef>
                <a:spcPct val="0"/>
              </a:spcBef>
              <a:spcAft>
                <a:spcPct val="0"/>
              </a:spcAft>
              <a:defRPr lang="en-US" sz="4400" b="1" i="1" kern="1200" dirty="0">
                <a:solidFill>
                  <a:srgbClr val="960000"/>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71600"/>
            <a:ext cx="4038600" cy="4525963"/>
          </a:xfrm>
          <a:prstGeom prst="rect">
            <a:avLst/>
          </a:prstGeom>
        </p:spPr>
        <p:txBody>
          <a:bodyPr/>
          <a:lstStyle>
            <a:lvl1pPr>
              <a:buSzPct val="55000"/>
              <a:buFont typeface="Monotype Sorts" pitchFamily="2" charset="2"/>
              <a:buChar char=""/>
              <a:defRPr sz="2800"/>
            </a:lvl1pPr>
            <a:lvl2pPr>
              <a:buSzPct val="50000"/>
              <a:buFont typeface="Monotype Sorts" pitchFamily="2" charset="2"/>
              <a:buChar char="u"/>
              <a:defRPr sz="2600"/>
            </a:lvl2pPr>
            <a:lvl3pPr>
              <a:buSzPct val="35000"/>
              <a:buFont typeface="Monotype Sorts" pitchFamily="2" charset="2"/>
              <a:buChar char=""/>
              <a:defRPr sz="2400"/>
            </a:lvl3pPr>
            <a:lvl4pPr>
              <a:defRPr sz="22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4038600" cy="4525963"/>
          </a:xfrm>
          <a:prstGeom prst="rect">
            <a:avLst/>
          </a:prstGeom>
        </p:spPr>
        <p:txBody>
          <a:bodyPr/>
          <a:lstStyle>
            <a:lvl1pPr>
              <a:buSzPct val="55000"/>
              <a:buFont typeface="Monotype Sorts" pitchFamily="2" charset="2"/>
              <a:buChar char=""/>
              <a:defRPr sz="2800"/>
            </a:lvl1pPr>
            <a:lvl2pPr>
              <a:buSzPct val="50000"/>
              <a:buFont typeface="Monotype Sorts" pitchFamily="2" charset="2"/>
              <a:buChar char="u"/>
              <a:defRPr lang="en-US" sz="2600" kern="1200" dirty="0" smtClean="0">
                <a:solidFill>
                  <a:schemeClr val="tx1"/>
                </a:solidFill>
                <a:latin typeface="+mn-lt"/>
                <a:ea typeface="+mn-ea"/>
                <a:cs typeface="+mn-cs"/>
              </a:defRPr>
            </a:lvl2pPr>
            <a:lvl3pPr>
              <a:buSzPct val="35000"/>
              <a:buFont typeface="Monotype Sorts" pitchFamily="2" charset="2"/>
              <a:buChar char=""/>
              <a:defRPr sz="2400"/>
            </a:lvl3pPr>
            <a:lvl4pPr>
              <a:defRPr sz="22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111875"/>
            <a:ext cx="21336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a:xfrm>
            <a:off x="3124200" y="6111875"/>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111875"/>
            <a:ext cx="2133600" cy="365125"/>
          </a:xfrm>
          <a:prstGeom prst="rect">
            <a:avLst/>
          </a:prstGeom>
        </p:spPr>
        <p:txBody>
          <a:bodyPr/>
          <a:lstStyle>
            <a:lvl1pPr>
              <a:defRPr/>
            </a:lvl1pPr>
          </a:lstStyle>
          <a:p>
            <a:pPr>
              <a:defRPr/>
            </a:pPr>
            <a:fld id="{31991C25-B47B-4332-8744-016F797367C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prstGeom prst="rect">
            <a:avLst/>
          </a:prstGeom>
        </p:spPr>
        <p:txBody>
          <a:bodyPr anchor="b" anchorCtr="1"/>
          <a:lstStyle>
            <a:lvl1pPr>
              <a:lnSpc>
                <a:spcPts val="4800"/>
              </a:lnSpc>
              <a:defRPr b="1" i="1">
                <a:solidFill>
                  <a:srgbClr val="960000"/>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111875"/>
            <a:ext cx="2133600" cy="365125"/>
          </a:xfrm>
          <a:prstGeom prst="rect">
            <a:avLst/>
          </a:prstGeom>
        </p:spPr>
        <p:txBody>
          <a:bodyPr/>
          <a:lstStyle>
            <a:lvl1pPr>
              <a:defRPr/>
            </a:lvl1pPr>
          </a:lstStyle>
          <a:p>
            <a:pPr>
              <a:defRPr/>
            </a:pPr>
            <a:endParaRPr lang="en-US" dirty="0"/>
          </a:p>
        </p:txBody>
      </p:sp>
      <p:sp>
        <p:nvSpPr>
          <p:cNvPr id="4" name="Footer Placeholder 4"/>
          <p:cNvSpPr>
            <a:spLocks noGrp="1"/>
          </p:cNvSpPr>
          <p:nvPr>
            <p:ph type="ftr" sz="quarter" idx="11"/>
          </p:nvPr>
        </p:nvSpPr>
        <p:spPr>
          <a:xfrm>
            <a:off x="3124200" y="6111875"/>
            <a:ext cx="28956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a:xfrm>
            <a:off x="6553200" y="6111875"/>
            <a:ext cx="2133600" cy="365125"/>
          </a:xfrm>
          <a:prstGeom prst="rect">
            <a:avLst/>
          </a:prstGeom>
        </p:spPr>
        <p:txBody>
          <a:bodyPr/>
          <a:lstStyle>
            <a:lvl1pPr>
              <a:defRPr/>
            </a:lvl1pPr>
          </a:lstStyle>
          <a:p>
            <a:pPr>
              <a:defRPr/>
            </a:pPr>
            <a:fld id="{A2B7D14C-4120-426D-8C8B-C8C73615887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111875"/>
            <a:ext cx="2133600" cy="365125"/>
          </a:xfrm>
          <a:prstGeom prst="rect">
            <a:avLst/>
          </a:prstGeom>
        </p:spPr>
        <p:txBody>
          <a:bodyPr/>
          <a:lstStyle>
            <a:lvl1pPr>
              <a:defRPr/>
            </a:lvl1pPr>
          </a:lstStyle>
          <a:p>
            <a:pPr>
              <a:defRPr/>
            </a:pPr>
            <a:endParaRPr lang="en-US" dirty="0"/>
          </a:p>
        </p:txBody>
      </p:sp>
      <p:sp>
        <p:nvSpPr>
          <p:cNvPr id="3" name="Footer Placeholder 4"/>
          <p:cNvSpPr>
            <a:spLocks noGrp="1"/>
          </p:cNvSpPr>
          <p:nvPr>
            <p:ph type="ftr" sz="quarter" idx="11"/>
          </p:nvPr>
        </p:nvSpPr>
        <p:spPr>
          <a:xfrm>
            <a:off x="3124200" y="6111875"/>
            <a:ext cx="28956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6553200" y="6111875"/>
            <a:ext cx="2133600" cy="365125"/>
          </a:xfrm>
          <a:prstGeom prst="rect">
            <a:avLst/>
          </a:prstGeom>
        </p:spPr>
        <p:txBody>
          <a:bodyPr/>
          <a:lstStyle>
            <a:lvl1pPr>
              <a:defRPr/>
            </a:lvl1pPr>
          </a:lstStyle>
          <a:p>
            <a:pPr>
              <a:defRPr/>
            </a:pPr>
            <a:fld id="{A6AC0470-F093-4C82-90B0-5AB5B2CD4AE3}" type="slidenum">
              <a:rPr lang="en-US"/>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282" r:id="rId1"/>
    <p:sldLayoutId id="2147484280" r:id="rId2"/>
    <p:sldLayoutId id="2147484281" r:id="rId3"/>
    <p:sldLayoutId id="2147484283" r:id="rId4"/>
    <p:sldLayoutId id="2147484284" r:id="rId5"/>
    <p:sldLayoutId id="2147484285" r:id="rId6"/>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120000"/>
        <a:buFont typeface="Calibri"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60000"/>
                </a:solidFill>
              </a:rPr>
              <a:t>Physiology of Hypocalcemia</a:t>
            </a:r>
            <a:endParaRPr lang="en-US" dirty="0">
              <a:solidFill>
                <a:srgbClr val="960000"/>
              </a:solidFill>
            </a:endParaRPr>
          </a:p>
        </p:txBody>
      </p:sp>
      <p:sp>
        <p:nvSpPr>
          <p:cNvPr id="3" name="Content Placeholder 2"/>
          <p:cNvSpPr>
            <a:spLocks noGrp="1"/>
          </p:cNvSpPr>
          <p:nvPr>
            <p:ph idx="1"/>
          </p:nvPr>
        </p:nvSpPr>
        <p:spPr>
          <a:xfrm>
            <a:off x="457200" y="1815662"/>
            <a:ext cx="8229600" cy="4525963"/>
          </a:xfrm>
        </p:spPr>
        <p:txBody>
          <a:bodyPr/>
          <a:lstStyle/>
          <a:p>
            <a:r>
              <a:rPr lang="en-US" dirty="0" smtClean="0"/>
              <a:t>Start of lactation challenges Ca homeostasis</a:t>
            </a:r>
          </a:p>
          <a:p>
            <a:pPr lvl="1"/>
            <a:r>
              <a:rPr lang="en-US" dirty="0" smtClean="0"/>
              <a:t>colostrum and milk are very high in Ca</a:t>
            </a:r>
          </a:p>
          <a:p>
            <a:pPr lvl="1"/>
            <a:r>
              <a:rPr lang="en-US" dirty="0" smtClean="0"/>
              <a:t>cows must draw on bone Ca to survive</a:t>
            </a:r>
          </a:p>
          <a:p>
            <a:pPr lvl="1"/>
            <a:r>
              <a:rPr lang="en-US" dirty="0" smtClean="0"/>
              <a:t>negative Ca balance continues for about the first 3 months of lactation</a:t>
            </a:r>
          </a:p>
          <a:p>
            <a:r>
              <a:rPr lang="en-US" dirty="0" smtClean="0"/>
              <a:t>Most cows experience a drop in blood Ca around calving</a:t>
            </a:r>
          </a:p>
          <a:p>
            <a:endParaRPr lang="en-US" dirty="0"/>
          </a:p>
        </p:txBody>
      </p:sp>
    </p:spTree>
    <p:extLst>
      <p:ext uri="{BB962C8B-B14F-4D97-AF65-F5344CB8AC3E}">
        <p14:creationId xmlns:p14="http://schemas.microsoft.com/office/powerpoint/2010/main" val="375617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Calcium Supplementation</a:t>
            </a:r>
            <a:endParaRPr lang="en-US" dirty="0"/>
          </a:p>
        </p:txBody>
      </p:sp>
      <p:sp>
        <p:nvSpPr>
          <p:cNvPr id="3" name="Content Placeholder 2"/>
          <p:cNvSpPr>
            <a:spLocks noGrp="1"/>
          </p:cNvSpPr>
          <p:nvPr>
            <p:ph idx="1"/>
          </p:nvPr>
        </p:nvSpPr>
        <p:spPr>
          <a:xfrm>
            <a:off x="457200" y="1356360"/>
            <a:ext cx="8229600" cy="5257382"/>
          </a:xfrm>
        </p:spPr>
        <p:txBody>
          <a:bodyPr/>
          <a:lstStyle/>
          <a:p>
            <a:r>
              <a:rPr lang="en-US" dirty="0" smtClean="0"/>
              <a:t>Best approach for standing cows with </a:t>
            </a:r>
            <a:br>
              <a:rPr lang="en-US" dirty="0" smtClean="0"/>
            </a:br>
            <a:r>
              <a:rPr lang="en-US" dirty="0" smtClean="0"/>
              <a:t>signs of hypocalcemia</a:t>
            </a:r>
          </a:p>
          <a:p>
            <a:pPr lvl="1"/>
            <a:r>
              <a:rPr lang="en-US" dirty="0" smtClean="0"/>
              <a:t>do not give oral Ca to recumbent cows</a:t>
            </a:r>
          </a:p>
          <a:p>
            <a:r>
              <a:rPr lang="en-US" dirty="0" smtClean="0"/>
              <a:t>Cows absorb oral Ca rapidly and sustain blood levels for 4 to 6 hours</a:t>
            </a:r>
          </a:p>
          <a:p>
            <a:r>
              <a:rPr lang="en-US" dirty="0" smtClean="0"/>
              <a:t>Modest use of oral Ca by the dairy industry</a:t>
            </a:r>
          </a:p>
          <a:p>
            <a:pPr lvl="1"/>
            <a:r>
              <a:rPr lang="en-US" dirty="0" smtClean="0"/>
              <a:t>lack of veterinary involvement in designing treatment protocols</a:t>
            </a:r>
          </a:p>
          <a:p>
            <a:pPr lvl="1"/>
            <a:r>
              <a:rPr lang="en-US" dirty="0" smtClean="0"/>
              <a:t>IV Ca administration is glamorous</a:t>
            </a:r>
          </a:p>
          <a:p>
            <a:pPr lvl="1"/>
            <a:r>
              <a:rPr lang="en-US" dirty="0" smtClean="0"/>
              <a:t>IV Ca shows short-term benefit but may do long-term harm</a:t>
            </a:r>
            <a:endParaRPr lang="en-US" dirty="0"/>
          </a:p>
        </p:txBody>
      </p:sp>
    </p:spTree>
    <p:extLst>
      <p:ext uri="{BB962C8B-B14F-4D97-AF65-F5344CB8AC3E}">
        <p14:creationId xmlns:p14="http://schemas.microsoft.com/office/powerpoint/2010/main" val="182337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141" name="Straight Connector 90140"/>
          <p:cNvCxnSpPr/>
          <p:nvPr/>
        </p:nvCxnSpPr>
        <p:spPr>
          <a:xfrm>
            <a:off x="1185309" y="1907046"/>
            <a:ext cx="7526424"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185309" y="2687691"/>
            <a:ext cx="7526424"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185309" y="3468336"/>
            <a:ext cx="7526424"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185309" y="4248981"/>
            <a:ext cx="7526424"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185309" y="5029626"/>
            <a:ext cx="7526424"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1172424" y="1123401"/>
            <a:ext cx="7562088" cy="4690268"/>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83"/>
          <p:cNvGrpSpPr>
            <a:grpSpLocks/>
          </p:cNvGrpSpPr>
          <p:nvPr/>
        </p:nvGrpSpPr>
        <p:grpSpPr bwMode="auto">
          <a:xfrm>
            <a:off x="2387962" y="1301765"/>
            <a:ext cx="2657476" cy="492125"/>
            <a:chOff x="1824" y="960"/>
            <a:chExt cx="1674" cy="310"/>
          </a:xfrm>
        </p:grpSpPr>
        <p:sp>
          <p:nvSpPr>
            <p:cNvPr id="90186" name="Rectangle 84"/>
            <p:cNvSpPr>
              <a:spLocks noChangeArrowheads="1"/>
            </p:cNvSpPr>
            <p:nvPr/>
          </p:nvSpPr>
          <p:spPr bwMode="black">
            <a:xfrm>
              <a:off x="2304" y="960"/>
              <a:ext cx="1194" cy="310"/>
            </a:xfrm>
            <a:prstGeom prst="rect">
              <a:avLst/>
            </a:prstGeom>
            <a:noFill/>
            <a:ln w="9525">
              <a:noFill/>
              <a:miter lim="800000"/>
              <a:headEnd/>
              <a:tailEnd/>
            </a:ln>
          </p:spPr>
          <p:txBody>
            <a:bodyPr wrap="none" lIns="0" tIns="0" rIns="0" bIns="0">
              <a:spAutoFit/>
            </a:bodyPr>
            <a:lstStyle/>
            <a:p>
              <a:pPr>
                <a:spcBef>
                  <a:spcPct val="0"/>
                </a:spcBef>
              </a:pPr>
              <a:r>
                <a:rPr lang="en-US" sz="1600" dirty="0">
                  <a:latin typeface="Arial" pitchFamily="34" charset="0"/>
                  <a:cs typeface="Arial" pitchFamily="34" charset="0"/>
                </a:rPr>
                <a:t>N</a:t>
              </a:r>
              <a:r>
                <a:rPr lang="en-US" sz="1600" dirty="0" smtClean="0">
                  <a:latin typeface="Arial" pitchFamily="34" charset="0"/>
                  <a:cs typeface="Arial" pitchFamily="34" charset="0"/>
                </a:rPr>
                <a:t>ear </a:t>
              </a:r>
              <a:r>
                <a:rPr lang="en-US" sz="1600" dirty="0">
                  <a:latin typeface="Arial" pitchFamily="34" charset="0"/>
                  <a:cs typeface="Arial" pitchFamily="34" charset="0"/>
                </a:rPr>
                <a:t>cardiac toxicity</a:t>
              </a:r>
            </a:p>
            <a:p>
              <a:pPr>
                <a:spcBef>
                  <a:spcPct val="0"/>
                </a:spcBef>
              </a:pPr>
              <a:r>
                <a:rPr lang="en-US" sz="1600" dirty="0" smtClean="0">
                  <a:latin typeface="Arial" pitchFamily="34" charset="0"/>
                  <a:cs typeface="Arial" pitchFamily="34" charset="0"/>
                </a:rPr>
                <a:t>Calcitonin </a:t>
              </a:r>
              <a:r>
                <a:rPr lang="en-US" sz="1600" dirty="0">
                  <a:latin typeface="Arial" pitchFamily="34" charset="0"/>
                  <a:cs typeface="Arial" pitchFamily="34" charset="0"/>
                </a:rPr>
                <a:t>response </a:t>
              </a:r>
            </a:p>
          </p:txBody>
        </p:sp>
        <p:sp>
          <p:nvSpPr>
            <p:cNvPr id="90187" name="Line 85"/>
            <p:cNvSpPr>
              <a:spLocks noChangeShapeType="1"/>
            </p:cNvSpPr>
            <p:nvPr/>
          </p:nvSpPr>
          <p:spPr bwMode="black">
            <a:xfrm flipH="1" flipV="1">
              <a:off x="1824" y="1056"/>
              <a:ext cx="432" cy="48"/>
            </a:xfrm>
            <a:prstGeom prst="line">
              <a:avLst/>
            </a:prstGeom>
            <a:noFill/>
            <a:ln w="19050">
              <a:solidFill>
                <a:srgbClr val="000000"/>
              </a:solidFill>
              <a:round/>
              <a:headEnd type="none" w="sm" len="sm"/>
              <a:tailEnd type="stealth" w="sm" len="lg"/>
            </a:ln>
          </p:spPr>
          <p:txBody>
            <a:bodyPr/>
            <a:lstStyle/>
            <a:p>
              <a:endParaRPr lang="en-US" dirty="0">
                <a:solidFill>
                  <a:srgbClr val="000000"/>
                </a:solidFill>
              </a:endParaRPr>
            </a:p>
          </p:txBody>
        </p:sp>
      </p:grpSp>
      <p:grpSp>
        <p:nvGrpSpPr>
          <p:cNvPr id="3" name="Group 86"/>
          <p:cNvGrpSpPr>
            <a:grpSpLocks/>
          </p:cNvGrpSpPr>
          <p:nvPr/>
        </p:nvGrpSpPr>
        <p:grpSpPr bwMode="auto">
          <a:xfrm>
            <a:off x="3374914" y="2761857"/>
            <a:ext cx="4810125" cy="1736725"/>
            <a:chOff x="1488" y="1872"/>
            <a:chExt cx="3030" cy="1094"/>
          </a:xfrm>
        </p:grpSpPr>
        <p:grpSp>
          <p:nvGrpSpPr>
            <p:cNvPr id="4" name="Group 87"/>
            <p:cNvGrpSpPr>
              <a:grpSpLocks/>
            </p:cNvGrpSpPr>
            <p:nvPr/>
          </p:nvGrpSpPr>
          <p:grpSpPr bwMode="auto">
            <a:xfrm>
              <a:off x="1488" y="1872"/>
              <a:ext cx="2187" cy="768"/>
              <a:chOff x="1488" y="1872"/>
              <a:chExt cx="2187" cy="768"/>
            </a:xfrm>
          </p:grpSpPr>
          <p:sp>
            <p:nvSpPr>
              <p:cNvPr id="90184" name="Rectangle 88"/>
              <p:cNvSpPr>
                <a:spLocks noChangeArrowheads="1"/>
              </p:cNvSpPr>
              <p:nvPr/>
            </p:nvSpPr>
            <p:spPr bwMode="black">
              <a:xfrm>
                <a:off x="2448" y="1872"/>
                <a:ext cx="1227" cy="155"/>
              </a:xfrm>
              <a:prstGeom prst="rect">
                <a:avLst/>
              </a:prstGeom>
              <a:noFill/>
              <a:ln w="9525">
                <a:noFill/>
                <a:miter lim="800000"/>
                <a:headEnd/>
                <a:tailEnd/>
              </a:ln>
            </p:spPr>
            <p:txBody>
              <a:bodyPr wrap="none" lIns="0" tIns="0" rIns="0" bIns="0">
                <a:spAutoFit/>
              </a:bodyPr>
              <a:lstStyle/>
              <a:p>
                <a:pPr algn="ctr">
                  <a:spcBef>
                    <a:spcPct val="0"/>
                  </a:spcBef>
                </a:pPr>
                <a:r>
                  <a:rPr lang="en-US" sz="1600" dirty="0">
                    <a:latin typeface="Arial" pitchFamily="34" charset="0"/>
                    <a:cs typeface="Arial" pitchFamily="34" charset="0"/>
                  </a:rPr>
                  <a:t>H</a:t>
                </a:r>
                <a:r>
                  <a:rPr lang="en-US" sz="1600" dirty="0" smtClean="0">
                    <a:latin typeface="Arial" pitchFamily="34" charset="0"/>
                    <a:cs typeface="Arial" pitchFamily="34" charset="0"/>
                  </a:rPr>
                  <a:t>ypocalcemic </a:t>
                </a:r>
                <a:r>
                  <a:rPr lang="en-US" sz="1600" dirty="0">
                    <a:latin typeface="Arial" pitchFamily="34" charset="0"/>
                    <a:cs typeface="Arial" pitchFamily="34" charset="0"/>
                  </a:rPr>
                  <a:t>again! </a:t>
                </a:r>
              </a:p>
            </p:txBody>
          </p:sp>
          <p:sp>
            <p:nvSpPr>
              <p:cNvPr id="90185" name="Line 89"/>
              <p:cNvSpPr>
                <a:spLocks noChangeShapeType="1"/>
              </p:cNvSpPr>
              <p:nvPr/>
            </p:nvSpPr>
            <p:spPr bwMode="black">
              <a:xfrm flipH="1">
                <a:off x="1488" y="2064"/>
                <a:ext cx="1494" cy="576"/>
              </a:xfrm>
              <a:prstGeom prst="line">
                <a:avLst/>
              </a:prstGeom>
              <a:noFill/>
              <a:ln w="19050">
                <a:solidFill>
                  <a:schemeClr val="tx1"/>
                </a:solidFill>
                <a:round/>
                <a:headEnd type="none" w="sm" len="sm"/>
                <a:tailEnd type="stealth" w="sm" len="lg"/>
              </a:ln>
            </p:spPr>
            <p:txBody>
              <a:bodyPr/>
              <a:lstStyle/>
              <a:p>
                <a:endParaRPr lang="en-US" dirty="0">
                  <a:solidFill>
                    <a:srgbClr val="000000"/>
                  </a:solidFill>
                </a:endParaRPr>
              </a:p>
            </p:txBody>
          </p:sp>
        </p:grpSp>
        <p:sp>
          <p:nvSpPr>
            <p:cNvPr id="90183" name="Line 90"/>
            <p:cNvSpPr>
              <a:spLocks noChangeShapeType="1"/>
            </p:cNvSpPr>
            <p:nvPr/>
          </p:nvSpPr>
          <p:spPr bwMode="black">
            <a:xfrm>
              <a:off x="3072" y="2064"/>
              <a:ext cx="1446" cy="902"/>
            </a:xfrm>
            <a:prstGeom prst="line">
              <a:avLst/>
            </a:prstGeom>
            <a:noFill/>
            <a:ln w="19050">
              <a:solidFill>
                <a:schemeClr val="tx1"/>
              </a:solidFill>
              <a:round/>
              <a:headEnd type="none" w="sm" len="sm"/>
              <a:tailEnd type="stealth" w="sm" len="lg"/>
            </a:ln>
          </p:spPr>
          <p:txBody>
            <a:bodyPr/>
            <a:lstStyle/>
            <a:p>
              <a:endParaRPr lang="en-US" dirty="0">
                <a:solidFill>
                  <a:srgbClr val="000000"/>
                </a:solidFill>
              </a:endParaRPr>
            </a:p>
          </p:txBody>
        </p:sp>
      </p:grpSp>
      <p:sp>
        <p:nvSpPr>
          <p:cNvPr id="90173" name="Rectangle 96"/>
          <p:cNvSpPr>
            <a:spLocks noChangeArrowheads="1"/>
          </p:cNvSpPr>
          <p:nvPr/>
        </p:nvSpPr>
        <p:spPr bwMode="black">
          <a:xfrm>
            <a:off x="4783667" y="6427801"/>
            <a:ext cx="3886200" cy="184666"/>
          </a:xfrm>
          <a:prstGeom prst="rect">
            <a:avLst/>
          </a:prstGeom>
          <a:noFill/>
          <a:ln w="9525">
            <a:noFill/>
            <a:miter lim="800000"/>
            <a:headEnd/>
            <a:tailEnd/>
          </a:ln>
        </p:spPr>
        <p:txBody>
          <a:bodyPr lIns="0" tIns="0" rIns="0" bIns="0">
            <a:spAutoFit/>
          </a:bodyPr>
          <a:lstStyle/>
          <a:p>
            <a:pPr algn="r">
              <a:spcBef>
                <a:spcPct val="0"/>
              </a:spcBef>
            </a:pPr>
            <a:r>
              <a:rPr lang="en-US" sz="1200" b="0" dirty="0">
                <a:solidFill>
                  <a:srgbClr val="0033CC"/>
                </a:solidFill>
                <a:latin typeface="Arial" charset="0"/>
              </a:rPr>
              <a:t> Goff, Vet Clinics NA </a:t>
            </a:r>
            <a:r>
              <a:rPr lang="en-US" sz="1200" b="0" dirty="0" smtClean="0">
                <a:solidFill>
                  <a:srgbClr val="0033CC"/>
                </a:solidFill>
                <a:latin typeface="Arial" charset="0"/>
              </a:rPr>
              <a:t>15:619</a:t>
            </a:r>
            <a:r>
              <a:rPr lang="en-US" sz="1200" b="0" dirty="0">
                <a:solidFill>
                  <a:srgbClr val="0033CC"/>
                </a:solidFill>
                <a:latin typeface="Arial" charset="0"/>
              </a:rPr>
              <a:t>, 1999  </a:t>
            </a:r>
          </a:p>
        </p:txBody>
      </p:sp>
      <p:sp>
        <p:nvSpPr>
          <p:cNvPr id="90121" name="Rectangle 39"/>
          <p:cNvSpPr>
            <a:spLocks noChangeArrowheads="1"/>
          </p:cNvSpPr>
          <p:nvPr/>
        </p:nvSpPr>
        <p:spPr bwMode="auto">
          <a:xfrm>
            <a:off x="871538" y="5697538"/>
            <a:ext cx="2095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122" name="Rectangle 40"/>
          <p:cNvSpPr>
            <a:spLocks noChangeArrowheads="1"/>
          </p:cNvSpPr>
          <p:nvPr/>
        </p:nvSpPr>
        <p:spPr bwMode="auto">
          <a:xfrm>
            <a:off x="871538" y="4911725"/>
            <a:ext cx="2095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123" name="Rectangle 41"/>
          <p:cNvSpPr>
            <a:spLocks noChangeArrowheads="1"/>
          </p:cNvSpPr>
          <p:nvPr/>
        </p:nvSpPr>
        <p:spPr bwMode="auto">
          <a:xfrm>
            <a:off x="871538" y="4127500"/>
            <a:ext cx="2095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124" name="Rectangle 42"/>
          <p:cNvSpPr>
            <a:spLocks noChangeArrowheads="1"/>
          </p:cNvSpPr>
          <p:nvPr/>
        </p:nvSpPr>
        <p:spPr bwMode="auto">
          <a:xfrm>
            <a:off x="758825" y="3343275"/>
            <a:ext cx="32226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12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125" name="Rectangle 43"/>
          <p:cNvSpPr>
            <a:spLocks noChangeArrowheads="1"/>
          </p:cNvSpPr>
          <p:nvPr/>
        </p:nvSpPr>
        <p:spPr bwMode="auto">
          <a:xfrm>
            <a:off x="758825" y="2559050"/>
            <a:ext cx="3222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16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126" name="Rectangle 44"/>
          <p:cNvSpPr>
            <a:spLocks noChangeArrowheads="1"/>
          </p:cNvSpPr>
          <p:nvPr/>
        </p:nvSpPr>
        <p:spPr bwMode="auto">
          <a:xfrm>
            <a:off x="758825" y="1773238"/>
            <a:ext cx="3222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20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127" name="Rectangle 45"/>
          <p:cNvSpPr>
            <a:spLocks noChangeArrowheads="1"/>
          </p:cNvSpPr>
          <p:nvPr/>
        </p:nvSpPr>
        <p:spPr bwMode="auto">
          <a:xfrm>
            <a:off x="758825" y="989013"/>
            <a:ext cx="3222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24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128" name="Rectangle 46"/>
          <p:cNvSpPr>
            <a:spLocks noChangeArrowheads="1"/>
          </p:cNvSpPr>
          <p:nvPr/>
        </p:nvSpPr>
        <p:spPr bwMode="auto">
          <a:xfrm>
            <a:off x="1068388" y="5938838"/>
            <a:ext cx="2794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129" name="Rectangle 47"/>
          <p:cNvSpPr>
            <a:spLocks noChangeArrowheads="1"/>
          </p:cNvSpPr>
          <p:nvPr/>
        </p:nvSpPr>
        <p:spPr bwMode="auto">
          <a:xfrm>
            <a:off x="2112963" y="5938838"/>
            <a:ext cx="21113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130" name="Rectangle 48"/>
          <p:cNvSpPr>
            <a:spLocks noChangeArrowheads="1"/>
          </p:cNvSpPr>
          <p:nvPr/>
        </p:nvSpPr>
        <p:spPr bwMode="auto">
          <a:xfrm>
            <a:off x="3124200" y="5938838"/>
            <a:ext cx="21113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131" name="Rectangle 49"/>
          <p:cNvSpPr>
            <a:spLocks noChangeArrowheads="1"/>
          </p:cNvSpPr>
          <p:nvPr/>
        </p:nvSpPr>
        <p:spPr bwMode="auto">
          <a:xfrm>
            <a:off x="4135438" y="5938838"/>
            <a:ext cx="21113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132" name="Rectangle 50"/>
          <p:cNvSpPr>
            <a:spLocks noChangeArrowheads="1"/>
          </p:cNvSpPr>
          <p:nvPr/>
        </p:nvSpPr>
        <p:spPr bwMode="auto">
          <a:xfrm>
            <a:off x="5089525" y="5938838"/>
            <a:ext cx="3238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12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133" name="Rectangle 51"/>
          <p:cNvSpPr>
            <a:spLocks noChangeArrowheads="1"/>
          </p:cNvSpPr>
          <p:nvPr/>
        </p:nvSpPr>
        <p:spPr bwMode="auto">
          <a:xfrm>
            <a:off x="6100763" y="5938838"/>
            <a:ext cx="3238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16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134" name="Rectangle 52"/>
          <p:cNvSpPr>
            <a:spLocks noChangeArrowheads="1"/>
          </p:cNvSpPr>
          <p:nvPr/>
        </p:nvSpPr>
        <p:spPr bwMode="auto">
          <a:xfrm>
            <a:off x="7112000" y="5938838"/>
            <a:ext cx="3238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20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135" name="Rectangle 53"/>
          <p:cNvSpPr>
            <a:spLocks noChangeArrowheads="1"/>
          </p:cNvSpPr>
          <p:nvPr/>
        </p:nvSpPr>
        <p:spPr bwMode="auto">
          <a:xfrm>
            <a:off x="8123238" y="5938838"/>
            <a:ext cx="3222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24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136" name="Rectangle 54"/>
          <p:cNvSpPr>
            <a:spLocks noChangeArrowheads="1"/>
          </p:cNvSpPr>
          <p:nvPr/>
        </p:nvSpPr>
        <p:spPr bwMode="auto">
          <a:xfrm rot="16200000">
            <a:off x="-1218407" y="3299118"/>
            <a:ext cx="34083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Plasma total Ca, mg/dL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137" name="Rectangle 55"/>
          <p:cNvSpPr>
            <a:spLocks noChangeArrowheads="1"/>
          </p:cNvSpPr>
          <p:nvPr/>
        </p:nvSpPr>
        <p:spPr bwMode="auto">
          <a:xfrm>
            <a:off x="3798888" y="6234113"/>
            <a:ext cx="243363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Hours after treatment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138" name="Rectangle 56"/>
          <p:cNvSpPr>
            <a:spLocks noChangeArrowheads="1"/>
          </p:cNvSpPr>
          <p:nvPr/>
        </p:nvSpPr>
        <p:spPr bwMode="auto">
          <a:xfrm>
            <a:off x="1770750" y="223664"/>
            <a:ext cx="62563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rgbClr val="960000"/>
                </a:solidFill>
                <a:effectLst/>
                <a:latin typeface="Calibri" pitchFamily="34" charset="0"/>
                <a:cs typeface="Arial" pitchFamily="34" charset="0"/>
              </a:rPr>
              <a:t>Effect of IV Calcium Therapy on Plasma Ca</a:t>
            </a:r>
            <a:endParaRPr kumimoji="0" lang="en-US" sz="2800" b="0" i="0" u="none" strike="noStrike" cap="none" normalizeH="0" baseline="0" dirty="0" smtClean="0">
              <a:ln>
                <a:noFill/>
              </a:ln>
              <a:solidFill>
                <a:srgbClr val="960000"/>
              </a:solidFill>
              <a:effectLst/>
              <a:latin typeface="Arial" pitchFamily="34" charset="0"/>
              <a:cs typeface="Arial" pitchFamily="34" charset="0"/>
            </a:endParaRPr>
          </a:p>
        </p:txBody>
      </p:sp>
      <p:sp>
        <p:nvSpPr>
          <p:cNvPr id="90139" name="Rectangle 57"/>
          <p:cNvSpPr>
            <a:spLocks noChangeArrowheads="1"/>
          </p:cNvSpPr>
          <p:nvPr/>
        </p:nvSpPr>
        <p:spPr bwMode="auto">
          <a:xfrm>
            <a:off x="2174802" y="654551"/>
            <a:ext cx="55846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960000"/>
                </a:solidFill>
                <a:effectLst/>
                <a:latin typeface="Calibri" pitchFamily="34" charset="0"/>
                <a:cs typeface="Arial" pitchFamily="34" charset="0"/>
              </a:rPr>
              <a:t>(clinical milk fever, 10.5 g Ca IV as Ca borogluconate)</a:t>
            </a:r>
            <a:endParaRPr kumimoji="0" lang="en-US" sz="1800" b="0" i="0" u="none" strike="noStrike" cap="none" normalizeH="0" baseline="0" dirty="0" smtClean="0">
              <a:ln>
                <a:noFill/>
              </a:ln>
              <a:solidFill>
                <a:srgbClr val="960000"/>
              </a:solidFill>
              <a:effectLst/>
              <a:latin typeface="Arial" pitchFamily="34" charset="0"/>
              <a:cs typeface="Arial" pitchFamily="34" charset="0"/>
            </a:endParaRPr>
          </a:p>
        </p:txBody>
      </p:sp>
      <p:cxnSp>
        <p:nvCxnSpPr>
          <p:cNvPr id="90143" name="Straight Connector 90142"/>
          <p:cNvCxnSpPr/>
          <p:nvPr/>
        </p:nvCxnSpPr>
        <p:spPr>
          <a:xfrm>
            <a:off x="1099700" y="1125035"/>
            <a:ext cx="13716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099700" y="1905775"/>
            <a:ext cx="1371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099700" y="2688149"/>
            <a:ext cx="1371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099700" y="3470523"/>
            <a:ext cx="1371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099700" y="4252897"/>
            <a:ext cx="1371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099700" y="5035271"/>
            <a:ext cx="1371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099700" y="5813669"/>
            <a:ext cx="13716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127673" y="5426458"/>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127673" y="4644084"/>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127673" y="386171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127673" y="3079336"/>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127673" y="2296962"/>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127673" y="1514588"/>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172256" y="5746015"/>
            <a:ext cx="0" cy="13716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180728" y="5746015"/>
            <a:ext cx="0" cy="137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189200" y="5746015"/>
            <a:ext cx="0" cy="137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197672" y="5746015"/>
            <a:ext cx="0" cy="137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206144" y="5746015"/>
            <a:ext cx="0" cy="137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214616" y="5746015"/>
            <a:ext cx="0" cy="137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223088" y="5746015"/>
            <a:ext cx="0" cy="137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8231560" y="5746015"/>
            <a:ext cx="0" cy="137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8735791" y="5746015"/>
            <a:ext cx="0" cy="13716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727324" y="5768875"/>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718852" y="5768875"/>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710380" y="5768875"/>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701908" y="5768875"/>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3693436" y="5768875"/>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684964" y="5768875"/>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676492" y="5768875"/>
            <a:ext cx="0"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0" name="Group 83"/>
          <p:cNvGrpSpPr>
            <a:grpSpLocks/>
          </p:cNvGrpSpPr>
          <p:nvPr/>
        </p:nvGrpSpPr>
        <p:grpSpPr bwMode="auto">
          <a:xfrm>
            <a:off x="2257544" y="5067593"/>
            <a:ext cx="2351090" cy="320676"/>
            <a:chOff x="1923" y="913"/>
            <a:chExt cx="1481" cy="202"/>
          </a:xfrm>
        </p:grpSpPr>
        <p:sp>
          <p:nvSpPr>
            <p:cNvPr id="111" name="Rectangle 84"/>
            <p:cNvSpPr>
              <a:spLocks noChangeArrowheads="1"/>
            </p:cNvSpPr>
            <p:nvPr/>
          </p:nvSpPr>
          <p:spPr bwMode="black">
            <a:xfrm>
              <a:off x="2400" y="960"/>
              <a:ext cx="1004" cy="155"/>
            </a:xfrm>
            <a:prstGeom prst="rect">
              <a:avLst/>
            </a:prstGeom>
            <a:noFill/>
            <a:ln w="9525">
              <a:noFill/>
              <a:miter lim="800000"/>
              <a:headEnd/>
              <a:tailEnd/>
            </a:ln>
          </p:spPr>
          <p:txBody>
            <a:bodyPr wrap="none" lIns="0" tIns="0" rIns="0" bIns="0">
              <a:spAutoFit/>
            </a:bodyPr>
            <a:lstStyle/>
            <a:p>
              <a:pPr>
                <a:spcBef>
                  <a:spcPct val="0"/>
                </a:spcBef>
              </a:pPr>
              <a:r>
                <a:rPr lang="en-US" sz="1600" dirty="0" smtClean="0">
                  <a:latin typeface="Arial" pitchFamily="34" charset="0"/>
                  <a:cs typeface="Arial" pitchFamily="34" charset="0"/>
                </a:rPr>
                <a:t>Clinical milk fever</a:t>
              </a:r>
              <a:endParaRPr lang="en-US" sz="1600" dirty="0">
                <a:latin typeface="Arial" pitchFamily="34" charset="0"/>
                <a:cs typeface="Arial" pitchFamily="34" charset="0"/>
              </a:endParaRPr>
            </a:p>
          </p:txBody>
        </p:sp>
        <p:sp>
          <p:nvSpPr>
            <p:cNvPr id="112" name="Line 85"/>
            <p:cNvSpPr>
              <a:spLocks noChangeShapeType="1"/>
            </p:cNvSpPr>
            <p:nvPr/>
          </p:nvSpPr>
          <p:spPr bwMode="black">
            <a:xfrm flipH="1" flipV="1">
              <a:off x="1923" y="913"/>
              <a:ext cx="460" cy="124"/>
            </a:xfrm>
            <a:prstGeom prst="line">
              <a:avLst/>
            </a:prstGeom>
            <a:noFill/>
            <a:ln w="19050">
              <a:solidFill>
                <a:srgbClr val="000000"/>
              </a:solidFill>
              <a:round/>
              <a:headEnd type="none" w="sm" len="sm"/>
              <a:tailEnd type="stealth" w="sm" len="lg"/>
            </a:ln>
          </p:spPr>
          <p:txBody>
            <a:bodyPr/>
            <a:lstStyle/>
            <a:p>
              <a:endParaRPr lang="en-US" dirty="0">
                <a:solidFill>
                  <a:srgbClr val="000000"/>
                </a:solidFill>
              </a:endParaRPr>
            </a:p>
          </p:txBody>
        </p:sp>
      </p:grpSp>
      <p:grpSp>
        <p:nvGrpSpPr>
          <p:cNvPr id="90202" name="Group 90201"/>
          <p:cNvGrpSpPr/>
          <p:nvPr/>
        </p:nvGrpSpPr>
        <p:grpSpPr>
          <a:xfrm>
            <a:off x="2183291" y="1402314"/>
            <a:ext cx="6147002" cy="3576213"/>
            <a:chOff x="2128699" y="1181590"/>
            <a:chExt cx="6147002" cy="3576213"/>
          </a:xfrm>
        </p:grpSpPr>
        <p:sp>
          <p:nvSpPr>
            <p:cNvPr id="22" name="Oval 21"/>
            <p:cNvSpPr>
              <a:spLocks noChangeArrowheads="1"/>
            </p:cNvSpPr>
            <p:nvPr/>
          </p:nvSpPr>
          <p:spPr bwMode="auto">
            <a:xfrm>
              <a:off x="2560638" y="3359215"/>
              <a:ext cx="103188" cy="101600"/>
            </a:xfrm>
            <a:prstGeom prst="ellipse">
              <a:avLst/>
            </a:prstGeom>
            <a:solidFill>
              <a:srgbClr val="980A2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 name="Oval 112"/>
            <p:cNvSpPr>
              <a:spLocks noChangeArrowheads="1"/>
            </p:cNvSpPr>
            <p:nvPr/>
          </p:nvSpPr>
          <p:spPr bwMode="auto">
            <a:xfrm>
              <a:off x="2798655" y="3417536"/>
              <a:ext cx="103188" cy="101600"/>
            </a:xfrm>
            <a:prstGeom prst="ellipse">
              <a:avLst/>
            </a:prstGeom>
            <a:solidFill>
              <a:srgbClr val="980A2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 name="Oval 113"/>
            <p:cNvSpPr>
              <a:spLocks noChangeArrowheads="1"/>
            </p:cNvSpPr>
            <p:nvPr/>
          </p:nvSpPr>
          <p:spPr bwMode="auto">
            <a:xfrm>
              <a:off x="3072606" y="3525153"/>
              <a:ext cx="103188" cy="101600"/>
            </a:xfrm>
            <a:prstGeom prst="ellipse">
              <a:avLst/>
            </a:prstGeom>
            <a:solidFill>
              <a:srgbClr val="980A2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 name="Oval 114"/>
            <p:cNvSpPr>
              <a:spLocks noChangeArrowheads="1"/>
            </p:cNvSpPr>
            <p:nvPr/>
          </p:nvSpPr>
          <p:spPr bwMode="auto">
            <a:xfrm>
              <a:off x="3349748" y="3978596"/>
              <a:ext cx="103188" cy="101600"/>
            </a:xfrm>
            <a:prstGeom prst="ellipse">
              <a:avLst/>
            </a:prstGeom>
            <a:solidFill>
              <a:srgbClr val="980A2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 name="Oval 115"/>
            <p:cNvSpPr>
              <a:spLocks noChangeArrowheads="1"/>
            </p:cNvSpPr>
            <p:nvPr/>
          </p:nvSpPr>
          <p:spPr bwMode="auto">
            <a:xfrm>
              <a:off x="3502298" y="3982754"/>
              <a:ext cx="103188" cy="101600"/>
            </a:xfrm>
            <a:prstGeom prst="ellipse">
              <a:avLst/>
            </a:prstGeom>
            <a:solidFill>
              <a:srgbClr val="980A2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 name="Oval 116"/>
            <p:cNvSpPr>
              <a:spLocks noChangeArrowheads="1"/>
            </p:cNvSpPr>
            <p:nvPr/>
          </p:nvSpPr>
          <p:spPr bwMode="auto">
            <a:xfrm>
              <a:off x="3703125" y="3991070"/>
              <a:ext cx="103188" cy="101600"/>
            </a:xfrm>
            <a:prstGeom prst="ellipse">
              <a:avLst/>
            </a:prstGeom>
            <a:solidFill>
              <a:srgbClr val="980A2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 name="Oval 117"/>
            <p:cNvSpPr>
              <a:spLocks noChangeArrowheads="1"/>
            </p:cNvSpPr>
            <p:nvPr/>
          </p:nvSpPr>
          <p:spPr bwMode="auto">
            <a:xfrm>
              <a:off x="4034751" y="4008893"/>
              <a:ext cx="103188" cy="101600"/>
            </a:xfrm>
            <a:prstGeom prst="ellipse">
              <a:avLst/>
            </a:prstGeom>
            <a:solidFill>
              <a:srgbClr val="980A2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 name="Oval 118"/>
            <p:cNvSpPr>
              <a:spLocks noChangeArrowheads="1"/>
            </p:cNvSpPr>
            <p:nvPr/>
          </p:nvSpPr>
          <p:spPr bwMode="auto">
            <a:xfrm>
              <a:off x="2305346" y="2798915"/>
              <a:ext cx="103188" cy="101600"/>
            </a:xfrm>
            <a:prstGeom prst="ellipse">
              <a:avLst/>
            </a:prstGeom>
            <a:solidFill>
              <a:srgbClr val="980A2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 name="Oval 119"/>
            <p:cNvSpPr>
              <a:spLocks noChangeArrowheads="1"/>
            </p:cNvSpPr>
            <p:nvPr/>
          </p:nvSpPr>
          <p:spPr bwMode="auto">
            <a:xfrm>
              <a:off x="2253909" y="2697315"/>
              <a:ext cx="103188" cy="101600"/>
            </a:xfrm>
            <a:prstGeom prst="ellipse">
              <a:avLst/>
            </a:prstGeom>
            <a:solidFill>
              <a:srgbClr val="980A2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Oval 120"/>
            <p:cNvSpPr>
              <a:spLocks noChangeArrowheads="1"/>
            </p:cNvSpPr>
            <p:nvPr/>
          </p:nvSpPr>
          <p:spPr bwMode="auto">
            <a:xfrm>
              <a:off x="2186525" y="1181590"/>
              <a:ext cx="103188" cy="101600"/>
            </a:xfrm>
            <a:prstGeom prst="ellipse">
              <a:avLst/>
            </a:prstGeom>
            <a:solidFill>
              <a:srgbClr val="980A2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 name="Oval 121"/>
            <p:cNvSpPr>
              <a:spLocks noChangeArrowheads="1"/>
            </p:cNvSpPr>
            <p:nvPr/>
          </p:nvSpPr>
          <p:spPr bwMode="auto">
            <a:xfrm>
              <a:off x="5171376" y="4227704"/>
              <a:ext cx="103188" cy="101600"/>
            </a:xfrm>
            <a:prstGeom prst="ellipse">
              <a:avLst/>
            </a:prstGeom>
            <a:solidFill>
              <a:srgbClr val="980A2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 name="Oval 122"/>
            <p:cNvSpPr>
              <a:spLocks noChangeArrowheads="1"/>
            </p:cNvSpPr>
            <p:nvPr/>
          </p:nvSpPr>
          <p:spPr bwMode="auto">
            <a:xfrm>
              <a:off x="8172513" y="4306888"/>
              <a:ext cx="103188" cy="101600"/>
            </a:xfrm>
            <a:prstGeom prst="ellipse">
              <a:avLst/>
            </a:prstGeom>
            <a:solidFill>
              <a:srgbClr val="980A2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69" name="Straight Connector 68"/>
            <p:cNvCxnSpPr>
              <a:endCxn id="121" idx="4"/>
            </p:cNvCxnSpPr>
            <p:nvPr/>
          </p:nvCxnSpPr>
          <p:spPr>
            <a:xfrm flipV="1">
              <a:off x="2128699" y="1283190"/>
              <a:ext cx="109420" cy="3474613"/>
            </a:xfrm>
            <a:prstGeom prst="line">
              <a:avLst/>
            </a:prstGeom>
            <a:ln w="31750" cap="rnd">
              <a:solidFill>
                <a:srgbClr val="980A22"/>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flipV="1">
              <a:off x="2238119" y="1231591"/>
              <a:ext cx="67384" cy="1515725"/>
            </a:xfrm>
            <a:prstGeom prst="line">
              <a:avLst/>
            </a:prstGeom>
            <a:ln w="31750" cap="rnd">
              <a:solidFill>
                <a:srgbClr val="980A22"/>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2356173" y="2849509"/>
              <a:ext cx="255292" cy="560300"/>
            </a:xfrm>
            <a:prstGeom prst="line">
              <a:avLst/>
            </a:prstGeom>
            <a:ln w="31750" cap="rnd">
              <a:solidFill>
                <a:srgbClr val="980A22"/>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2307117" y="2755052"/>
              <a:ext cx="51437" cy="101600"/>
            </a:xfrm>
            <a:prstGeom prst="line">
              <a:avLst/>
            </a:prstGeom>
            <a:ln w="31750" cap="rnd">
              <a:solidFill>
                <a:srgbClr val="980A22"/>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2611444" y="3407634"/>
              <a:ext cx="238017" cy="58321"/>
            </a:xfrm>
            <a:prstGeom prst="line">
              <a:avLst/>
            </a:prstGeom>
            <a:ln w="31750" cap="rnd">
              <a:solidFill>
                <a:srgbClr val="980A22"/>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2858985" y="3463574"/>
              <a:ext cx="263622" cy="112379"/>
            </a:xfrm>
            <a:prstGeom prst="line">
              <a:avLst/>
            </a:prstGeom>
            <a:ln w="31750" cap="rnd">
              <a:solidFill>
                <a:srgbClr val="980A22"/>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3097242" y="3549556"/>
              <a:ext cx="313624" cy="488565"/>
            </a:xfrm>
            <a:prstGeom prst="line">
              <a:avLst/>
            </a:prstGeom>
            <a:ln w="31750" cap="rnd">
              <a:solidFill>
                <a:srgbClr val="980A22"/>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399749" y="4031777"/>
              <a:ext cx="255738" cy="4158"/>
            </a:xfrm>
            <a:prstGeom prst="line">
              <a:avLst/>
            </a:prstGeom>
            <a:ln w="31750" cap="rnd">
              <a:solidFill>
                <a:srgbClr val="980A22"/>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3553892" y="4023284"/>
              <a:ext cx="205291" cy="24661"/>
            </a:xfrm>
            <a:prstGeom prst="line">
              <a:avLst/>
            </a:prstGeom>
            <a:ln w="31750" cap="rnd">
              <a:solidFill>
                <a:srgbClr val="980A22"/>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3792815" y="4047362"/>
              <a:ext cx="280032" cy="12331"/>
            </a:xfrm>
            <a:prstGeom prst="line">
              <a:avLst/>
            </a:prstGeom>
            <a:ln w="31750" cap="rnd">
              <a:solidFill>
                <a:srgbClr val="980A22"/>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058561" y="4062867"/>
              <a:ext cx="1173145" cy="215637"/>
            </a:xfrm>
            <a:prstGeom prst="line">
              <a:avLst/>
            </a:prstGeom>
            <a:ln w="31750" cap="rnd">
              <a:solidFill>
                <a:srgbClr val="980A22"/>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5219004" y="4278504"/>
              <a:ext cx="3025744" cy="79184"/>
            </a:xfrm>
            <a:prstGeom prst="line">
              <a:avLst/>
            </a:prstGeom>
            <a:ln w="31750" cap="rnd">
              <a:solidFill>
                <a:srgbClr val="980A22"/>
              </a:solidFill>
            </a:ln>
          </p:spPr>
          <p:style>
            <a:lnRef idx="1">
              <a:schemeClr val="accent1"/>
            </a:lnRef>
            <a:fillRef idx="0">
              <a:schemeClr val="accent1"/>
            </a:fillRef>
            <a:effectRef idx="0">
              <a:schemeClr val="accent1"/>
            </a:effectRef>
            <a:fontRef idx="minor">
              <a:schemeClr val="tx1"/>
            </a:fontRef>
          </p:style>
        </p:cxnSp>
      </p:grpSp>
      <p:sp>
        <p:nvSpPr>
          <p:cNvPr id="201" name="Oval 200"/>
          <p:cNvSpPr>
            <a:spLocks noChangeArrowheads="1"/>
          </p:cNvSpPr>
          <p:nvPr/>
        </p:nvSpPr>
        <p:spPr bwMode="auto">
          <a:xfrm>
            <a:off x="2130691" y="4977869"/>
            <a:ext cx="103188" cy="101600"/>
          </a:xfrm>
          <a:prstGeom prst="ellipse">
            <a:avLst/>
          </a:prstGeom>
          <a:solidFill>
            <a:srgbClr val="980A2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57135592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right)">
                                      <p:cBhvr>
                                        <p:cTn id="7" dur="10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0202"/>
                                        </p:tgtEl>
                                        <p:attrNameLst>
                                          <p:attrName>style.visibility</p:attrName>
                                        </p:attrNameLst>
                                      </p:cBhvr>
                                      <p:to>
                                        <p:strVal val="visible"/>
                                      </p:to>
                                    </p:set>
                                    <p:animEffect transition="in" filter="wipe(left)">
                                      <p:cBhvr>
                                        <p:cTn id="12" dur="500"/>
                                        <p:tgtEl>
                                          <p:spTgt spid="902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p:txBody>
          <a:bodyPr/>
          <a:lstStyle/>
          <a:p>
            <a:r>
              <a:rPr lang="en-US" dirty="0" smtClean="0"/>
              <a:t>Other Applications of Oral Calcium</a:t>
            </a:r>
          </a:p>
        </p:txBody>
      </p:sp>
      <p:sp>
        <p:nvSpPr>
          <p:cNvPr id="91139" name="Rectangle 3"/>
          <p:cNvSpPr>
            <a:spLocks noGrp="1" noChangeArrowheads="1"/>
          </p:cNvSpPr>
          <p:nvPr>
            <p:ph type="body" idx="1"/>
          </p:nvPr>
        </p:nvSpPr>
        <p:spPr>
          <a:xfrm>
            <a:off x="649014" y="2163872"/>
            <a:ext cx="7845972" cy="2996708"/>
          </a:xfrm>
        </p:spPr>
        <p:txBody>
          <a:bodyPr/>
          <a:lstStyle/>
          <a:p>
            <a:r>
              <a:rPr lang="en-US" dirty="0" smtClean="0"/>
              <a:t>Preventing relapses following IV treatment</a:t>
            </a:r>
          </a:p>
          <a:p>
            <a:pPr lvl="1"/>
            <a:r>
              <a:rPr lang="en-US" dirty="0" smtClean="0"/>
              <a:t>give 2 doses of oral Ca supplement</a:t>
            </a:r>
          </a:p>
          <a:p>
            <a:pPr lvl="1"/>
            <a:r>
              <a:rPr lang="en-US" dirty="0" smtClean="0"/>
              <a:t>first dose after the cow is up, alert, and </a:t>
            </a:r>
            <a:br>
              <a:rPr lang="en-US" dirty="0" smtClean="0"/>
            </a:br>
            <a:r>
              <a:rPr lang="en-US" dirty="0" smtClean="0"/>
              <a:t>able to swallow</a:t>
            </a:r>
          </a:p>
          <a:p>
            <a:pPr lvl="1"/>
            <a:r>
              <a:rPr lang="en-US" dirty="0" smtClean="0"/>
              <a:t>second dose 12 hours later</a:t>
            </a:r>
          </a:p>
        </p:txBody>
      </p:sp>
    </p:spTree>
    <p:extLst>
      <p:ext uri="{BB962C8B-B14F-4D97-AF65-F5344CB8AC3E}">
        <p14:creationId xmlns:p14="http://schemas.microsoft.com/office/powerpoint/2010/main" val="543841645"/>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p:txBody>
          <a:bodyPr/>
          <a:lstStyle/>
          <a:p>
            <a:r>
              <a:rPr lang="en-US" dirty="0" smtClean="0"/>
              <a:t>Field Trial – Strategic Use of</a:t>
            </a:r>
            <a:br>
              <a:rPr lang="en-US" dirty="0" smtClean="0"/>
            </a:br>
            <a:r>
              <a:rPr lang="en-US" dirty="0" smtClean="0"/>
              <a:t>Oral Ca Boluses</a:t>
            </a:r>
            <a:endParaRPr lang="en-US" dirty="0"/>
          </a:p>
        </p:txBody>
      </p:sp>
      <p:sp>
        <p:nvSpPr>
          <p:cNvPr id="745475" name="Rectangle 3"/>
          <p:cNvSpPr>
            <a:spLocks noGrp="1" noChangeArrowheads="1"/>
          </p:cNvSpPr>
          <p:nvPr>
            <p:ph idx="1"/>
          </p:nvPr>
        </p:nvSpPr>
        <p:spPr>
          <a:xfrm>
            <a:off x="637189" y="2053631"/>
            <a:ext cx="7869621" cy="3858628"/>
          </a:xfrm>
        </p:spPr>
        <p:txBody>
          <a:bodyPr/>
          <a:lstStyle/>
          <a:p>
            <a:r>
              <a:rPr lang="en-US" dirty="0" smtClean="0"/>
              <a:t>Objectives: to evaluate the effects of oral calcium bolus for 2+ lactation cows on:</a:t>
            </a:r>
          </a:p>
          <a:p>
            <a:pPr lvl="1"/>
            <a:r>
              <a:rPr lang="en-US" dirty="0" smtClean="0"/>
              <a:t>milk yield (1st test milk production)</a:t>
            </a:r>
          </a:p>
          <a:p>
            <a:pPr lvl="1"/>
            <a:r>
              <a:rPr lang="en-US" dirty="0" smtClean="0"/>
              <a:t>health events before 30 days in milk</a:t>
            </a:r>
          </a:p>
          <a:p>
            <a:r>
              <a:rPr lang="en-US" dirty="0" smtClean="0"/>
              <a:t>In large commercial dairies </a:t>
            </a:r>
            <a:br>
              <a:rPr lang="en-US" dirty="0" smtClean="0"/>
            </a:br>
            <a:r>
              <a:rPr lang="en-US" dirty="0" smtClean="0"/>
              <a:t>(average herd size = 3,400 cows)</a:t>
            </a:r>
          </a:p>
          <a:p>
            <a:r>
              <a:rPr lang="en-US" dirty="0" smtClean="0"/>
              <a:t>Enrolled 927 cows in the summer of 2010</a:t>
            </a:r>
          </a:p>
          <a:p>
            <a:pPr marL="0" indent="0">
              <a:buNone/>
            </a:pPr>
            <a:endParaRPr lang="en-US" dirty="0" smtClean="0"/>
          </a:p>
        </p:txBody>
      </p:sp>
      <p:sp>
        <p:nvSpPr>
          <p:cNvPr id="4" name="TextBox 3"/>
          <p:cNvSpPr txBox="1"/>
          <p:nvPr/>
        </p:nvSpPr>
        <p:spPr>
          <a:xfrm>
            <a:off x="4840396" y="6502850"/>
            <a:ext cx="4191000" cy="276999"/>
          </a:xfrm>
          <a:prstGeom prst="rect">
            <a:avLst/>
          </a:prstGeom>
          <a:noFill/>
        </p:spPr>
        <p:txBody>
          <a:bodyPr wrap="square" rtlCol="0">
            <a:spAutoFit/>
          </a:bodyPr>
          <a:lstStyle/>
          <a:p>
            <a:pPr algn="r"/>
            <a:r>
              <a:rPr lang="en-US" sz="1200" dirty="0">
                <a:solidFill>
                  <a:srgbClr val="0033CC"/>
                </a:solidFill>
              </a:rPr>
              <a:t>Oetzel and Miller, J. Dairy Sci., </a:t>
            </a:r>
            <a:r>
              <a:rPr lang="en-US" sz="1200" dirty="0" smtClean="0">
                <a:solidFill>
                  <a:srgbClr val="0033CC"/>
                </a:solidFill>
              </a:rPr>
              <a:t>95:7051, 2012</a:t>
            </a:r>
            <a:endParaRPr lang="en-US" sz="1200" dirty="0">
              <a:solidFill>
                <a:srgbClr val="0033CC"/>
              </a:solidFill>
            </a:endParaRPr>
          </a:p>
        </p:txBody>
      </p:sp>
    </p:spTree>
    <p:extLst>
      <p:ext uri="{BB962C8B-B14F-4D97-AF65-F5344CB8AC3E}">
        <p14:creationId xmlns:p14="http://schemas.microsoft.com/office/powerpoint/2010/main" val="360745267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p:txBody>
          <a:bodyPr/>
          <a:lstStyle/>
          <a:p>
            <a:r>
              <a:rPr lang="en-US" dirty="0" smtClean="0"/>
              <a:t>Field Trial – Strategic Use of</a:t>
            </a:r>
            <a:br>
              <a:rPr lang="en-US" dirty="0" smtClean="0"/>
            </a:br>
            <a:r>
              <a:rPr lang="en-US" dirty="0" smtClean="0"/>
              <a:t>Oral Ca Boluses</a:t>
            </a:r>
            <a:endParaRPr lang="en-US" dirty="0"/>
          </a:p>
        </p:txBody>
      </p:sp>
      <p:sp>
        <p:nvSpPr>
          <p:cNvPr id="745475" name="Rectangle 3"/>
          <p:cNvSpPr>
            <a:spLocks noGrp="1" noChangeArrowheads="1"/>
          </p:cNvSpPr>
          <p:nvPr>
            <p:ph idx="1"/>
          </p:nvPr>
        </p:nvSpPr>
        <p:spPr>
          <a:xfrm>
            <a:off x="684486" y="2043120"/>
            <a:ext cx="7775028" cy="3879649"/>
          </a:xfrm>
        </p:spPr>
        <p:txBody>
          <a:bodyPr/>
          <a:lstStyle/>
          <a:p>
            <a:r>
              <a:rPr lang="en-US" dirty="0" smtClean="0"/>
              <a:t>Both herds fed low DCAD prefresh diets </a:t>
            </a:r>
          </a:p>
          <a:p>
            <a:pPr lvl="1"/>
            <a:r>
              <a:rPr lang="en-US" dirty="0" smtClean="0"/>
              <a:t>-109 and -18 mEq/kg DM</a:t>
            </a:r>
          </a:p>
          <a:p>
            <a:pPr lvl="1"/>
            <a:r>
              <a:rPr lang="en-US" dirty="0" smtClean="0"/>
              <a:t>urinary pH averaged ~6.5 to 7.5</a:t>
            </a:r>
          </a:p>
          <a:p>
            <a:r>
              <a:rPr lang="en-US" dirty="0" smtClean="0"/>
              <a:t>Minimal clinical milk fever</a:t>
            </a:r>
          </a:p>
          <a:p>
            <a:pPr lvl="1"/>
            <a:r>
              <a:rPr lang="en-US" dirty="0" smtClean="0"/>
              <a:t>0.1% clinical milk fever in the prior year</a:t>
            </a:r>
          </a:p>
          <a:p>
            <a:r>
              <a:rPr lang="en-US" dirty="0" smtClean="0"/>
              <a:t>Lots of subclinical hypocalcemia</a:t>
            </a:r>
          </a:p>
          <a:p>
            <a:pPr lvl="1"/>
            <a:r>
              <a:rPr lang="en-US" dirty="0" smtClean="0"/>
              <a:t>52.6% </a:t>
            </a:r>
            <a:r>
              <a:rPr lang="en-US" dirty="0" smtClean="0">
                <a:sym typeface="Symbol"/>
              </a:rPr>
              <a:t>8.6 mg/dL on the day after calving</a:t>
            </a:r>
            <a:endParaRPr lang="en-US" dirty="0"/>
          </a:p>
        </p:txBody>
      </p:sp>
      <p:sp>
        <p:nvSpPr>
          <p:cNvPr id="4" name="TextBox 3"/>
          <p:cNvSpPr txBox="1"/>
          <p:nvPr/>
        </p:nvSpPr>
        <p:spPr>
          <a:xfrm>
            <a:off x="4840396" y="6502850"/>
            <a:ext cx="4191000" cy="276999"/>
          </a:xfrm>
          <a:prstGeom prst="rect">
            <a:avLst/>
          </a:prstGeom>
          <a:noFill/>
        </p:spPr>
        <p:txBody>
          <a:bodyPr wrap="square" rtlCol="0">
            <a:spAutoFit/>
          </a:bodyPr>
          <a:lstStyle/>
          <a:p>
            <a:pPr algn="r"/>
            <a:r>
              <a:rPr lang="en-US" sz="1200" dirty="0">
                <a:solidFill>
                  <a:srgbClr val="0033CC"/>
                </a:solidFill>
              </a:rPr>
              <a:t>Oetzel and Miller, J. Dairy Sci., </a:t>
            </a:r>
            <a:r>
              <a:rPr lang="en-US" sz="1200" dirty="0" smtClean="0">
                <a:solidFill>
                  <a:srgbClr val="0033CC"/>
                </a:solidFill>
              </a:rPr>
              <a:t>95:7051, 2012</a:t>
            </a:r>
            <a:endParaRPr lang="en-US" sz="1200" dirty="0">
              <a:solidFill>
                <a:srgbClr val="0033CC"/>
              </a:solidFill>
            </a:endParaRPr>
          </a:p>
        </p:txBody>
      </p:sp>
    </p:spTree>
    <p:extLst>
      <p:ext uri="{BB962C8B-B14F-4D97-AF65-F5344CB8AC3E}">
        <p14:creationId xmlns:p14="http://schemas.microsoft.com/office/powerpoint/2010/main" val="29951930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547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547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4547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54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p:txBody>
          <a:bodyPr/>
          <a:lstStyle/>
          <a:p>
            <a:r>
              <a:rPr lang="en-US" dirty="0" smtClean="0"/>
              <a:t>Field Trial – Strategic Use of</a:t>
            </a:r>
            <a:br>
              <a:rPr lang="en-US" dirty="0" smtClean="0"/>
            </a:br>
            <a:r>
              <a:rPr lang="en-US" dirty="0" smtClean="0"/>
              <a:t>Oral Ca Boluses</a:t>
            </a:r>
            <a:endParaRPr lang="en-US" dirty="0"/>
          </a:p>
        </p:txBody>
      </p:sp>
      <p:sp>
        <p:nvSpPr>
          <p:cNvPr id="745475" name="Rectangle 3"/>
          <p:cNvSpPr>
            <a:spLocks noGrp="1" noChangeArrowheads="1"/>
          </p:cNvSpPr>
          <p:nvPr>
            <p:ph idx="1"/>
          </p:nvPr>
        </p:nvSpPr>
        <p:spPr>
          <a:xfrm>
            <a:off x="381000" y="2752379"/>
            <a:ext cx="8382000" cy="1903704"/>
          </a:xfrm>
        </p:spPr>
        <p:txBody>
          <a:bodyPr/>
          <a:lstStyle/>
          <a:p>
            <a:r>
              <a:rPr lang="en-US" dirty="0" smtClean="0"/>
              <a:t>Cows </a:t>
            </a:r>
            <a:r>
              <a:rPr lang="en-US" dirty="0"/>
              <a:t>were randomly assigned to </a:t>
            </a:r>
            <a:r>
              <a:rPr lang="en-US" dirty="0" smtClean="0"/>
              <a:t>two groups:</a:t>
            </a:r>
          </a:p>
          <a:p>
            <a:pPr lvl="1"/>
            <a:r>
              <a:rPr lang="en-US" dirty="0" smtClean="0"/>
              <a:t>no Bovikalc</a:t>
            </a:r>
            <a:r>
              <a:rPr lang="en-US" dirty="0"/>
              <a:t>® boluses </a:t>
            </a:r>
            <a:r>
              <a:rPr lang="en-US" dirty="0" smtClean="0"/>
              <a:t>around calving (controls)</a:t>
            </a:r>
          </a:p>
          <a:p>
            <a:pPr lvl="1"/>
            <a:r>
              <a:rPr lang="en-US" dirty="0"/>
              <a:t>receive two Bovikalc® boluses </a:t>
            </a:r>
            <a:r>
              <a:rPr lang="en-US" dirty="0" smtClean="0"/>
              <a:t>around </a:t>
            </a:r>
            <a:r>
              <a:rPr lang="en-US" dirty="0"/>
              <a:t>calving</a:t>
            </a:r>
          </a:p>
          <a:p>
            <a:pPr lvl="1"/>
            <a:endParaRPr lang="en-US" dirty="0" smtClean="0"/>
          </a:p>
        </p:txBody>
      </p:sp>
      <p:sp>
        <p:nvSpPr>
          <p:cNvPr id="4" name="TextBox 3"/>
          <p:cNvSpPr txBox="1"/>
          <p:nvPr/>
        </p:nvSpPr>
        <p:spPr>
          <a:xfrm>
            <a:off x="4840396" y="6502850"/>
            <a:ext cx="4191000" cy="276999"/>
          </a:xfrm>
          <a:prstGeom prst="rect">
            <a:avLst/>
          </a:prstGeom>
          <a:noFill/>
        </p:spPr>
        <p:txBody>
          <a:bodyPr wrap="square" rtlCol="0">
            <a:spAutoFit/>
          </a:bodyPr>
          <a:lstStyle/>
          <a:p>
            <a:pPr algn="r"/>
            <a:r>
              <a:rPr lang="en-US" sz="1200" dirty="0">
                <a:solidFill>
                  <a:srgbClr val="0033CC"/>
                </a:solidFill>
              </a:rPr>
              <a:t>Oetzel and Miller, J. Dairy Sci., </a:t>
            </a:r>
            <a:r>
              <a:rPr lang="en-US" sz="1200" dirty="0" smtClean="0">
                <a:solidFill>
                  <a:srgbClr val="0033CC"/>
                </a:solidFill>
              </a:rPr>
              <a:t>95:7051, 2012</a:t>
            </a:r>
            <a:endParaRPr lang="en-US" sz="1200" dirty="0">
              <a:solidFill>
                <a:srgbClr val="0033CC"/>
              </a:solidFill>
            </a:endParaRPr>
          </a:p>
        </p:txBody>
      </p:sp>
    </p:spTree>
    <p:extLst>
      <p:ext uri="{BB962C8B-B14F-4D97-AF65-F5344CB8AC3E}">
        <p14:creationId xmlns:p14="http://schemas.microsoft.com/office/powerpoint/2010/main" val="55574575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2955926" y="6408216"/>
            <a:ext cx="6101338" cy="646331"/>
          </a:xfrm>
          <a:prstGeom prst="rect">
            <a:avLst/>
          </a:prstGeom>
          <a:noFill/>
        </p:spPr>
        <p:txBody>
          <a:bodyPr wrap="square" rtlCol="0">
            <a:spAutoFit/>
          </a:bodyPr>
          <a:lstStyle/>
          <a:p>
            <a:pPr algn="r"/>
            <a:r>
              <a:rPr lang="en-US" sz="1200" dirty="0">
                <a:solidFill>
                  <a:srgbClr val="0033CC"/>
                </a:solidFill>
              </a:rPr>
              <a:t> Ca data from Kimura et al., J. Dairy Sci. 89:2588, </a:t>
            </a:r>
            <a:r>
              <a:rPr lang="en-US" sz="1200" dirty="0" smtClean="0">
                <a:solidFill>
                  <a:srgbClr val="0033CC"/>
                </a:solidFill>
              </a:rPr>
              <a:t>2006</a:t>
            </a:r>
          </a:p>
          <a:p>
            <a:pPr algn="r"/>
            <a:r>
              <a:rPr lang="en-US" sz="1200" dirty="0" smtClean="0">
                <a:solidFill>
                  <a:srgbClr val="0033CC"/>
                </a:solidFill>
              </a:rPr>
              <a:t>Bovikalc</a:t>
            </a:r>
            <a:r>
              <a:rPr lang="en-US" sz="1200" baseline="30000" dirty="0" smtClean="0">
                <a:solidFill>
                  <a:srgbClr val="0033CC"/>
                </a:solidFill>
                <a:sym typeface="Symbol"/>
              </a:rPr>
              <a:t></a:t>
            </a:r>
            <a:r>
              <a:rPr lang="en-US" sz="1200" dirty="0" smtClean="0">
                <a:solidFill>
                  <a:srgbClr val="0033CC"/>
                </a:solidFill>
              </a:rPr>
              <a:t> administration schedule from </a:t>
            </a:r>
            <a:r>
              <a:rPr lang="en-US" sz="1200" dirty="0">
                <a:solidFill>
                  <a:srgbClr val="0033CC"/>
                </a:solidFill>
              </a:rPr>
              <a:t>Oetzel and Miller, J. Dairy Sci., 95:7051, 2012</a:t>
            </a:r>
          </a:p>
          <a:p>
            <a:pPr algn="r"/>
            <a:endParaRPr lang="en-US" sz="1200" dirty="0">
              <a:solidFill>
                <a:srgbClr val="0033CC"/>
              </a:solidFill>
            </a:endParaRPr>
          </a:p>
        </p:txBody>
      </p:sp>
      <p:cxnSp>
        <p:nvCxnSpPr>
          <p:cNvPr id="4" name="Straight Connector 3"/>
          <p:cNvCxnSpPr/>
          <p:nvPr/>
        </p:nvCxnSpPr>
        <p:spPr>
          <a:xfrm>
            <a:off x="4528277" y="1073914"/>
            <a:ext cx="0" cy="4700003"/>
          </a:xfrm>
          <a:prstGeom prst="line">
            <a:avLst/>
          </a:prstGeom>
          <a:ln w="31750">
            <a:solidFill>
              <a:srgbClr val="800000"/>
            </a:solidFill>
            <a:prstDash val="sysDash"/>
          </a:ln>
        </p:spPr>
        <p:style>
          <a:lnRef idx="2">
            <a:schemeClr val="accent1"/>
          </a:lnRef>
          <a:fillRef idx="0">
            <a:schemeClr val="accent1"/>
          </a:fillRef>
          <a:effectRef idx="1">
            <a:schemeClr val="accent1"/>
          </a:effectRef>
          <a:fontRef idx="minor">
            <a:schemeClr val="tx1"/>
          </a:fontRef>
        </p:style>
      </p:cxnSp>
      <p:sp>
        <p:nvSpPr>
          <p:cNvPr id="7" name="Freeform 7"/>
          <p:cNvSpPr>
            <a:spLocks noEditPoints="1"/>
          </p:cNvSpPr>
          <p:nvPr/>
        </p:nvSpPr>
        <p:spPr bwMode="auto">
          <a:xfrm>
            <a:off x="1302544" y="1077913"/>
            <a:ext cx="7383463" cy="3938588"/>
          </a:xfrm>
          <a:custGeom>
            <a:avLst/>
            <a:gdLst>
              <a:gd name="T0" fmla="*/ 511 w 4651"/>
              <a:gd name="T1" fmla="*/ 2477 h 2481"/>
              <a:gd name="T2" fmla="*/ 1014 w 4651"/>
              <a:gd name="T3" fmla="*/ 2481 h 2481"/>
              <a:gd name="T4" fmla="*/ 1529 w 4651"/>
              <a:gd name="T5" fmla="*/ 2477 h 2481"/>
              <a:gd name="T6" fmla="*/ 2039 w 4651"/>
              <a:gd name="T7" fmla="*/ 2481 h 2481"/>
              <a:gd name="T8" fmla="*/ 2542 w 4651"/>
              <a:gd name="T9" fmla="*/ 2477 h 2481"/>
              <a:gd name="T10" fmla="*/ 3061 w 4651"/>
              <a:gd name="T11" fmla="*/ 2477 h 2481"/>
              <a:gd name="T12" fmla="*/ 3564 w 4651"/>
              <a:gd name="T13" fmla="*/ 2481 h 2481"/>
              <a:gd name="T14" fmla="*/ 4078 w 4651"/>
              <a:gd name="T15" fmla="*/ 2477 h 2481"/>
              <a:gd name="T16" fmla="*/ 4589 w 4651"/>
              <a:gd name="T17" fmla="*/ 2481 h 2481"/>
              <a:gd name="T18" fmla="*/ 438 w 4651"/>
              <a:gd name="T19" fmla="*/ 2064 h 2481"/>
              <a:gd name="T20" fmla="*/ 957 w 4651"/>
              <a:gd name="T21" fmla="*/ 2064 h 2481"/>
              <a:gd name="T22" fmla="*/ 1460 w 4651"/>
              <a:gd name="T23" fmla="*/ 2068 h 2481"/>
              <a:gd name="T24" fmla="*/ 1974 w 4651"/>
              <a:gd name="T25" fmla="*/ 2064 h 2481"/>
              <a:gd name="T26" fmla="*/ 2485 w 4651"/>
              <a:gd name="T27" fmla="*/ 2068 h 2481"/>
              <a:gd name="T28" fmla="*/ 2988 w 4651"/>
              <a:gd name="T29" fmla="*/ 2064 h 2481"/>
              <a:gd name="T30" fmla="*/ 3506 w 4651"/>
              <a:gd name="T31" fmla="*/ 2064 h 2481"/>
              <a:gd name="T32" fmla="*/ 4009 w 4651"/>
              <a:gd name="T33" fmla="*/ 2068 h 2481"/>
              <a:gd name="T34" fmla="*/ 4524 w 4651"/>
              <a:gd name="T35" fmla="*/ 2064 h 2481"/>
              <a:gd name="T36" fmla="*/ 381 w 4651"/>
              <a:gd name="T37" fmla="*/ 1655 h 2481"/>
              <a:gd name="T38" fmla="*/ 884 w 4651"/>
              <a:gd name="T39" fmla="*/ 1651 h 2481"/>
              <a:gd name="T40" fmla="*/ 1402 w 4651"/>
              <a:gd name="T41" fmla="*/ 1651 h 2481"/>
              <a:gd name="T42" fmla="*/ 1905 w 4651"/>
              <a:gd name="T43" fmla="*/ 1655 h 2481"/>
              <a:gd name="T44" fmla="*/ 2420 w 4651"/>
              <a:gd name="T45" fmla="*/ 1651 h 2481"/>
              <a:gd name="T46" fmla="*/ 2930 w 4651"/>
              <a:gd name="T47" fmla="*/ 1655 h 2481"/>
              <a:gd name="T48" fmla="*/ 3433 w 4651"/>
              <a:gd name="T49" fmla="*/ 1651 h 2481"/>
              <a:gd name="T50" fmla="*/ 3952 w 4651"/>
              <a:gd name="T51" fmla="*/ 1651 h 2481"/>
              <a:gd name="T52" fmla="*/ 4455 w 4651"/>
              <a:gd name="T53" fmla="*/ 1655 h 2481"/>
              <a:gd name="T54" fmla="*/ 315 w 4651"/>
              <a:gd name="T55" fmla="*/ 1239 h 2481"/>
              <a:gd name="T56" fmla="*/ 826 w 4651"/>
              <a:gd name="T57" fmla="*/ 1242 h 2481"/>
              <a:gd name="T58" fmla="*/ 1329 w 4651"/>
              <a:gd name="T59" fmla="*/ 1239 h 2481"/>
              <a:gd name="T60" fmla="*/ 1847 w 4651"/>
              <a:gd name="T61" fmla="*/ 1239 h 2481"/>
              <a:gd name="T62" fmla="*/ 2350 w 4651"/>
              <a:gd name="T63" fmla="*/ 1242 h 2481"/>
              <a:gd name="T64" fmla="*/ 2865 w 4651"/>
              <a:gd name="T65" fmla="*/ 1239 h 2481"/>
              <a:gd name="T66" fmla="*/ 3376 w 4651"/>
              <a:gd name="T67" fmla="*/ 1242 h 2481"/>
              <a:gd name="T68" fmla="*/ 3879 w 4651"/>
              <a:gd name="T69" fmla="*/ 1239 h 2481"/>
              <a:gd name="T70" fmla="*/ 4397 w 4651"/>
              <a:gd name="T71" fmla="*/ 1239 h 2481"/>
              <a:gd name="T72" fmla="*/ 246 w 4651"/>
              <a:gd name="T73" fmla="*/ 830 h 2481"/>
              <a:gd name="T74" fmla="*/ 761 w 4651"/>
              <a:gd name="T75" fmla="*/ 826 h 2481"/>
              <a:gd name="T76" fmla="*/ 1271 w 4651"/>
              <a:gd name="T77" fmla="*/ 830 h 2481"/>
              <a:gd name="T78" fmla="*/ 1774 w 4651"/>
              <a:gd name="T79" fmla="*/ 826 h 2481"/>
              <a:gd name="T80" fmla="*/ 2293 w 4651"/>
              <a:gd name="T81" fmla="*/ 826 h 2481"/>
              <a:gd name="T82" fmla="*/ 2796 w 4651"/>
              <a:gd name="T83" fmla="*/ 830 h 2481"/>
              <a:gd name="T84" fmla="*/ 3310 w 4651"/>
              <a:gd name="T85" fmla="*/ 826 h 2481"/>
              <a:gd name="T86" fmla="*/ 3821 w 4651"/>
              <a:gd name="T87" fmla="*/ 830 h 2481"/>
              <a:gd name="T88" fmla="*/ 4324 w 4651"/>
              <a:gd name="T89" fmla="*/ 826 h 2481"/>
              <a:gd name="T90" fmla="*/ 189 w 4651"/>
              <a:gd name="T91" fmla="*/ 413 h 2481"/>
              <a:gd name="T92" fmla="*/ 692 w 4651"/>
              <a:gd name="T93" fmla="*/ 417 h 2481"/>
              <a:gd name="T94" fmla="*/ 1206 w 4651"/>
              <a:gd name="T95" fmla="*/ 413 h 2481"/>
              <a:gd name="T96" fmla="*/ 1717 w 4651"/>
              <a:gd name="T97" fmla="*/ 417 h 2481"/>
              <a:gd name="T98" fmla="*/ 2220 w 4651"/>
              <a:gd name="T99" fmla="*/ 413 h 2481"/>
              <a:gd name="T100" fmla="*/ 2738 w 4651"/>
              <a:gd name="T101" fmla="*/ 413 h 2481"/>
              <a:gd name="T102" fmla="*/ 3241 w 4651"/>
              <a:gd name="T103" fmla="*/ 417 h 2481"/>
              <a:gd name="T104" fmla="*/ 3756 w 4651"/>
              <a:gd name="T105" fmla="*/ 413 h 2481"/>
              <a:gd name="T106" fmla="*/ 4267 w 4651"/>
              <a:gd name="T107" fmla="*/ 417 h 2481"/>
              <a:gd name="T108" fmla="*/ 116 w 4651"/>
              <a:gd name="T109" fmla="*/ 0 h 2481"/>
              <a:gd name="T110" fmla="*/ 634 w 4651"/>
              <a:gd name="T111" fmla="*/ 0 h 2481"/>
              <a:gd name="T112" fmla="*/ 1137 w 4651"/>
              <a:gd name="T113" fmla="*/ 4 h 2481"/>
              <a:gd name="T114" fmla="*/ 1652 w 4651"/>
              <a:gd name="T115" fmla="*/ 0 h 2481"/>
              <a:gd name="T116" fmla="*/ 2162 w 4651"/>
              <a:gd name="T117" fmla="*/ 4 h 2481"/>
              <a:gd name="T118" fmla="*/ 2665 w 4651"/>
              <a:gd name="T119" fmla="*/ 0 h 2481"/>
              <a:gd name="T120" fmla="*/ 3184 w 4651"/>
              <a:gd name="T121" fmla="*/ 0 h 2481"/>
              <a:gd name="T122" fmla="*/ 3687 w 4651"/>
              <a:gd name="T123" fmla="*/ 4 h 2481"/>
              <a:gd name="T124" fmla="*/ 4201 w 4651"/>
              <a:gd name="T125" fmla="*/ 0 h 2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51" h="2481">
                <a:moveTo>
                  <a:pt x="0" y="2477"/>
                </a:moveTo>
                <a:lnTo>
                  <a:pt x="4" y="2477"/>
                </a:lnTo>
                <a:lnTo>
                  <a:pt x="4" y="2481"/>
                </a:lnTo>
                <a:lnTo>
                  <a:pt x="0" y="2481"/>
                </a:lnTo>
                <a:lnTo>
                  <a:pt x="0" y="2477"/>
                </a:lnTo>
                <a:close/>
                <a:moveTo>
                  <a:pt x="8" y="2477"/>
                </a:moveTo>
                <a:lnTo>
                  <a:pt x="12" y="2477"/>
                </a:lnTo>
                <a:lnTo>
                  <a:pt x="12" y="2481"/>
                </a:lnTo>
                <a:lnTo>
                  <a:pt x="8" y="2481"/>
                </a:lnTo>
                <a:lnTo>
                  <a:pt x="8" y="2477"/>
                </a:lnTo>
                <a:close/>
                <a:moveTo>
                  <a:pt x="16" y="2477"/>
                </a:moveTo>
                <a:lnTo>
                  <a:pt x="20" y="2477"/>
                </a:lnTo>
                <a:lnTo>
                  <a:pt x="20" y="2481"/>
                </a:lnTo>
                <a:lnTo>
                  <a:pt x="16" y="2481"/>
                </a:lnTo>
                <a:lnTo>
                  <a:pt x="16" y="2477"/>
                </a:lnTo>
                <a:close/>
                <a:moveTo>
                  <a:pt x="23" y="2477"/>
                </a:moveTo>
                <a:lnTo>
                  <a:pt x="27" y="2477"/>
                </a:lnTo>
                <a:lnTo>
                  <a:pt x="27" y="2481"/>
                </a:lnTo>
                <a:lnTo>
                  <a:pt x="23" y="2481"/>
                </a:lnTo>
                <a:lnTo>
                  <a:pt x="23" y="2477"/>
                </a:lnTo>
                <a:close/>
                <a:moveTo>
                  <a:pt x="31" y="2477"/>
                </a:moveTo>
                <a:lnTo>
                  <a:pt x="35" y="2477"/>
                </a:lnTo>
                <a:lnTo>
                  <a:pt x="35" y="2481"/>
                </a:lnTo>
                <a:lnTo>
                  <a:pt x="31" y="2481"/>
                </a:lnTo>
                <a:lnTo>
                  <a:pt x="31" y="2477"/>
                </a:lnTo>
                <a:close/>
                <a:moveTo>
                  <a:pt x="39" y="2477"/>
                </a:moveTo>
                <a:lnTo>
                  <a:pt x="43" y="2477"/>
                </a:lnTo>
                <a:lnTo>
                  <a:pt x="43" y="2481"/>
                </a:lnTo>
                <a:lnTo>
                  <a:pt x="39" y="2481"/>
                </a:lnTo>
                <a:lnTo>
                  <a:pt x="39" y="2477"/>
                </a:lnTo>
                <a:close/>
                <a:moveTo>
                  <a:pt x="46" y="2477"/>
                </a:moveTo>
                <a:lnTo>
                  <a:pt x="50" y="2477"/>
                </a:lnTo>
                <a:lnTo>
                  <a:pt x="50" y="2481"/>
                </a:lnTo>
                <a:lnTo>
                  <a:pt x="46" y="2481"/>
                </a:lnTo>
                <a:lnTo>
                  <a:pt x="46" y="2477"/>
                </a:lnTo>
                <a:close/>
                <a:moveTo>
                  <a:pt x="54" y="2477"/>
                </a:moveTo>
                <a:lnTo>
                  <a:pt x="58" y="2477"/>
                </a:lnTo>
                <a:lnTo>
                  <a:pt x="58" y="2481"/>
                </a:lnTo>
                <a:lnTo>
                  <a:pt x="54" y="2481"/>
                </a:lnTo>
                <a:lnTo>
                  <a:pt x="54" y="2477"/>
                </a:lnTo>
                <a:close/>
                <a:moveTo>
                  <a:pt x="62" y="2477"/>
                </a:moveTo>
                <a:lnTo>
                  <a:pt x="66" y="2477"/>
                </a:lnTo>
                <a:lnTo>
                  <a:pt x="66" y="2481"/>
                </a:lnTo>
                <a:lnTo>
                  <a:pt x="62" y="2481"/>
                </a:lnTo>
                <a:lnTo>
                  <a:pt x="62" y="2477"/>
                </a:lnTo>
                <a:close/>
                <a:moveTo>
                  <a:pt x="70" y="2477"/>
                </a:moveTo>
                <a:lnTo>
                  <a:pt x="73" y="2477"/>
                </a:lnTo>
                <a:lnTo>
                  <a:pt x="73" y="2481"/>
                </a:lnTo>
                <a:lnTo>
                  <a:pt x="70" y="2481"/>
                </a:lnTo>
                <a:lnTo>
                  <a:pt x="70" y="2477"/>
                </a:lnTo>
                <a:close/>
                <a:moveTo>
                  <a:pt x="77" y="2477"/>
                </a:moveTo>
                <a:lnTo>
                  <a:pt x="81" y="2477"/>
                </a:lnTo>
                <a:lnTo>
                  <a:pt x="81" y="2481"/>
                </a:lnTo>
                <a:lnTo>
                  <a:pt x="77" y="2481"/>
                </a:lnTo>
                <a:lnTo>
                  <a:pt x="77" y="2477"/>
                </a:lnTo>
                <a:close/>
                <a:moveTo>
                  <a:pt x="85" y="2477"/>
                </a:moveTo>
                <a:lnTo>
                  <a:pt x="89" y="2477"/>
                </a:lnTo>
                <a:lnTo>
                  <a:pt x="89" y="2481"/>
                </a:lnTo>
                <a:lnTo>
                  <a:pt x="85" y="2481"/>
                </a:lnTo>
                <a:lnTo>
                  <a:pt x="85" y="2477"/>
                </a:lnTo>
                <a:close/>
                <a:moveTo>
                  <a:pt x="93" y="2477"/>
                </a:moveTo>
                <a:lnTo>
                  <a:pt x="96" y="2477"/>
                </a:lnTo>
                <a:lnTo>
                  <a:pt x="96" y="2481"/>
                </a:lnTo>
                <a:lnTo>
                  <a:pt x="93" y="2481"/>
                </a:lnTo>
                <a:lnTo>
                  <a:pt x="93" y="2477"/>
                </a:lnTo>
                <a:close/>
                <a:moveTo>
                  <a:pt x="100" y="2477"/>
                </a:moveTo>
                <a:lnTo>
                  <a:pt x="104" y="2477"/>
                </a:lnTo>
                <a:lnTo>
                  <a:pt x="104" y="2481"/>
                </a:lnTo>
                <a:lnTo>
                  <a:pt x="100" y="2481"/>
                </a:lnTo>
                <a:lnTo>
                  <a:pt x="100" y="2477"/>
                </a:lnTo>
                <a:close/>
                <a:moveTo>
                  <a:pt x="108" y="2477"/>
                </a:moveTo>
                <a:lnTo>
                  <a:pt x="112" y="2477"/>
                </a:lnTo>
                <a:lnTo>
                  <a:pt x="112" y="2481"/>
                </a:lnTo>
                <a:lnTo>
                  <a:pt x="108" y="2481"/>
                </a:lnTo>
                <a:lnTo>
                  <a:pt x="108" y="2477"/>
                </a:lnTo>
                <a:close/>
                <a:moveTo>
                  <a:pt x="116" y="2477"/>
                </a:moveTo>
                <a:lnTo>
                  <a:pt x="119" y="2477"/>
                </a:lnTo>
                <a:lnTo>
                  <a:pt x="119" y="2481"/>
                </a:lnTo>
                <a:lnTo>
                  <a:pt x="116" y="2481"/>
                </a:lnTo>
                <a:lnTo>
                  <a:pt x="116" y="2477"/>
                </a:lnTo>
                <a:close/>
                <a:moveTo>
                  <a:pt x="123" y="2477"/>
                </a:moveTo>
                <a:lnTo>
                  <a:pt x="127" y="2477"/>
                </a:lnTo>
                <a:lnTo>
                  <a:pt x="127" y="2481"/>
                </a:lnTo>
                <a:lnTo>
                  <a:pt x="123" y="2481"/>
                </a:lnTo>
                <a:lnTo>
                  <a:pt x="123" y="2477"/>
                </a:lnTo>
                <a:close/>
                <a:moveTo>
                  <a:pt x="131" y="2477"/>
                </a:moveTo>
                <a:lnTo>
                  <a:pt x="135" y="2477"/>
                </a:lnTo>
                <a:lnTo>
                  <a:pt x="135" y="2481"/>
                </a:lnTo>
                <a:lnTo>
                  <a:pt x="131" y="2481"/>
                </a:lnTo>
                <a:lnTo>
                  <a:pt x="131" y="2477"/>
                </a:lnTo>
                <a:close/>
                <a:moveTo>
                  <a:pt x="139" y="2477"/>
                </a:moveTo>
                <a:lnTo>
                  <a:pt x="142" y="2477"/>
                </a:lnTo>
                <a:lnTo>
                  <a:pt x="142" y="2481"/>
                </a:lnTo>
                <a:lnTo>
                  <a:pt x="139" y="2481"/>
                </a:lnTo>
                <a:lnTo>
                  <a:pt x="139" y="2477"/>
                </a:lnTo>
                <a:close/>
                <a:moveTo>
                  <a:pt x="146" y="2477"/>
                </a:moveTo>
                <a:lnTo>
                  <a:pt x="150" y="2477"/>
                </a:lnTo>
                <a:lnTo>
                  <a:pt x="150" y="2481"/>
                </a:lnTo>
                <a:lnTo>
                  <a:pt x="146" y="2481"/>
                </a:lnTo>
                <a:lnTo>
                  <a:pt x="146" y="2477"/>
                </a:lnTo>
                <a:close/>
                <a:moveTo>
                  <a:pt x="154" y="2477"/>
                </a:moveTo>
                <a:lnTo>
                  <a:pt x="158" y="2477"/>
                </a:lnTo>
                <a:lnTo>
                  <a:pt x="158" y="2481"/>
                </a:lnTo>
                <a:lnTo>
                  <a:pt x="154" y="2481"/>
                </a:lnTo>
                <a:lnTo>
                  <a:pt x="154" y="2477"/>
                </a:lnTo>
                <a:close/>
                <a:moveTo>
                  <a:pt x="162" y="2477"/>
                </a:moveTo>
                <a:lnTo>
                  <a:pt x="166" y="2477"/>
                </a:lnTo>
                <a:lnTo>
                  <a:pt x="166" y="2481"/>
                </a:lnTo>
                <a:lnTo>
                  <a:pt x="162" y="2481"/>
                </a:lnTo>
                <a:lnTo>
                  <a:pt x="162" y="2477"/>
                </a:lnTo>
                <a:close/>
                <a:moveTo>
                  <a:pt x="169" y="2477"/>
                </a:moveTo>
                <a:lnTo>
                  <a:pt x="173" y="2477"/>
                </a:lnTo>
                <a:lnTo>
                  <a:pt x="173" y="2481"/>
                </a:lnTo>
                <a:lnTo>
                  <a:pt x="169" y="2481"/>
                </a:lnTo>
                <a:lnTo>
                  <a:pt x="169" y="2477"/>
                </a:lnTo>
                <a:close/>
                <a:moveTo>
                  <a:pt x="177" y="2477"/>
                </a:moveTo>
                <a:lnTo>
                  <a:pt x="181" y="2477"/>
                </a:lnTo>
                <a:lnTo>
                  <a:pt x="181" y="2481"/>
                </a:lnTo>
                <a:lnTo>
                  <a:pt x="177" y="2481"/>
                </a:lnTo>
                <a:lnTo>
                  <a:pt x="177" y="2477"/>
                </a:lnTo>
                <a:close/>
                <a:moveTo>
                  <a:pt x="185" y="2477"/>
                </a:moveTo>
                <a:lnTo>
                  <a:pt x="189" y="2477"/>
                </a:lnTo>
                <a:lnTo>
                  <a:pt x="189" y="2481"/>
                </a:lnTo>
                <a:lnTo>
                  <a:pt x="185" y="2481"/>
                </a:lnTo>
                <a:lnTo>
                  <a:pt x="185" y="2477"/>
                </a:lnTo>
                <a:close/>
                <a:moveTo>
                  <a:pt x="192" y="2477"/>
                </a:moveTo>
                <a:lnTo>
                  <a:pt x="196" y="2477"/>
                </a:lnTo>
                <a:lnTo>
                  <a:pt x="196" y="2481"/>
                </a:lnTo>
                <a:lnTo>
                  <a:pt x="192" y="2481"/>
                </a:lnTo>
                <a:lnTo>
                  <a:pt x="192" y="2477"/>
                </a:lnTo>
                <a:close/>
                <a:moveTo>
                  <a:pt x="200" y="2477"/>
                </a:moveTo>
                <a:lnTo>
                  <a:pt x="204" y="2477"/>
                </a:lnTo>
                <a:lnTo>
                  <a:pt x="204" y="2481"/>
                </a:lnTo>
                <a:lnTo>
                  <a:pt x="200" y="2481"/>
                </a:lnTo>
                <a:lnTo>
                  <a:pt x="200" y="2477"/>
                </a:lnTo>
                <a:close/>
                <a:moveTo>
                  <a:pt x="208" y="2477"/>
                </a:moveTo>
                <a:lnTo>
                  <a:pt x="212" y="2477"/>
                </a:lnTo>
                <a:lnTo>
                  <a:pt x="212" y="2481"/>
                </a:lnTo>
                <a:lnTo>
                  <a:pt x="208" y="2481"/>
                </a:lnTo>
                <a:lnTo>
                  <a:pt x="208" y="2477"/>
                </a:lnTo>
                <a:close/>
                <a:moveTo>
                  <a:pt x="215" y="2477"/>
                </a:moveTo>
                <a:lnTo>
                  <a:pt x="219" y="2477"/>
                </a:lnTo>
                <a:lnTo>
                  <a:pt x="219" y="2481"/>
                </a:lnTo>
                <a:lnTo>
                  <a:pt x="215" y="2481"/>
                </a:lnTo>
                <a:lnTo>
                  <a:pt x="215" y="2477"/>
                </a:lnTo>
                <a:close/>
                <a:moveTo>
                  <a:pt x="223" y="2477"/>
                </a:moveTo>
                <a:lnTo>
                  <a:pt x="227" y="2477"/>
                </a:lnTo>
                <a:lnTo>
                  <a:pt x="227" y="2481"/>
                </a:lnTo>
                <a:lnTo>
                  <a:pt x="223" y="2481"/>
                </a:lnTo>
                <a:lnTo>
                  <a:pt x="223" y="2477"/>
                </a:lnTo>
                <a:close/>
                <a:moveTo>
                  <a:pt x="231" y="2477"/>
                </a:moveTo>
                <a:lnTo>
                  <a:pt x="235" y="2477"/>
                </a:lnTo>
                <a:lnTo>
                  <a:pt x="235" y="2481"/>
                </a:lnTo>
                <a:lnTo>
                  <a:pt x="231" y="2481"/>
                </a:lnTo>
                <a:lnTo>
                  <a:pt x="231" y="2477"/>
                </a:lnTo>
                <a:close/>
                <a:moveTo>
                  <a:pt x="238" y="2477"/>
                </a:moveTo>
                <a:lnTo>
                  <a:pt x="242" y="2477"/>
                </a:lnTo>
                <a:lnTo>
                  <a:pt x="242" y="2481"/>
                </a:lnTo>
                <a:lnTo>
                  <a:pt x="238" y="2481"/>
                </a:lnTo>
                <a:lnTo>
                  <a:pt x="238" y="2477"/>
                </a:lnTo>
                <a:close/>
                <a:moveTo>
                  <a:pt x="246" y="2477"/>
                </a:moveTo>
                <a:lnTo>
                  <a:pt x="250" y="2477"/>
                </a:lnTo>
                <a:lnTo>
                  <a:pt x="250" y="2481"/>
                </a:lnTo>
                <a:lnTo>
                  <a:pt x="246" y="2481"/>
                </a:lnTo>
                <a:lnTo>
                  <a:pt x="246" y="2477"/>
                </a:lnTo>
                <a:close/>
                <a:moveTo>
                  <a:pt x="254" y="2477"/>
                </a:moveTo>
                <a:lnTo>
                  <a:pt x="258" y="2477"/>
                </a:lnTo>
                <a:lnTo>
                  <a:pt x="258" y="2481"/>
                </a:lnTo>
                <a:lnTo>
                  <a:pt x="254" y="2481"/>
                </a:lnTo>
                <a:lnTo>
                  <a:pt x="254" y="2477"/>
                </a:lnTo>
                <a:close/>
                <a:moveTo>
                  <a:pt x="262" y="2477"/>
                </a:moveTo>
                <a:lnTo>
                  <a:pt x="265" y="2477"/>
                </a:lnTo>
                <a:lnTo>
                  <a:pt x="265" y="2481"/>
                </a:lnTo>
                <a:lnTo>
                  <a:pt x="262" y="2481"/>
                </a:lnTo>
                <a:lnTo>
                  <a:pt x="262" y="2477"/>
                </a:lnTo>
                <a:close/>
                <a:moveTo>
                  <a:pt x="269" y="2477"/>
                </a:moveTo>
                <a:lnTo>
                  <a:pt x="273" y="2477"/>
                </a:lnTo>
                <a:lnTo>
                  <a:pt x="273" y="2481"/>
                </a:lnTo>
                <a:lnTo>
                  <a:pt x="269" y="2481"/>
                </a:lnTo>
                <a:lnTo>
                  <a:pt x="269" y="2477"/>
                </a:lnTo>
                <a:close/>
                <a:moveTo>
                  <a:pt x="277" y="2477"/>
                </a:moveTo>
                <a:lnTo>
                  <a:pt x="281" y="2477"/>
                </a:lnTo>
                <a:lnTo>
                  <a:pt x="281" y="2481"/>
                </a:lnTo>
                <a:lnTo>
                  <a:pt x="277" y="2481"/>
                </a:lnTo>
                <a:lnTo>
                  <a:pt x="277" y="2477"/>
                </a:lnTo>
                <a:close/>
                <a:moveTo>
                  <a:pt x="285" y="2477"/>
                </a:moveTo>
                <a:lnTo>
                  <a:pt x="288" y="2477"/>
                </a:lnTo>
                <a:lnTo>
                  <a:pt x="288" y="2481"/>
                </a:lnTo>
                <a:lnTo>
                  <a:pt x="285" y="2481"/>
                </a:lnTo>
                <a:lnTo>
                  <a:pt x="285" y="2477"/>
                </a:lnTo>
                <a:close/>
                <a:moveTo>
                  <a:pt x="292" y="2477"/>
                </a:moveTo>
                <a:lnTo>
                  <a:pt x="296" y="2477"/>
                </a:lnTo>
                <a:lnTo>
                  <a:pt x="296" y="2481"/>
                </a:lnTo>
                <a:lnTo>
                  <a:pt x="292" y="2481"/>
                </a:lnTo>
                <a:lnTo>
                  <a:pt x="292" y="2477"/>
                </a:lnTo>
                <a:close/>
                <a:moveTo>
                  <a:pt x="300" y="2477"/>
                </a:moveTo>
                <a:lnTo>
                  <a:pt x="304" y="2477"/>
                </a:lnTo>
                <a:lnTo>
                  <a:pt x="304" y="2481"/>
                </a:lnTo>
                <a:lnTo>
                  <a:pt x="300" y="2481"/>
                </a:lnTo>
                <a:lnTo>
                  <a:pt x="300" y="2477"/>
                </a:lnTo>
                <a:close/>
                <a:moveTo>
                  <a:pt x="308" y="2477"/>
                </a:moveTo>
                <a:lnTo>
                  <a:pt x="311" y="2477"/>
                </a:lnTo>
                <a:lnTo>
                  <a:pt x="311" y="2481"/>
                </a:lnTo>
                <a:lnTo>
                  <a:pt x="308" y="2481"/>
                </a:lnTo>
                <a:lnTo>
                  <a:pt x="308" y="2477"/>
                </a:lnTo>
                <a:close/>
                <a:moveTo>
                  <a:pt x="315" y="2477"/>
                </a:moveTo>
                <a:lnTo>
                  <a:pt x="319" y="2477"/>
                </a:lnTo>
                <a:lnTo>
                  <a:pt x="319" y="2481"/>
                </a:lnTo>
                <a:lnTo>
                  <a:pt x="315" y="2481"/>
                </a:lnTo>
                <a:lnTo>
                  <a:pt x="315" y="2477"/>
                </a:lnTo>
                <a:close/>
                <a:moveTo>
                  <a:pt x="323" y="2477"/>
                </a:moveTo>
                <a:lnTo>
                  <a:pt x="327" y="2477"/>
                </a:lnTo>
                <a:lnTo>
                  <a:pt x="327" y="2481"/>
                </a:lnTo>
                <a:lnTo>
                  <a:pt x="323" y="2481"/>
                </a:lnTo>
                <a:lnTo>
                  <a:pt x="323" y="2477"/>
                </a:lnTo>
                <a:close/>
                <a:moveTo>
                  <a:pt x="331" y="2477"/>
                </a:moveTo>
                <a:lnTo>
                  <a:pt x="334" y="2477"/>
                </a:lnTo>
                <a:lnTo>
                  <a:pt x="334" y="2481"/>
                </a:lnTo>
                <a:lnTo>
                  <a:pt x="331" y="2481"/>
                </a:lnTo>
                <a:lnTo>
                  <a:pt x="331" y="2477"/>
                </a:lnTo>
                <a:close/>
                <a:moveTo>
                  <a:pt x="338" y="2477"/>
                </a:moveTo>
                <a:lnTo>
                  <a:pt x="342" y="2477"/>
                </a:lnTo>
                <a:lnTo>
                  <a:pt x="342" y="2481"/>
                </a:lnTo>
                <a:lnTo>
                  <a:pt x="338" y="2481"/>
                </a:lnTo>
                <a:lnTo>
                  <a:pt x="338" y="2477"/>
                </a:lnTo>
                <a:close/>
                <a:moveTo>
                  <a:pt x="346" y="2477"/>
                </a:moveTo>
                <a:lnTo>
                  <a:pt x="350" y="2477"/>
                </a:lnTo>
                <a:lnTo>
                  <a:pt x="350" y="2481"/>
                </a:lnTo>
                <a:lnTo>
                  <a:pt x="346" y="2481"/>
                </a:lnTo>
                <a:lnTo>
                  <a:pt x="346" y="2477"/>
                </a:lnTo>
                <a:close/>
                <a:moveTo>
                  <a:pt x="354" y="2477"/>
                </a:moveTo>
                <a:lnTo>
                  <a:pt x="358" y="2477"/>
                </a:lnTo>
                <a:lnTo>
                  <a:pt x="358" y="2481"/>
                </a:lnTo>
                <a:lnTo>
                  <a:pt x="354" y="2481"/>
                </a:lnTo>
                <a:lnTo>
                  <a:pt x="354" y="2477"/>
                </a:lnTo>
                <a:close/>
                <a:moveTo>
                  <a:pt x="361" y="2477"/>
                </a:moveTo>
                <a:lnTo>
                  <a:pt x="365" y="2477"/>
                </a:lnTo>
                <a:lnTo>
                  <a:pt x="365" y="2481"/>
                </a:lnTo>
                <a:lnTo>
                  <a:pt x="361" y="2481"/>
                </a:lnTo>
                <a:lnTo>
                  <a:pt x="361" y="2477"/>
                </a:lnTo>
                <a:close/>
                <a:moveTo>
                  <a:pt x="369" y="2477"/>
                </a:moveTo>
                <a:lnTo>
                  <a:pt x="373" y="2477"/>
                </a:lnTo>
                <a:lnTo>
                  <a:pt x="373" y="2481"/>
                </a:lnTo>
                <a:lnTo>
                  <a:pt x="369" y="2481"/>
                </a:lnTo>
                <a:lnTo>
                  <a:pt x="369" y="2477"/>
                </a:lnTo>
                <a:close/>
                <a:moveTo>
                  <a:pt x="377" y="2477"/>
                </a:moveTo>
                <a:lnTo>
                  <a:pt x="381" y="2477"/>
                </a:lnTo>
                <a:lnTo>
                  <a:pt x="381" y="2481"/>
                </a:lnTo>
                <a:lnTo>
                  <a:pt x="377" y="2481"/>
                </a:lnTo>
                <a:lnTo>
                  <a:pt x="377" y="2477"/>
                </a:lnTo>
                <a:close/>
                <a:moveTo>
                  <a:pt x="384" y="2477"/>
                </a:moveTo>
                <a:lnTo>
                  <a:pt x="388" y="2477"/>
                </a:lnTo>
                <a:lnTo>
                  <a:pt x="388" y="2481"/>
                </a:lnTo>
                <a:lnTo>
                  <a:pt x="384" y="2481"/>
                </a:lnTo>
                <a:lnTo>
                  <a:pt x="384" y="2477"/>
                </a:lnTo>
                <a:close/>
                <a:moveTo>
                  <a:pt x="392" y="2477"/>
                </a:moveTo>
                <a:lnTo>
                  <a:pt x="396" y="2477"/>
                </a:lnTo>
                <a:lnTo>
                  <a:pt x="396" y="2481"/>
                </a:lnTo>
                <a:lnTo>
                  <a:pt x="392" y="2481"/>
                </a:lnTo>
                <a:lnTo>
                  <a:pt x="392" y="2477"/>
                </a:lnTo>
                <a:close/>
                <a:moveTo>
                  <a:pt x="400" y="2477"/>
                </a:moveTo>
                <a:lnTo>
                  <a:pt x="404" y="2477"/>
                </a:lnTo>
                <a:lnTo>
                  <a:pt x="404" y="2481"/>
                </a:lnTo>
                <a:lnTo>
                  <a:pt x="400" y="2481"/>
                </a:lnTo>
                <a:lnTo>
                  <a:pt x="400" y="2477"/>
                </a:lnTo>
                <a:close/>
                <a:moveTo>
                  <a:pt x="407" y="2477"/>
                </a:moveTo>
                <a:lnTo>
                  <a:pt x="411" y="2477"/>
                </a:lnTo>
                <a:lnTo>
                  <a:pt x="411" y="2481"/>
                </a:lnTo>
                <a:lnTo>
                  <a:pt x="407" y="2481"/>
                </a:lnTo>
                <a:lnTo>
                  <a:pt x="407" y="2477"/>
                </a:lnTo>
                <a:close/>
                <a:moveTo>
                  <a:pt x="415" y="2477"/>
                </a:moveTo>
                <a:lnTo>
                  <a:pt x="419" y="2477"/>
                </a:lnTo>
                <a:lnTo>
                  <a:pt x="419" y="2481"/>
                </a:lnTo>
                <a:lnTo>
                  <a:pt x="415" y="2481"/>
                </a:lnTo>
                <a:lnTo>
                  <a:pt x="415" y="2477"/>
                </a:lnTo>
                <a:close/>
                <a:moveTo>
                  <a:pt x="423" y="2477"/>
                </a:moveTo>
                <a:lnTo>
                  <a:pt x="427" y="2477"/>
                </a:lnTo>
                <a:lnTo>
                  <a:pt x="427" y="2481"/>
                </a:lnTo>
                <a:lnTo>
                  <a:pt x="423" y="2481"/>
                </a:lnTo>
                <a:lnTo>
                  <a:pt x="423" y="2477"/>
                </a:lnTo>
                <a:close/>
                <a:moveTo>
                  <a:pt x="430" y="2477"/>
                </a:moveTo>
                <a:lnTo>
                  <a:pt x="434" y="2477"/>
                </a:lnTo>
                <a:lnTo>
                  <a:pt x="434" y="2481"/>
                </a:lnTo>
                <a:lnTo>
                  <a:pt x="430" y="2481"/>
                </a:lnTo>
                <a:lnTo>
                  <a:pt x="430" y="2477"/>
                </a:lnTo>
                <a:close/>
                <a:moveTo>
                  <a:pt x="438" y="2477"/>
                </a:moveTo>
                <a:lnTo>
                  <a:pt x="442" y="2477"/>
                </a:lnTo>
                <a:lnTo>
                  <a:pt x="442" y="2481"/>
                </a:lnTo>
                <a:lnTo>
                  <a:pt x="438" y="2481"/>
                </a:lnTo>
                <a:lnTo>
                  <a:pt x="438" y="2477"/>
                </a:lnTo>
                <a:close/>
                <a:moveTo>
                  <a:pt x="446" y="2477"/>
                </a:moveTo>
                <a:lnTo>
                  <a:pt x="450" y="2477"/>
                </a:lnTo>
                <a:lnTo>
                  <a:pt x="450" y="2481"/>
                </a:lnTo>
                <a:lnTo>
                  <a:pt x="446" y="2481"/>
                </a:lnTo>
                <a:lnTo>
                  <a:pt x="446" y="2477"/>
                </a:lnTo>
                <a:close/>
                <a:moveTo>
                  <a:pt x="454" y="2477"/>
                </a:moveTo>
                <a:lnTo>
                  <a:pt x="457" y="2477"/>
                </a:lnTo>
                <a:lnTo>
                  <a:pt x="457" y="2481"/>
                </a:lnTo>
                <a:lnTo>
                  <a:pt x="454" y="2481"/>
                </a:lnTo>
                <a:lnTo>
                  <a:pt x="454" y="2477"/>
                </a:lnTo>
                <a:close/>
                <a:moveTo>
                  <a:pt x="461" y="2477"/>
                </a:moveTo>
                <a:lnTo>
                  <a:pt x="465" y="2477"/>
                </a:lnTo>
                <a:lnTo>
                  <a:pt x="465" y="2481"/>
                </a:lnTo>
                <a:lnTo>
                  <a:pt x="461" y="2481"/>
                </a:lnTo>
                <a:lnTo>
                  <a:pt x="461" y="2477"/>
                </a:lnTo>
                <a:close/>
                <a:moveTo>
                  <a:pt x="469" y="2477"/>
                </a:moveTo>
                <a:lnTo>
                  <a:pt x="473" y="2477"/>
                </a:lnTo>
                <a:lnTo>
                  <a:pt x="473" y="2481"/>
                </a:lnTo>
                <a:lnTo>
                  <a:pt x="469" y="2481"/>
                </a:lnTo>
                <a:lnTo>
                  <a:pt x="469" y="2477"/>
                </a:lnTo>
                <a:close/>
                <a:moveTo>
                  <a:pt x="477" y="2477"/>
                </a:moveTo>
                <a:lnTo>
                  <a:pt x="480" y="2477"/>
                </a:lnTo>
                <a:lnTo>
                  <a:pt x="480" y="2481"/>
                </a:lnTo>
                <a:lnTo>
                  <a:pt x="477" y="2481"/>
                </a:lnTo>
                <a:lnTo>
                  <a:pt x="477" y="2477"/>
                </a:lnTo>
                <a:close/>
                <a:moveTo>
                  <a:pt x="484" y="2477"/>
                </a:moveTo>
                <a:lnTo>
                  <a:pt x="488" y="2477"/>
                </a:lnTo>
                <a:lnTo>
                  <a:pt x="488" y="2481"/>
                </a:lnTo>
                <a:lnTo>
                  <a:pt x="484" y="2481"/>
                </a:lnTo>
                <a:lnTo>
                  <a:pt x="484" y="2477"/>
                </a:lnTo>
                <a:close/>
                <a:moveTo>
                  <a:pt x="492" y="2477"/>
                </a:moveTo>
                <a:lnTo>
                  <a:pt x="496" y="2477"/>
                </a:lnTo>
                <a:lnTo>
                  <a:pt x="496" y="2481"/>
                </a:lnTo>
                <a:lnTo>
                  <a:pt x="492" y="2481"/>
                </a:lnTo>
                <a:lnTo>
                  <a:pt x="492" y="2477"/>
                </a:lnTo>
                <a:close/>
                <a:moveTo>
                  <a:pt x="500" y="2477"/>
                </a:moveTo>
                <a:lnTo>
                  <a:pt x="503" y="2477"/>
                </a:lnTo>
                <a:lnTo>
                  <a:pt x="503" y="2481"/>
                </a:lnTo>
                <a:lnTo>
                  <a:pt x="500" y="2481"/>
                </a:lnTo>
                <a:lnTo>
                  <a:pt x="500" y="2477"/>
                </a:lnTo>
                <a:close/>
                <a:moveTo>
                  <a:pt x="507" y="2477"/>
                </a:moveTo>
                <a:lnTo>
                  <a:pt x="511" y="2477"/>
                </a:lnTo>
                <a:lnTo>
                  <a:pt x="511" y="2481"/>
                </a:lnTo>
                <a:lnTo>
                  <a:pt x="507" y="2481"/>
                </a:lnTo>
                <a:lnTo>
                  <a:pt x="507" y="2477"/>
                </a:lnTo>
                <a:close/>
                <a:moveTo>
                  <a:pt x="515" y="2477"/>
                </a:moveTo>
                <a:lnTo>
                  <a:pt x="519" y="2477"/>
                </a:lnTo>
                <a:lnTo>
                  <a:pt x="519" y="2481"/>
                </a:lnTo>
                <a:lnTo>
                  <a:pt x="515" y="2481"/>
                </a:lnTo>
                <a:lnTo>
                  <a:pt x="515" y="2477"/>
                </a:lnTo>
                <a:close/>
                <a:moveTo>
                  <a:pt x="523" y="2477"/>
                </a:moveTo>
                <a:lnTo>
                  <a:pt x="526" y="2477"/>
                </a:lnTo>
                <a:lnTo>
                  <a:pt x="526" y="2481"/>
                </a:lnTo>
                <a:lnTo>
                  <a:pt x="523" y="2481"/>
                </a:lnTo>
                <a:lnTo>
                  <a:pt x="523" y="2477"/>
                </a:lnTo>
                <a:close/>
                <a:moveTo>
                  <a:pt x="530" y="2477"/>
                </a:moveTo>
                <a:lnTo>
                  <a:pt x="534" y="2477"/>
                </a:lnTo>
                <a:lnTo>
                  <a:pt x="534" y="2481"/>
                </a:lnTo>
                <a:lnTo>
                  <a:pt x="530" y="2481"/>
                </a:lnTo>
                <a:lnTo>
                  <a:pt x="530" y="2477"/>
                </a:lnTo>
                <a:close/>
                <a:moveTo>
                  <a:pt x="538" y="2477"/>
                </a:moveTo>
                <a:lnTo>
                  <a:pt x="542" y="2477"/>
                </a:lnTo>
                <a:lnTo>
                  <a:pt x="542" y="2481"/>
                </a:lnTo>
                <a:lnTo>
                  <a:pt x="538" y="2481"/>
                </a:lnTo>
                <a:lnTo>
                  <a:pt x="538" y="2477"/>
                </a:lnTo>
                <a:close/>
                <a:moveTo>
                  <a:pt x="546" y="2477"/>
                </a:moveTo>
                <a:lnTo>
                  <a:pt x="550" y="2477"/>
                </a:lnTo>
                <a:lnTo>
                  <a:pt x="550" y="2481"/>
                </a:lnTo>
                <a:lnTo>
                  <a:pt x="546" y="2481"/>
                </a:lnTo>
                <a:lnTo>
                  <a:pt x="546" y="2477"/>
                </a:lnTo>
                <a:close/>
                <a:moveTo>
                  <a:pt x="553" y="2477"/>
                </a:moveTo>
                <a:lnTo>
                  <a:pt x="557" y="2477"/>
                </a:lnTo>
                <a:lnTo>
                  <a:pt x="557" y="2481"/>
                </a:lnTo>
                <a:lnTo>
                  <a:pt x="553" y="2481"/>
                </a:lnTo>
                <a:lnTo>
                  <a:pt x="553" y="2477"/>
                </a:lnTo>
                <a:close/>
                <a:moveTo>
                  <a:pt x="561" y="2477"/>
                </a:moveTo>
                <a:lnTo>
                  <a:pt x="565" y="2477"/>
                </a:lnTo>
                <a:lnTo>
                  <a:pt x="565" y="2481"/>
                </a:lnTo>
                <a:lnTo>
                  <a:pt x="561" y="2481"/>
                </a:lnTo>
                <a:lnTo>
                  <a:pt x="561" y="2477"/>
                </a:lnTo>
                <a:close/>
                <a:moveTo>
                  <a:pt x="569" y="2477"/>
                </a:moveTo>
                <a:lnTo>
                  <a:pt x="573" y="2477"/>
                </a:lnTo>
                <a:lnTo>
                  <a:pt x="573" y="2481"/>
                </a:lnTo>
                <a:lnTo>
                  <a:pt x="569" y="2481"/>
                </a:lnTo>
                <a:lnTo>
                  <a:pt x="569" y="2477"/>
                </a:lnTo>
                <a:close/>
                <a:moveTo>
                  <a:pt x="576" y="2477"/>
                </a:moveTo>
                <a:lnTo>
                  <a:pt x="580" y="2477"/>
                </a:lnTo>
                <a:lnTo>
                  <a:pt x="580" y="2481"/>
                </a:lnTo>
                <a:lnTo>
                  <a:pt x="576" y="2481"/>
                </a:lnTo>
                <a:lnTo>
                  <a:pt x="576" y="2477"/>
                </a:lnTo>
                <a:close/>
                <a:moveTo>
                  <a:pt x="584" y="2477"/>
                </a:moveTo>
                <a:lnTo>
                  <a:pt x="588" y="2477"/>
                </a:lnTo>
                <a:lnTo>
                  <a:pt x="588" y="2481"/>
                </a:lnTo>
                <a:lnTo>
                  <a:pt x="584" y="2481"/>
                </a:lnTo>
                <a:lnTo>
                  <a:pt x="584" y="2477"/>
                </a:lnTo>
                <a:close/>
                <a:moveTo>
                  <a:pt x="592" y="2477"/>
                </a:moveTo>
                <a:lnTo>
                  <a:pt x="596" y="2477"/>
                </a:lnTo>
                <a:lnTo>
                  <a:pt x="596" y="2481"/>
                </a:lnTo>
                <a:lnTo>
                  <a:pt x="592" y="2481"/>
                </a:lnTo>
                <a:lnTo>
                  <a:pt x="592" y="2477"/>
                </a:lnTo>
                <a:close/>
                <a:moveTo>
                  <a:pt x="599" y="2477"/>
                </a:moveTo>
                <a:lnTo>
                  <a:pt x="603" y="2477"/>
                </a:lnTo>
                <a:lnTo>
                  <a:pt x="603" y="2481"/>
                </a:lnTo>
                <a:lnTo>
                  <a:pt x="599" y="2481"/>
                </a:lnTo>
                <a:lnTo>
                  <a:pt x="599" y="2477"/>
                </a:lnTo>
                <a:close/>
                <a:moveTo>
                  <a:pt x="607" y="2477"/>
                </a:moveTo>
                <a:lnTo>
                  <a:pt x="611" y="2477"/>
                </a:lnTo>
                <a:lnTo>
                  <a:pt x="611" y="2481"/>
                </a:lnTo>
                <a:lnTo>
                  <a:pt x="607" y="2481"/>
                </a:lnTo>
                <a:lnTo>
                  <a:pt x="607" y="2477"/>
                </a:lnTo>
                <a:close/>
                <a:moveTo>
                  <a:pt x="615" y="2477"/>
                </a:moveTo>
                <a:lnTo>
                  <a:pt x="619" y="2477"/>
                </a:lnTo>
                <a:lnTo>
                  <a:pt x="619" y="2481"/>
                </a:lnTo>
                <a:lnTo>
                  <a:pt x="615" y="2481"/>
                </a:lnTo>
                <a:lnTo>
                  <a:pt x="615" y="2477"/>
                </a:lnTo>
                <a:close/>
                <a:moveTo>
                  <a:pt x="622" y="2477"/>
                </a:moveTo>
                <a:lnTo>
                  <a:pt x="626" y="2477"/>
                </a:lnTo>
                <a:lnTo>
                  <a:pt x="626" y="2481"/>
                </a:lnTo>
                <a:lnTo>
                  <a:pt x="622" y="2481"/>
                </a:lnTo>
                <a:lnTo>
                  <a:pt x="622" y="2477"/>
                </a:lnTo>
                <a:close/>
                <a:moveTo>
                  <a:pt x="630" y="2477"/>
                </a:moveTo>
                <a:lnTo>
                  <a:pt x="634" y="2477"/>
                </a:lnTo>
                <a:lnTo>
                  <a:pt x="634" y="2481"/>
                </a:lnTo>
                <a:lnTo>
                  <a:pt x="630" y="2481"/>
                </a:lnTo>
                <a:lnTo>
                  <a:pt x="630" y="2477"/>
                </a:lnTo>
                <a:close/>
                <a:moveTo>
                  <a:pt x="638" y="2477"/>
                </a:moveTo>
                <a:lnTo>
                  <a:pt x="642" y="2477"/>
                </a:lnTo>
                <a:lnTo>
                  <a:pt x="642" y="2481"/>
                </a:lnTo>
                <a:lnTo>
                  <a:pt x="638" y="2481"/>
                </a:lnTo>
                <a:lnTo>
                  <a:pt x="638" y="2477"/>
                </a:lnTo>
                <a:close/>
                <a:moveTo>
                  <a:pt x="646" y="2477"/>
                </a:moveTo>
                <a:lnTo>
                  <a:pt x="649" y="2477"/>
                </a:lnTo>
                <a:lnTo>
                  <a:pt x="649" y="2481"/>
                </a:lnTo>
                <a:lnTo>
                  <a:pt x="646" y="2481"/>
                </a:lnTo>
                <a:lnTo>
                  <a:pt x="646" y="2477"/>
                </a:lnTo>
                <a:close/>
                <a:moveTo>
                  <a:pt x="653" y="2477"/>
                </a:moveTo>
                <a:lnTo>
                  <a:pt x="657" y="2477"/>
                </a:lnTo>
                <a:lnTo>
                  <a:pt x="657" y="2481"/>
                </a:lnTo>
                <a:lnTo>
                  <a:pt x="653" y="2481"/>
                </a:lnTo>
                <a:lnTo>
                  <a:pt x="653" y="2477"/>
                </a:lnTo>
                <a:close/>
                <a:moveTo>
                  <a:pt x="661" y="2477"/>
                </a:moveTo>
                <a:lnTo>
                  <a:pt x="665" y="2477"/>
                </a:lnTo>
                <a:lnTo>
                  <a:pt x="665" y="2481"/>
                </a:lnTo>
                <a:lnTo>
                  <a:pt x="661" y="2481"/>
                </a:lnTo>
                <a:lnTo>
                  <a:pt x="661" y="2477"/>
                </a:lnTo>
                <a:close/>
                <a:moveTo>
                  <a:pt x="669" y="2477"/>
                </a:moveTo>
                <a:lnTo>
                  <a:pt x="672" y="2477"/>
                </a:lnTo>
                <a:lnTo>
                  <a:pt x="672" y="2481"/>
                </a:lnTo>
                <a:lnTo>
                  <a:pt x="669" y="2481"/>
                </a:lnTo>
                <a:lnTo>
                  <a:pt x="669" y="2477"/>
                </a:lnTo>
                <a:close/>
                <a:moveTo>
                  <a:pt x="676" y="2477"/>
                </a:moveTo>
                <a:lnTo>
                  <a:pt x="680" y="2477"/>
                </a:lnTo>
                <a:lnTo>
                  <a:pt x="680" y="2481"/>
                </a:lnTo>
                <a:lnTo>
                  <a:pt x="676" y="2481"/>
                </a:lnTo>
                <a:lnTo>
                  <a:pt x="676" y="2477"/>
                </a:lnTo>
                <a:close/>
                <a:moveTo>
                  <a:pt x="684" y="2477"/>
                </a:moveTo>
                <a:lnTo>
                  <a:pt x="688" y="2477"/>
                </a:lnTo>
                <a:lnTo>
                  <a:pt x="688" y="2481"/>
                </a:lnTo>
                <a:lnTo>
                  <a:pt x="684" y="2481"/>
                </a:lnTo>
                <a:lnTo>
                  <a:pt x="684" y="2477"/>
                </a:lnTo>
                <a:close/>
                <a:moveTo>
                  <a:pt x="692" y="2477"/>
                </a:moveTo>
                <a:lnTo>
                  <a:pt x="695" y="2477"/>
                </a:lnTo>
                <a:lnTo>
                  <a:pt x="695" y="2481"/>
                </a:lnTo>
                <a:lnTo>
                  <a:pt x="692" y="2481"/>
                </a:lnTo>
                <a:lnTo>
                  <a:pt x="692" y="2477"/>
                </a:lnTo>
                <a:close/>
                <a:moveTo>
                  <a:pt x="699" y="2477"/>
                </a:moveTo>
                <a:lnTo>
                  <a:pt x="703" y="2477"/>
                </a:lnTo>
                <a:lnTo>
                  <a:pt x="703" y="2481"/>
                </a:lnTo>
                <a:lnTo>
                  <a:pt x="699" y="2481"/>
                </a:lnTo>
                <a:lnTo>
                  <a:pt x="699" y="2477"/>
                </a:lnTo>
                <a:close/>
                <a:moveTo>
                  <a:pt x="707" y="2477"/>
                </a:moveTo>
                <a:lnTo>
                  <a:pt x="711" y="2477"/>
                </a:lnTo>
                <a:lnTo>
                  <a:pt x="711" y="2481"/>
                </a:lnTo>
                <a:lnTo>
                  <a:pt x="707" y="2481"/>
                </a:lnTo>
                <a:lnTo>
                  <a:pt x="707" y="2477"/>
                </a:lnTo>
                <a:close/>
                <a:moveTo>
                  <a:pt x="715" y="2477"/>
                </a:moveTo>
                <a:lnTo>
                  <a:pt x="718" y="2477"/>
                </a:lnTo>
                <a:lnTo>
                  <a:pt x="718" y="2481"/>
                </a:lnTo>
                <a:lnTo>
                  <a:pt x="715" y="2481"/>
                </a:lnTo>
                <a:lnTo>
                  <a:pt x="715" y="2477"/>
                </a:lnTo>
                <a:close/>
                <a:moveTo>
                  <a:pt x="722" y="2477"/>
                </a:moveTo>
                <a:lnTo>
                  <a:pt x="726" y="2477"/>
                </a:lnTo>
                <a:lnTo>
                  <a:pt x="726" y="2481"/>
                </a:lnTo>
                <a:lnTo>
                  <a:pt x="722" y="2481"/>
                </a:lnTo>
                <a:lnTo>
                  <a:pt x="722" y="2477"/>
                </a:lnTo>
                <a:close/>
                <a:moveTo>
                  <a:pt x="730" y="2477"/>
                </a:moveTo>
                <a:lnTo>
                  <a:pt x="734" y="2477"/>
                </a:lnTo>
                <a:lnTo>
                  <a:pt x="734" y="2481"/>
                </a:lnTo>
                <a:lnTo>
                  <a:pt x="730" y="2481"/>
                </a:lnTo>
                <a:lnTo>
                  <a:pt x="730" y="2477"/>
                </a:lnTo>
                <a:close/>
                <a:moveTo>
                  <a:pt x="738" y="2477"/>
                </a:moveTo>
                <a:lnTo>
                  <a:pt x="742" y="2477"/>
                </a:lnTo>
                <a:lnTo>
                  <a:pt x="742" y="2481"/>
                </a:lnTo>
                <a:lnTo>
                  <a:pt x="738" y="2481"/>
                </a:lnTo>
                <a:lnTo>
                  <a:pt x="738" y="2477"/>
                </a:lnTo>
                <a:close/>
                <a:moveTo>
                  <a:pt x="745" y="2477"/>
                </a:moveTo>
                <a:lnTo>
                  <a:pt x="749" y="2477"/>
                </a:lnTo>
                <a:lnTo>
                  <a:pt x="749" y="2481"/>
                </a:lnTo>
                <a:lnTo>
                  <a:pt x="745" y="2481"/>
                </a:lnTo>
                <a:lnTo>
                  <a:pt x="745" y="2477"/>
                </a:lnTo>
                <a:close/>
                <a:moveTo>
                  <a:pt x="753" y="2477"/>
                </a:moveTo>
                <a:lnTo>
                  <a:pt x="757" y="2477"/>
                </a:lnTo>
                <a:lnTo>
                  <a:pt x="757" y="2481"/>
                </a:lnTo>
                <a:lnTo>
                  <a:pt x="753" y="2481"/>
                </a:lnTo>
                <a:lnTo>
                  <a:pt x="753" y="2477"/>
                </a:lnTo>
                <a:close/>
                <a:moveTo>
                  <a:pt x="761" y="2477"/>
                </a:moveTo>
                <a:lnTo>
                  <a:pt x="765" y="2477"/>
                </a:lnTo>
                <a:lnTo>
                  <a:pt x="765" y="2481"/>
                </a:lnTo>
                <a:lnTo>
                  <a:pt x="761" y="2481"/>
                </a:lnTo>
                <a:lnTo>
                  <a:pt x="761" y="2477"/>
                </a:lnTo>
                <a:close/>
                <a:moveTo>
                  <a:pt x="768" y="2477"/>
                </a:moveTo>
                <a:lnTo>
                  <a:pt x="772" y="2477"/>
                </a:lnTo>
                <a:lnTo>
                  <a:pt x="772" y="2481"/>
                </a:lnTo>
                <a:lnTo>
                  <a:pt x="768" y="2481"/>
                </a:lnTo>
                <a:lnTo>
                  <a:pt x="768" y="2477"/>
                </a:lnTo>
                <a:close/>
                <a:moveTo>
                  <a:pt x="776" y="2477"/>
                </a:moveTo>
                <a:lnTo>
                  <a:pt x="780" y="2477"/>
                </a:lnTo>
                <a:lnTo>
                  <a:pt x="780" y="2481"/>
                </a:lnTo>
                <a:lnTo>
                  <a:pt x="776" y="2481"/>
                </a:lnTo>
                <a:lnTo>
                  <a:pt x="776" y="2477"/>
                </a:lnTo>
                <a:close/>
                <a:moveTo>
                  <a:pt x="784" y="2477"/>
                </a:moveTo>
                <a:lnTo>
                  <a:pt x="788" y="2477"/>
                </a:lnTo>
                <a:lnTo>
                  <a:pt x="788" y="2481"/>
                </a:lnTo>
                <a:lnTo>
                  <a:pt x="784" y="2481"/>
                </a:lnTo>
                <a:lnTo>
                  <a:pt x="784" y="2477"/>
                </a:lnTo>
                <a:close/>
                <a:moveTo>
                  <a:pt x="791" y="2477"/>
                </a:moveTo>
                <a:lnTo>
                  <a:pt x="795" y="2477"/>
                </a:lnTo>
                <a:lnTo>
                  <a:pt x="795" y="2481"/>
                </a:lnTo>
                <a:lnTo>
                  <a:pt x="791" y="2481"/>
                </a:lnTo>
                <a:lnTo>
                  <a:pt x="791" y="2477"/>
                </a:lnTo>
                <a:close/>
                <a:moveTo>
                  <a:pt x="799" y="2477"/>
                </a:moveTo>
                <a:lnTo>
                  <a:pt x="803" y="2477"/>
                </a:lnTo>
                <a:lnTo>
                  <a:pt x="803" y="2481"/>
                </a:lnTo>
                <a:lnTo>
                  <a:pt x="799" y="2481"/>
                </a:lnTo>
                <a:lnTo>
                  <a:pt x="799" y="2477"/>
                </a:lnTo>
                <a:close/>
                <a:moveTo>
                  <a:pt x="807" y="2477"/>
                </a:moveTo>
                <a:lnTo>
                  <a:pt x="811" y="2477"/>
                </a:lnTo>
                <a:lnTo>
                  <a:pt x="811" y="2481"/>
                </a:lnTo>
                <a:lnTo>
                  <a:pt x="807" y="2481"/>
                </a:lnTo>
                <a:lnTo>
                  <a:pt x="807" y="2477"/>
                </a:lnTo>
                <a:close/>
                <a:moveTo>
                  <a:pt x="814" y="2477"/>
                </a:moveTo>
                <a:lnTo>
                  <a:pt x="818" y="2477"/>
                </a:lnTo>
                <a:lnTo>
                  <a:pt x="818" y="2481"/>
                </a:lnTo>
                <a:lnTo>
                  <a:pt x="814" y="2481"/>
                </a:lnTo>
                <a:lnTo>
                  <a:pt x="814" y="2477"/>
                </a:lnTo>
                <a:close/>
                <a:moveTo>
                  <a:pt x="822" y="2477"/>
                </a:moveTo>
                <a:lnTo>
                  <a:pt x="826" y="2477"/>
                </a:lnTo>
                <a:lnTo>
                  <a:pt x="826" y="2481"/>
                </a:lnTo>
                <a:lnTo>
                  <a:pt x="822" y="2481"/>
                </a:lnTo>
                <a:lnTo>
                  <a:pt x="822" y="2477"/>
                </a:lnTo>
                <a:close/>
                <a:moveTo>
                  <a:pt x="830" y="2477"/>
                </a:moveTo>
                <a:lnTo>
                  <a:pt x="834" y="2477"/>
                </a:lnTo>
                <a:lnTo>
                  <a:pt x="834" y="2481"/>
                </a:lnTo>
                <a:lnTo>
                  <a:pt x="830" y="2481"/>
                </a:lnTo>
                <a:lnTo>
                  <a:pt x="830" y="2477"/>
                </a:lnTo>
                <a:close/>
                <a:moveTo>
                  <a:pt x="838" y="2477"/>
                </a:moveTo>
                <a:lnTo>
                  <a:pt x="841" y="2477"/>
                </a:lnTo>
                <a:lnTo>
                  <a:pt x="841" y="2481"/>
                </a:lnTo>
                <a:lnTo>
                  <a:pt x="838" y="2481"/>
                </a:lnTo>
                <a:lnTo>
                  <a:pt x="838" y="2477"/>
                </a:lnTo>
                <a:close/>
                <a:moveTo>
                  <a:pt x="845" y="2477"/>
                </a:moveTo>
                <a:lnTo>
                  <a:pt x="849" y="2477"/>
                </a:lnTo>
                <a:lnTo>
                  <a:pt x="849" y="2481"/>
                </a:lnTo>
                <a:lnTo>
                  <a:pt x="845" y="2481"/>
                </a:lnTo>
                <a:lnTo>
                  <a:pt x="845" y="2477"/>
                </a:lnTo>
                <a:close/>
                <a:moveTo>
                  <a:pt x="853" y="2477"/>
                </a:moveTo>
                <a:lnTo>
                  <a:pt x="857" y="2477"/>
                </a:lnTo>
                <a:lnTo>
                  <a:pt x="857" y="2481"/>
                </a:lnTo>
                <a:lnTo>
                  <a:pt x="853" y="2481"/>
                </a:lnTo>
                <a:lnTo>
                  <a:pt x="853" y="2477"/>
                </a:lnTo>
                <a:close/>
                <a:moveTo>
                  <a:pt x="861" y="2477"/>
                </a:moveTo>
                <a:lnTo>
                  <a:pt x="864" y="2477"/>
                </a:lnTo>
                <a:lnTo>
                  <a:pt x="864" y="2481"/>
                </a:lnTo>
                <a:lnTo>
                  <a:pt x="861" y="2481"/>
                </a:lnTo>
                <a:lnTo>
                  <a:pt x="861" y="2477"/>
                </a:lnTo>
                <a:close/>
                <a:moveTo>
                  <a:pt x="868" y="2477"/>
                </a:moveTo>
                <a:lnTo>
                  <a:pt x="872" y="2477"/>
                </a:lnTo>
                <a:lnTo>
                  <a:pt x="872" y="2481"/>
                </a:lnTo>
                <a:lnTo>
                  <a:pt x="868" y="2481"/>
                </a:lnTo>
                <a:lnTo>
                  <a:pt x="868" y="2477"/>
                </a:lnTo>
                <a:close/>
                <a:moveTo>
                  <a:pt x="876" y="2477"/>
                </a:moveTo>
                <a:lnTo>
                  <a:pt x="880" y="2477"/>
                </a:lnTo>
                <a:lnTo>
                  <a:pt x="880" y="2481"/>
                </a:lnTo>
                <a:lnTo>
                  <a:pt x="876" y="2481"/>
                </a:lnTo>
                <a:lnTo>
                  <a:pt x="876" y="2477"/>
                </a:lnTo>
                <a:close/>
                <a:moveTo>
                  <a:pt x="884" y="2477"/>
                </a:moveTo>
                <a:lnTo>
                  <a:pt x="887" y="2477"/>
                </a:lnTo>
                <a:lnTo>
                  <a:pt x="887" y="2481"/>
                </a:lnTo>
                <a:lnTo>
                  <a:pt x="884" y="2481"/>
                </a:lnTo>
                <a:lnTo>
                  <a:pt x="884" y="2477"/>
                </a:lnTo>
                <a:close/>
                <a:moveTo>
                  <a:pt x="891" y="2477"/>
                </a:moveTo>
                <a:lnTo>
                  <a:pt x="895" y="2477"/>
                </a:lnTo>
                <a:lnTo>
                  <a:pt x="895" y="2481"/>
                </a:lnTo>
                <a:lnTo>
                  <a:pt x="891" y="2481"/>
                </a:lnTo>
                <a:lnTo>
                  <a:pt x="891" y="2477"/>
                </a:lnTo>
                <a:close/>
                <a:moveTo>
                  <a:pt x="899" y="2477"/>
                </a:moveTo>
                <a:lnTo>
                  <a:pt x="903" y="2477"/>
                </a:lnTo>
                <a:lnTo>
                  <a:pt x="903" y="2481"/>
                </a:lnTo>
                <a:lnTo>
                  <a:pt x="899" y="2481"/>
                </a:lnTo>
                <a:lnTo>
                  <a:pt x="899" y="2477"/>
                </a:lnTo>
                <a:close/>
                <a:moveTo>
                  <a:pt x="907" y="2477"/>
                </a:moveTo>
                <a:lnTo>
                  <a:pt x="910" y="2477"/>
                </a:lnTo>
                <a:lnTo>
                  <a:pt x="910" y="2481"/>
                </a:lnTo>
                <a:lnTo>
                  <a:pt x="907" y="2481"/>
                </a:lnTo>
                <a:lnTo>
                  <a:pt x="907" y="2477"/>
                </a:lnTo>
                <a:close/>
                <a:moveTo>
                  <a:pt x="914" y="2477"/>
                </a:moveTo>
                <a:lnTo>
                  <a:pt x="918" y="2477"/>
                </a:lnTo>
                <a:lnTo>
                  <a:pt x="918" y="2481"/>
                </a:lnTo>
                <a:lnTo>
                  <a:pt x="914" y="2481"/>
                </a:lnTo>
                <a:lnTo>
                  <a:pt x="914" y="2477"/>
                </a:lnTo>
                <a:close/>
                <a:moveTo>
                  <a:pt x="922" y="2477"/>
                </a:moveTo>
                <a:lnTo>
                  <a:pt x="926" y="2477"/>
                </a:lnTo>
                <a:lnTo>
                  <a:pt x="926" y="2481"/>
                </a:lnTo>
                <a:lnTo>
                  <a:pt x="922" y="2481"/>
                </a:lnTo>
                <a:lnTo>
                  <a:pt x="922" y="2477"/>
                </a:lnTo>
                <a:close/>
                <a:moveTo>
                  <a:pt x="930" y="2477"/>
                </a:moveTo>
                <a:lnTo>
                  <a:pt x="934" y="2477"/>
                </a:lnTo>
                <a:lnTo>
                  <a:pt x="934" y="2481"/>
                </a:lnTo>
                <a:lnTo>
                  <a:pt x="930" y="2481"/>
                </a:lnTo>
                <a:lnTo>
                  <a:pt x="930" y="2477"/>
                </a:lnTo>
                <a:close/>
                <a:moveTo>
                  <a:pt x="937" y="2477"/>
                </a:moveTo>
                <a:lnTo>
                  <a:pt x="941" y="2477"/>
                </a:lnTo>
                <a:lnTo>
                  <a:pt x="941" y="2481"/>
                </a:lnTo>
                <a:lnTo>
                  <a:pt x="937" y="2481"/>
                </a:lnTo>
                <a:lnTo>
                  <a:pt x="937" y="2477"/>
                </a:lnTo>
                <a:close/>
                <a:moveTo>
                  <a:pt x="945" y="2477"/>
                </a:moveTo>
                <a:lnTo>
                  <a:pt x="949" y="2477"/>
                </a:lnTo>
                <a:lnTo>
                  <a:pt x="949" y="2481"/>
                </a:lnTo>
                <a:lnTo>
                  <a:pt x="945" y="2481"/>
                </a:lnTo>
                <a:lnTo>
                  <a:pt x="945" y="2477"/>
                </a:lnTo>
                <a:close/>
                <a:moveTo>
                  <a:pt x="953" y="2477"/>
                </a:moveTo>
                <a:lnTo>
                  <a:pt x="957" y="2477"/>
                </a:lnTo>
                <a:lnTo>
                  <a:pt x="957" y="2481"/>
                </a:lnTo>
                <a:lnTo>
                  <a:pt x="953" y="2481"/>
                </a:lnTo>
                <a:lnTo>
                  <a:pt x="953" y="2477"/>
                </a:lnTo>
                <a:close/>
                <a:moveTo>
                  <a:pt x="960" y="2477"/>
                </a:moveTo>
                <a:lnTo>
                  <a:pt x="964" y="2477"/>
                </a:lnTo>
                <a:lnTo>
                  <a:pt x="964" y="2481"/>
                </a:lnTo>
                <a:lnTo>
                  <a:pt x="960" y="2481"/>
                </a:lnTo>
                <a:lnTo>
                  <a:pt x="960" y="2477"/>
                </a:lnTo>
                <a:close/>
                <a:moveTo>
                  <a:pt x="968" y="2477"/>
                </a:moveTo>
                <a:lnTo>
                  <a:pt x="972" y="2477"/>
                </a:lnTo>
                <a:lnTo>
                  <a:pt x="972" y="2481"/>
                </a:lnTo>
                <a:lnTo>
                  <a:pt x="968" y="2481"/>
                </a:lnTo>
                <a:lnTo>
                  <a:pt x="968" y="2477"/>
                </a:lnTo>
                <a:close/>
                <a:moveTo>
                  <a:pt x="976" y="2477"/>
                </a:moveTo>
                <a:lnTo>
                  <a:pt x="980" y="2477"/>
                </a:lnTo>
                <a:lnTo>
                  <a:pt x="980" y="2481"/>
                </a:lnTo>
                <a:lnTo>
                  <a:pt x="976" y="2481"/>
                </a:lnTo>
                <a:lnTo>
                  <a:pt x="976" y="2477"/>
                </a:lnTo>
                <a:close/>
                <a:moveTo>
                  <a:pt x="983" y="2477"/>
                </a:moveTo>
                <a:lnTo>
                  <a:pt x="987" y="2477"/>
                </a:lnTo>
                <a:lnTo>
                  <a:pt x="987" y="2481"/>
                </a:lnTo>
                <a:lnTo>
                  <a:pt x="983" y="2481"/>
                </a:lnTo>
                <a:lnTo>
                  <a:pt x="983" y="2477"/>
                </a:lnTo>
                <a:close/>
                <a:moveTo>
                  <a:pt x="991" y="2477"/>
                </a:moveTo>
                <a:lnTo>
                  <a:pt x="995" y="2477"/>
                </a:lnTo>
                <a:lnTo>
                  <a:pt x="995" y="2481"/>
                </a:lnTo>
                <a:lnTo>
                  <a:pt x="991" y="2481"/>
                </a:lnTo>
                <a:lnTo>
                  <a:pt x="991" y="2477"/>
                </a:lnTo>
                <a:close/>
                <a:moveTo>
                  <a:pt x="999" y="2477"/>
                </a:moveTo>
                <a:lnTo>
                  <a:pt x="1003" y="2477"/>
                </a:lnTo>
                <a:lnTo>
                  <a:pt x="1003" y="2481"/>
                </a:lnTo>
                <a:lnTo>
                  <a:pt x="999" y="2481"/>
                </a:lnTo>
                <a:lnTo>
                  <a:pt x="999" y="2477"/>
                </a:lnTo>
                <a:close/>
                <a:moveTo>
                  <a:pt x="1006" y="2477"/>
                </a:moveTo>
                <a:lnTo>
                  <a:pt x="1010" y="2477"/>
                </a:lnTo>
                <a:lnTo>
                  <a:pt x="1010" y="2481"/>
                </a:lnTo>
                <a:lnTo>
                  <a:pt x="1006" y="2481"/>
                </a:lnTo>
                <a:lnTo>
                  <a:pt x="1006" y="2477"/>
                </a:lnTo>
                <a:close/>
                <a:moveTo>
                  <a:pt x="1014" y="2477"/>
                </a:moveTo>
                <a:lnTo>
                  <a:pt x="1018" y="2477"/>
                </a:lnTo>
                <a:lnTo>
                  <a:pt x="1018" y="2481"/>
                </a:lnTo>
                <a:lnTo>
                  <a:pt x="1014" y="2481"/>
                </a:lnTo>
                <a:lnTo>
                  <a:pt x="1014" y="2477"/>
                </a:lnTo>
                <a:close/>
                <a:moveTo>
                  <a:pt x="1022" y="2477"/>
                </a:moveTo>
                <a:lnTo>
                  <a:pt x="1026" y="2477"/>
                </a:lnTo>
                <a:lnTo>
                  <a:pt x="1026" y="2481"/>
                </a:lnTo>
                <a:lnTo>
                  <a:pt x="1022" y="2481"/>
                </a:lnTo>
                <a:lnTo>
                  <a:pt x="1022" y="2477"/>
                </a:lnTo>
                <a:close/>
                <a:moveTo>
                  <a:pt x="1030" y="2477"/>
                </a:moveTo>
                <a:lnTo>
                  <a:pt x="1033" y="2477"/>
                </a:lnTo>
                <a:lnTo>
                  <a:pt x="1033" y="2481"/>
                </a:lnTo>
                <a:lnTo>
                  <a:pt x="1030" y="2481"/>
                </a:lnTo>
                <a:lnTo>
                  <a:pt x="1030" y="2477"/>
                </a:lnTo>
                <a:close/>
                <a:moveTo>
                  <a:pt x="1037" y="2477"/>
                </a:moveTo>
                <a:lnTo>
                  <a:pt x="1041" y="2477"/>
                </a:lnTo>
                <a:lnTo>
                  <a:pt x="1041" y="2481"/>
                </a:lnTo>
                <a:lnTo>
                  <a:pt x="1037" y="2481"/>
                </a:lnTo>
                <a:lnTo>
                  <a:pt x="1037" y="2477"/>
                </a:lnTo>
                <a:close/>
                <a:moveTo>
                  <a:pt x="1045" y="2477"/>
                </a:moveTo>
                <a:lnTo>
                  <a:pt x="1049" y="2477"/>
                </a:lnTo>
                <a:lnTo>
                  <a:pt x="1049" y="2481"/>
                </a:lnTo>
                <a:lnTo>
                  <a:pt x="1045" y="2481"/>
                </a:lnTo>
                <a:lnTo>
                  <a:pt x="1045" y="2477"/>
                </a:lnTo>
                <a:close/>
                <a:moveTo>
                  <a:pt x="1053" y="2477"/>
                </a:moveTo>
                <a:lnTo>
                  <a:pt x="1056" y="2477"/>
                </a:lnTo>
                <a:lnTo>
                  <a:pt x="1056" y="2481"/>
                </a:lnTo>
                <a:lnTo>
                  <a:pt x="1053" y="2481"/>
                </a:lnTo>
                <a:lnTo>
                  <a:pt x="1053" y="2477"/>
                </a:lnTo>
                <a:close/>
                <a:moveTo>
                  <a:pt x="1060" y="2477"/>
                </a:moveTo>
                <a:lnTo>
                  <a:pt x="1064" y="2477"/>
                </a:lnTo>
                <a:lnTo>
                  <a:pt x="1064" y="2481"/>
                </a:lnTo>
                <a:lnTo>
                  <a:pt x="1060" y="2481"/>
                </a:lnTo>
                <a:lnTo>
                  <a:pt x="1060" y="2477"/>
                </a:lnTo>
                <a:close/>
                <a:moveTo>
                  <a:pt x="1068" y="2477"/>
                </a:moveTo>
                <a:lnTo>
                  <a:pt x="1072" y="2477"/>
                </a:lnTo>
                <a:lnTo>
                  <a:pt x="1072" y="2481"/>
                </a:lnTo>
                <a:lnTo>
                  <a:pt x="1068" y="2481"/>
                </a:lnTo>
                <a:lnTo>
                  <a:pt x="1068" y="2477"/>
                </a:lnTo>
                <a:close/>
                <a:moveTo>
                  <a:pt x="1076" y="2477"/>
                </a:moveTo>
                <a:lnTo>
                  <a:pt x="1079" y="2477"/>
                </a:lnTo>
                <a:lnTo>
                  <a:pt x="1079" y="2481"/>
                </a:lnTo>
                <a:lnTo>
                  <a:pt x="1076" y="2481"/>
                </a:lnTo>
                <a:lnTo>
                  <a:pt x="1076" y="2477"/>
                </a:lnTo>
                <a:close/>
                <a:moveTo>
                  <a:pt x="1083" y="2477"/>
                </a:moveTo>
                <a:lnTo>
                  <a:pt x="1087" y="2477"/>
                </a:lnTo>
                <a:lnTo>
                  <a:pt x="1087" y="2481"/>
                </a:lnTo>
                <a:lnTo>
                  <a:pt x="1083" y="2481"/>
                </a:lnTo>
                <a:lnTo>
                  <a:pt x="1083" y="2477"/>
                </a:lnTo>
                <a:close/>
                <a:moveTo>
                  <a:pt x="1091" y="2477"/>
                </a:moveTo>
                <a:lnTo>
                  <a:pt x="1095" y="2477"/>
                </a:lnTo>
                <a:lnTo>
                  <a:pt x="1095" y="2481"/>
                </a:lnTo>
                <a:lnTo>
                  <a:pt x="1091" y="2481"/>
                </a:lnTo>
                <a:lnTo>
                  <a:pt x="1091" y="2477"/>
                </a:lnTo>
                <a:close/>
                <a:moveTo>
                  <a:pt x="1099" y="2477"/>
                </a:moveTo>
                <a:lnTo>
                  <a:pt x="1102" y="2477"/>
                </a:lnTo>
                <a:lnTo>
                  <a:pt x="1102" y="2481"/>
                </a:lnTo>
                <a:lnTo>
                  <a:pt x="1099" y="2481"/>
                </a:lnTo>
                <a:lnTo>
                  <a:pt x="1099" y="2477"/>
                </a:lnTo>
                <a:close/>
                <a:moveTo>
                  <a:pt x="1106" y="2477"/>
                </a:moveTo>
                <a:lnTo>
                  <a:pt x="1110" y="2477"/>
                </a:lnTo>
                <a:lnTo>
                  <a:pt x="1110" y="2481"/>
                </a:lnTo>
                <a:lnTo>
                  <a:pt x="1106" y="2481"/>
                </a:lnTo>
                <a:lnTo>
                  <a:pt x="1106" y="2477"/>
                </a:lnTo>
                <a:close/>
                <a:moveTo>
                  <a:pt x="1114" y="2477"/>
                </a:moveTo>
                <a:lnTo>
                  <a:pt x="1118" y="2477"/>
                </a:lnTo>
                <a:lnTo>
                  <a:pt x="1118" y="2481"/>
                </a:lnTo>
                <a:lnTo>
                  <a:pt x="1114" y="2481"/>
                </a:lnTo>
                <a:lnTo>
                  <a:pt x="1114" y="2477"/>
                </a:lnTo>
                <a:close/>
                <a:moveTo>
                  <a:pt x="1122" y="2477"/>
                </a:moveTo>
                <a:lnTo>
                  <a:pt x="1126" y="2477"/>
                </a:lnTo>
                <a:lnTo>
                  <a:pt x="1126" y="2481"/>
                </a:lnTo>
                <a:lnTo>
                  <a:pt x="1122" y="2481"/>
                </a:lnTo>
                <a:lnTo>
                  <a:pt x="1122" y="2477"/>
                </a:lnTo>
                <a:close/>
                <a:moveTo>
                  <a:pt x="1129" y="2477"/>
                </a:moveTo>
                <a:lnTo>
                  <a:pt x="1133" y="2477"/>
                </a:lnTo>
                <a:lnTo>
                  <a:pt x="1133" y="2481"/>
                </a:lnTo>
                <a:lnTo>
                  <a:pt x="1129" y="2481"/>
                </a:lnTo>
                <a:lnTo>
                  <a:pt x="1129" y="2477"/>
                </a:lnTo>
                <a:close/>
                <a:moveTo>
                  <a:pt x="1137" y="2477"/>
                </a:moveTo>
                <a:lnTo>
                  <a:pt x="1141" y="2477"/>
                </a:lnTo>
                <a:lnTo>
                  <a:pt x="1141" y="2481"/>
                </a:lnTo>
                <a:lnTo>
                  <a:pt x="1137" y="2481"/>
                </a:lnTo>
                <a:lnTo>
                  <a:pt x="1137" y="2477"/>
                </a:lnTo>
                <a:close/>
                <a:moveTo>
                  <a:pt x="1145" y="2477"/>
                </a:moveTo>
                <a:lnTo>
                  <a:pt x="1149" y="2477"/>
                </a:lnTo>
                <a:lnTo>
                  <a:pt x="1149" y="2481"/>
                </a:lnTo>
                <a:lnTo>
                  <a:pt x="1145" y="2481"/>
                </a:lnTo>
                <a:lnTo>
                  <a:pt x="1145" y="2477"/>
                </a:lnTo>
                <a:close/>
                <a:moveTo>
                  <a:pt x="1152" y="2477"/>
                </a:moveTo>
                <a:lnTo>
                  <a:pt x="1156" y="2477"/>
                </a:lnTo>
                <a:lnTo>
                  <a:pt x="1156" y="2481"/>
                </a:lnTo>
                <a:lnTo>
                  <a:pt x="1152" y="2481"/>
                </a:lnTo>
                <a:lnTo>
                  <a:pt x="1152" y="2477"/>
                </a:lnTo>
                <a:close/>
                <a:moveTo>
                  <a:pt x="1160" y="2477"/>
                </a:moveTo>
                <a:lnTo>
                  <a:pt x="1164" y="2477"/>
                </a:lnTo>
                <a:lnTo>
                  <a:pt x="1164" y="2481"/>
                </a:lnTo>
                <a:lnTo>
                  <a:pt x="1160" y="2481"/>
                </a:lnTo>
                <a:lnTo>
                  <a:pt x="1160" y="2477"/>
                </a:lnTo>
                <a:close/>
                <a:moveTo>
                  <a:pt x="1168" y="2477"/>
                </a:moveTo>
                <a:lnTo>
                  <a:pt x="1172" y="2477"/>
                </a:lnTo>
                <a:lnTo>
                  <a:pt x="1172" y="2481"/>
                </a:lnTo>
                <a:lnTo>
                  <a:pt x="1168" y="2481"/>
                </a:lnTo>
                <a:lnTo>
                  <a:pt x="1168" y="2477"/>
                </a:lnTo>
                <a:close/>
                <a:moveTo>
                  <a:pt x="1175" y="2477"/>
                </a:moveTo>
                <a:lnTo>
                  <a:pt x="1179" y="2477"/>
                </a:lnTo>
                <a:lnTo>
                  <a:pt x="1179" y="2481"/>
                </a:lnTo>
                <a:lnTo>
                  <a:pt x="1175" y="2481"/>
                </a:lnTo>
                <a:lnTo>
                  <a:pt x="1175" y="2477"/>
                </a:lnTo>
                <a:close/>
                <a:moveTo>
                  <a:pt x="1183" y="2477"/>
                </a:moveTo>
                <a:lnTo>
                  <a:pt x="1187" y="2477"/>
                </a:lnTo>
                <a:lnTo>
                  <a:pt x="1187" y="2481"/>
                </a:lnTo>
                <a:lnTo>
                  <a:pt x="1183" y="2481"/>
                </a:lnTo>
                <a:lnTo>
                  <a:pt x="1183" y="2477"/>
                </a:lnTo>
                <a:close/>
                <a:moveTo>
                  <a:pt x="1191" y="2477"/>
                </a:moveTo>
                <a:lnTo>
                  <a:pt x="1195" y="2477"/>
                </a:lnTo>
                <a:lnTo>
                  <a:pt x="1195" y="2481"/>
                </a:lnTo>
                <a:lnTo>
                  <a:pt x="1191" y="2481"/>
                </a:lnTo>
                <a:lnTo>
                  <a:pt x="1191" y="2477"/>
                </a:lnTo>
                <a:close/>
                <a:moveTo>
                  <a:pt x="1198" y="2477"/>
                </a:moveTo>
                <a:lnTo>
                  <a:pt x="1202" y="2477"/>
                </a:lnTo>
                <a:lnTo>
                  <a:pt x="1202" y="2481"/>
                </a:lnTo>
                <a:lnTo>
                  <a:pt x="1198" y="2481"/>
                </a:lnTo>
                <a:lnTo>
                  <a:pt x="1198" y="2477"/>
                </a:lnTo>
                <a:close/>
                <a:moveTo>
                  <a:pt x="1206" y="2477"/>
                </a:moveTo>
                <a:lnTo>
                  <a:pt x="1210" y="2477"/>
                </a:lnTo>
                <a:lnTo>
                  <a:pt x="1210" y="2481"/>
                </a:lnTo>
                <a:lnTo>
                  <a:pt x="1206" y="2481"/>
                </a:lnTo>
                <a:lnTo>
                  <a:pt x="1206" y="2477"/>
                </a:lnTo>
                <a:close/>
                <a:moveTo>
                  <a:pt x="1214" y="2477"/>
                </a:moveTo>
                <a:lnTo>
                  <a:pt x="1218" y="2477"/>
                </a:lnTo>
                <a:lnTo>
                  <a:pt x="1218" y="2481"/>
                </a:lnTo>
                <a:lnTo>
                  <a:pt x="1214" y="2481"/>
                </a:lnTo>
                <a:lnTo>
                  <a:pt x="1214" y="2477"/>
                </a:lnTo>
                <a:close/>
                <a:moveTo>
                  <a:pt x="1222" y="2477"/>
                </a:moveTo>
                <a:lnTo>
                  <a:pt x="1225" y="2477"/>
                </a:lnTo>
                <a:lnTo>
                  <a:pt x="1225" y="2481"/>
                </a:lnTo>
                <a:lnTo>
                  <a:pt x="1222" y="2481"/>
                </a:lnTo>
                <a:lnTo>
                  <a:pt x="1222" y="2477"/>
                </a:lnTo>
                <a:close/>
                <a:moveTo>
                  <a:pt x="1229" y="2477"/>
                </a:moveTo>
                <a:lnTo>
                  <a:pt x="1233" y="2477"/>
                </a:lnTo>
                <a:lnTo>
                  <a:pt x="1233" y="2481"/>
                </a:lnTo>
                <a:lnTo>
                  <a:pt x="1229" y="2481"/>
                </a:lnTo>
                <a:lnTo>
                  <a:pt x="1229" y="2477"/>
                </a:lnTo>
                <a:close/>
                <a:moveTo>
                  <a:pt x="1237" y="2477"/>
                </a:moveTo>
                <a:lnTo>
                  <a:pt x="1241" y="2477"/>
                </a:lnTo>
                <a:lnTo>
                  <a:pt x="1241" y="2481"/>
                </a:lnTo>
                <a:lnTo>
                  <a:pt x="1237" y="2481"/>
                </a:lnTo>
                <a:lnTo>
                  <a:pt x="1237" y="2477"/>
                </a:lnTo>
                <a:close/>
                <a:moveTo>
                  <a:pt x="1245" y="2477"/>
                </a:moveTo>
                <a:lnTo>
                  <a:pt x="1248" y="2477"/>
                </a:lnTo>
                <a:lnTo>
                  <a:pt x="1248" y="2481"/>
                </a:lnTo>
                <a:lnTo>
                  <a:pt x="1245" y="2481"/>
                </a:lnTo>
                <a:lnTo>
                  <a:pt x="1245" y="2477"/>
                </a:lnTo>
                <a:close/>
                <a:moveTo>
                  <a:pt x="1252" y="2477"/>
                </a:moveTo>
                <a:lnTo>
                  <a:pt x="1256" y="2477"/>
                </a:lnTo>
                <a:lnTo>
                  <a:pt x="1256" y="2481"/>
                </a:lnTo>
                <a:lnTo>
                  <a:pt x="1252" y="2481"/>
                </a:lnTo>
                <a:lnTo>
                  <a:pt x="1252" y="2477"/>
                </a:lnTo>
                <a:close/>
                <a:moveTo>
                  <a:pt x="1260" y="2477"/>
                </a:moveTo>
                <a:lnTo>
                  <a:pt x="1264" y="2477"/>
                </a:lnTo>
                <a:lnTo>
                  <a:pt x="1264" y="2481"/>
                </a:lnTo>
                <a:lnTo>
                  <a:pt x="1260" y="2481"/>
                </a:lnTo>
                <a:lnTo>
                  <a:pt x="1260" y="2477"/>
                </a:lnTo>
                <a:close/>
                <a:moveTo>
                  <a:pt x="1268" y="2477"/>
                </a:moveTo>
                <a:lnTo>
                  <a:pt x="1271" y="2477"/>
                </a:lnTo>
                <a:lnTo>
                  <a:pt x="1271" y="2481"/>
                </a:lnTo>
                <a:lnTo>
                  <a:pt x="1268" y="2481"/>
                </a:lnTo>
                <a:lnTo>
                  <a:pt x="1268" y="2477"/>
                </a:lnTo>
                <a:close/>
                <a:moveTo>
                  <a:pt x="1275" y="2477"/>
                </a:moveTo>
                <a:lnTo>
                  <a:pt x="1279" y="2477"/>
                </a:lnTo>
                <a:lnTo>
                  <a:pt x="1279" y="2481"/>
                </a:lnTo>
                <a:lnTo>
                  <a:pt x="1275" y="2481"/>
                </a:lnTo>
                <a:lnTo>
                  <a:pt x="1275" y="2477"/>
                </a:lnTo>
                <a:close/>
                <a:moveTo>
                  <a:pt x="1283" y="2477"/>
                </a:moveTo>
                <a:lnTo>
                  <a:pt x="1287" y="2477"/>
                </a:lnTo>
                <a:lnTo>
                  <a:pt x="1287" y="2481"/>
                </a:lnTo>
                <a:lnTo>
                  <a:pt x="1283" y="2481"/>
                </a:lnTo>
                <a:lnTo>
                  <a:pt x="1283" y="2477"/>
                </a:lnTo>
                <a:close/>
                <a:moveTo>
                  <a:pt x="1291" y="2477"/>
                </a:moveTo>
                <a:lnTo>
                  <a:pt x="1294" y="2477"/>
                </a:lnTo>
                <a:lnTo>
                  <a:pt x="1294" y="2481"/>
                </a:lnTo>
                <a:lnTo>
                  <a:pt x="1291" y="2481"/>
                </a:lnTo>
                <a:lnTo>
                  <a:pt x="1291" y="2477"/>
                </a:lnTo>
                <a:close/>
                <a:moveTo>
                  <a:pt x="1298" y="2477"/>
                </a:moveTo>
                <a:lnTo>
                  <a:pt x="1302" y="2477"/>
                </a:lnTo>
                <a:lnTo>
                  <a:pt x="1302" y="2481"/>
                </a:lnTo>
                <a:lnTo>
                  <a:pt x="1298" y="2481"/>
                </a:lnTo>
                <a:lnTo>
                  <a:pt x="1298" y="2477"/>
                </a:lnTo>
                <a:close/>
                <a:moveTo>
                  <a:pt x="1306" y="2477"/>
                </a:moveTo>
                <a:lnTo>
                  <a:pt x="1310" y="2477"/>
                </a:lnTo>
                <a:lnTo>
                  <a:pt x="1310" y="2481"/>
                </a:lnTo>
                <a:lnTo>
                  <a:pt x="1306" y="2481"/>
                </a:lnTo>
                <a:lnTo>
                  <a:pt x="1306" y="2477"/>
                </a:lnTo>
                <a:close/>
                <a:moveTo>
                  <a:pt x="1314" y="2477"/>
                </a:moveTo>
                <a:lnTo>
                  <a:pt x="1318" y="2477"/>
                </a:lnTo>
                <a:lnTo>
                  <a:pt x="1318" y="2481"/>
                </a:lnTo>
                <a:lnTo>
                  <a:pt x="1314" y="2481"/>
                </a:lnTo>
                <a:lnTo>
                  <a:pt x="1314" y="2477"/>
                </a:lnTo>
                <a:close/>
                <a:moveTo>
                  <a:pt x="1321" y="2477"/>
                </a:moveTo>
                <a:lnTo>
                  <a:pt x="1325" y="2477"/>
                </a:lnTo>
                <a:lnTo>
                  <a:pt x="1325" y="2481"/>
                </a:lnTo>
                <a:lnTo>
                  <a:pt x="1321" y="2481"/>
                </a:lnTo>
                <a:lnTo>
                  <a:pt x="1321" y="2477"/>
                </a:lnTo>
                <a:close/>
                <a:moveTo>
                  <a:pt x="1329" y="2477"/>
                </a:moveTo>
                <a:lnTo>
                  <a:pt x="1333" y="2477"/>
                </a:lnTo>
                <a:lnTo>
                  <a:pt x="1333" y="2481"/>
                </a:lnTo>
                <a:lnTo>
                  <a:pt x="1329" y="2481"/>
                </a:lnTo>
                <a:lnTo>
                  <a:pt x="1329" y="2477"/>
                </a:lnTo>
                <a:close/>
                <a:moveTo>
                  <a:pt x="1337" y="2477"/>
                </a:moveTo>
                <a:lnTo>
                  <a:pt x="1341" y="2477"/>
                </a:lnTo>
                <a:lnTo>
                  <a:pt x="1341" y="2481"/>
                </a:lnTo>
                <a:lnTo>
                  <a:pt x="1337" y="2481"/>
                </a:lnTo>
                <a:lnTo>
                  <a:pt x="1337" y="2477"/>
                </a:lnTo>
                <a:close/>
                <a:moveTo>
                  <a:pt x="1344" y="2477"/>
                </a:moveTo>
                <a:lnTo>
                  <a:pt x="1348" y="2477"/>
                </a:lnTo>
                <a:lnTo>
                  <a:pt x="1348" y="2481"/>
                </a:lnTo>
                <a:lnTo>
                  <a:pt x="1344" y="2481"/>
                </a:lnTo>
                <a:lnTo>
                  <a:pt x="1344" y="2477"/>
                </a:lnTo>
                <a:close/>
                <a:moveTo>
                  <a:pt x="1352" y="2477"/>
                </a:moveTo>
                <a:lnTo>
                  <a:pt x="1356" y="2477"/>
                </a:lnTo>
                <a:lnTo>
                  <a:pt x="1356" y="2481"/>
                </a:lnTo>
                <a:lnTo>
                  <a:pt x="1352" y="2481"/>
                </a:lnTo>
                <a:lnTo>
                  <a:pt x="1352" y="2477"/>
                </a:lnTo>
                <a:close/>
                <a:moveTo>
                  <a:pt x="1360" y="2477"/>
                </a:moveTo>
                <a:lnTo>
                  <a:pt x="1364" y="2477"/>
                </a:lnTo>
                <a:lnTo>
                  <a:pt x="1364" y="2481"/>
                </a:lnTo>
                <a:lnTo>
                  <a:pt x="1360" y="2481"/>
                </a:lnTo>
                <a:lnTo>
                  <a:pt x="1360" y="2477"/>
                </a:lnTo>
                <a:close/>
                <a:moveTo>
                  <a:pt x="1367" y="2477"/>
                </a:moveTo>
                <a:lnTo>
                  <a:pt x="1371" y="2477"/>
                </a:lnTo>
                <a:lnTo>
                  <a:pt x="1371" y="2481"/>
                </a:lnTo>
                <a:lnTo>
                  <a:pt x="1367" y="2481"/>
                </a:lnTo>
                <a:lnTo>
                  <a:pt x="1367" y="2477"/>
                </a:lnTo>
                <a:close/>
                <a:moveTo>
                  <a:pt x="1375" y="2477"/>
                </a:moveTo>
                <a:lnTo>
                  <a:pt x="1379" y="2477"/>
                </a:lnTo>
                <a:lnTo>
                  <a:pt x="1379" y="2481"/>
                </a:lnTo>
                <a:lnTo>
                  <a:pt x="1375" y="2481"/>
                </a:lnTo>
                <a:lnTo>
                  <a:pt x="1375" y="2477"/>
                </a:lnTo>
                <a:close/>
                <a:moveTo>
                  <a:pt x="1383" y="2477"/>
                </a:moveTo>
                <a:lnTo>
                  <a:pt x="1387" y="2477"/>
                </a:lnTo>
                <a:lnTo>
                  <a:pt x="1387" y="2481"/>
                </a:lnTo>
                <a:lnTo>
                  <a:pt x="1383" y="2481"/>
                </a:lnTo>
                <a:lnTo>
                  <a:pt x="1383" y="2477"/>
                </a:lnTo>
                <a:close/>
                <a:moveTo>
                  <a:pt x="1390" y="2477"/>
                </a:moveTo>
                <a:lnTo>
                  <a:pt x="1394" y="2477"/>
                </a:lnTo>
                <a:lnTo>
                  <a:pt x="1394" y="2481"/>
                </a:lnTo>
                <a:lnTo>
                  <a:pt x="1390" y="2481"/>
                </a:lnTo>
                <a:lnTo>
                  <a:pt x="1390" y="2477"/>
                </a:lnTo>
                <a:close/>
                <a:moveTo>
                  <a:pt x="1398" y="2477"/>
                </a:moveTo>
                <a:lnTo>
                  <a:pt x="1402" y="2477"/>
                </a:lnTo>
                <a:lnTo>
                  <a:pt x="1402" y="2481"/>
                </a:lnTo>
                <a:lnTo>
                  <a:pt x="1398" y="2481"/>
                </a:lnTo>
                <a:lnTo>
                  <a:pt x="1398" y="2477"/>
                </a:lnTo>
                <a:close/>
                <a:moveTo>
                  <a:pt x="1406" y="2477"/>
                </a:moveTo>
                <a:lnTo>
                  <a:pt x="1410" y="2477"/>
                </a:lnTo>
                <a:lnTo>
                  <a:pt x="1410" y="2481"/>
                </a:lnTo>
                <a:lnTo>
                  <a:pt x="1406" y="2481"/>
                </a:lnTo>
                <a:lnTo>
                  <a:pt x="1406" y="2477"/>
                </a:lnTo>
                <a:close/>
                <a:moveTo>
                  <a:pt x="1414" y="2477"/>
                </a:moveTo>
                <a:lnTo>
                  <a:pt x="1417" y="2477"/>
                </a:lnTo>
                <a:lnTo>
                  <a:pt x="1417" y="2481"/>
                </a:lnTo>
                <a:lnTo>
                  <a:pt x="1414" y="2481"/>
                </a:lnTo>
                <a:lnTo>
                  <a:pt x="1414" y="2477"/>
                </a:lnTo>
                <a:close/>
                <a:moveTo>
                  <a:pt x="1421" y="2477"/>
                </a:moveTo>
                <a:lnTo>
                  <a:pt x="1425" y="2477"/>
                </a:lnTo>
                <a:lnTo>
                  <a:pt x="1425" y="2481"/>
                </a:lnTo>
                <a:lnTo>
                  <a:pt x="1421" y="2481"/>
                </a:lnTo>
                <a:lnTo>
                  <a:pt x="1421" y="2477"/>
                </a:lnTo>
                <a:close/>
                <a:moveTo>
                  <a:pt x="1429" y="2477"/>
                </a:moveTo>
                <a:lnTo>
                  <a:pt x="1433" y="2477"/>
                </a:lnTo>
                <a:lnTo>
                  <a:pt x="1433" y="2481"/>
                </a:lnTo>
                <a:lnTo>
                  <a:pt x="1429" y="2481"/>
                </a:lnTo>
                <a:lnTo>
                  <a:pt x="1429" y="2477"/>
                </a:lnTo>
                <a:close/>
                <a:moveTo>
                  <a:pt x="1437" y="2477"/>
                </a:moveTo>
                <a:lnTo>
                  <a:pt x="1440" y="2477"/>
                </a:lnTo>
                <a:lnTo>
                  <a:pt x="1440" y="2481"/>
                </a:lnTo>
                <a:lnTo>
                  <a:pt x="1437" y="2481"/>
                </a:lnTo>
                <a:lnTo>
                  <a:pt x="1437" y="2477"/>
                </a:lnTo>
                <a:close/>
                <a:moveTo>
                  <a:pt x="1444" y="2477"/>
                </a:moveTo>
                <a:lnTo>
                  <a:pt x="1448" y="2477"/>
                </a:lnTo>
                <a:lnTo>
                  <a:pt x="1448" y="2481"/>
                </a:lnTo>
                <a:lnTo>
                  <a:pt x="1444" y="2481"/>
                </a:lnTo>
                <a:lnTo>
                  <a:pt x="1444" y="2477"/>
                </a:lnTo>
                <a:close/>
                <a:moveTo>
                  <a:pt x="1452" y="2477"/>
                </a:moveTo>
                <a:lnTo>
                  <a:pt x="1456" y="2477"/>
                </a:lnTo>
                <a:lnTo>
                  <a:pt x="1456" y="2481"/>
                </a:lnTo>
                <a:lnTo>
                  <a:pt x="1452" y="2481"/>
                </a:lnTo>
                <a:lnTo>
                  <a:pt x="1452" y="2477"/>
                </a:lnTo>
                <a:close/>
                <a:moveTo>
                  <a:pt x="1460" y="2477"/>
                </a:moveTo>
                <a:lnTo>
                  <a:pt x="1463" y="2477"/>
                </a:lnTo>
                <a:lnTo>
                  <a:pt x="1463" y="2481"/>
                </a:lnTo>
                <a:lnTo>
                  <a:pt x="1460" y="2481"/>
                </a:lnTo>
                <a:lnTo>
                  <a:pt x="1460" y="2477"/>
                </a:lnTo>
                <a:close/>
                <a:moveTo>
                  <a:pt x="1467" y="2477"/>
                </a:moveTo>
                <a:lnTo>
                  <a:pt x="1471" y="2477"/>
                </a:lnTo>
                <a:lnTo>
                  <a:pt x="1471" y="2481"/>
                </a:lnTo>
                <a:lnTo>
                  <a:pt x="1467" y="2481"/>
                </a:lnTo>
                <a:lnTo>
                  <a:pt x="1467" y="2477"/>
                </a:lnTo>
                <a:close/>
                <a:moveTo>
                  <a:pt x="1475" y="2477"/>
                </a:moveTo>
                <a:lnTo>
                  <a:pt x="1479" y="2477"/>
                </a:lnTo>
                <a:lnTo>
                  <a:pt x="1479" y="2481"/>
                </a:lnTo>
                <a:lnTo>
                  <a:pt x="1475" y="2481"/>
                </a:lnTo>
                <a:lnTo>
                  <a:pt x="1475" y="2477"/>
                </a:lnTo>
                <a:close/>
                <a:moveTo>
                  <a:pt x="1483" y="2477"/>
                </a:moveTo>
                <a:lnTo>
                  <a:pt x="1486" y="2477"/>
                </a:lnTo>
                <a:lnTo>
                  <a:pt x="1486" y="2481"/>
                </a:lnTo>
                <a:lnTo>
                  <a:pt x="1483" y="2481"/>
                </a:lnTo>
                <a:lnTo>
                  <a:pt x="1483" y="2477"/>
                </a:lnTo>
                <a:close/>
                <a:moveTo>
                  <a:pt x="1490" y="2477"/>
                </a:moveTo>
                <a:lnTo>
                  <a:pt x="1494" y="2477"/>
                </a:lnTo>
                <a:lnTo>
                  <a:pt x="1494" y="2481"/>
                </a:lnTo>
                <a:lnTo>
                  <a:pt x="1490" y="2481"/>
                </a:lnTo>
                <a:lnTo>
                  <a:pt x="1490" y="2477"/>
                </a:lnTo>
                <a:close/>
                <a:moveTo>
                  <a:pt x="1498" y="2477"/>
                </a:moveTo>
                <a:lnTo>
                  <a:pt x="1502" y="2477"/>
                </a:lnTo>
                <a:lnTo>
                  <a:pt x="1502" y="2481"/>
                </a:lnTo>
                <a:lnTo>
                  <a:pt x="1498" y="2481"/>
                </a:lnTo>
                <a:lnTo>
                  <a:pt x="1498" y="2477"/>
                </a:lnTo>
                <a:close/>
                <a:moveTo>
                  <a:pt x="1506" y="2477"/>
                </a:moveTo>
                <a:lnTo>
                  <a:pt x="1510" y="2477"/>
                </a:lnTo>
                <a:lnTo>
                  <a:pt x="1510" y="2481"/>
                </a:lnTo>
                <a:lnTo>
                  <a:pt x="1506" y="2481"/>
                </a:lnTo>
                <a:lnTo>
                  <a:pt x="1506" y="2477"/>
                </a:lnTo>
                <a:close/>
                <a:moveTo>
                  <a:pt x="1513" y="2477"/>
                </a:moveTo>
                <a:lnTo>
                  <a:pt x="1517" y="2477"/>
                </a:lnTo>
                <a:lnTo>
                  <a:pt x="1517" y="2481"/>
                </a:lnTo>
                <a:lnTo>
                  <a:pt x="1513" y="2481"/>
                </a:lnTo>
                <a:lnTo>
                  <a:pt x="1513" y="2477"/>
                </a:lnTo>
                <a:close/>
                <a:moveTo>
                  <a:pt x="1521" y="2477"/>
                </a:moveTo>
                <a:lnTo>
                  <a:pt x="1525" y="2477"/>
                </a:lnTo>
                <a:lnTo>
                  <a:pt x="1525" y="2481"/>
                </a:lnTo>
                <a:lnTo>
                  <a:pt x="1521" y="2481"/>
                </a:lnTo>
                <a:lnTo>
                  <a:pt x="1521" y="2477"/>
                </a:lnTo>
                <a:close/>
                <a:moveTo>
                  <a:pt x="1529" y="2477"/>
                </a:moveTo>
                <a:lnTo>
                  <a:pt x="1533" y="2477"/>
                </a:lnTo>
                <a:lnTo>
                  <a:pt x="1533" y="2481"/>
                </a:lnTo>
                <a:lnTo>
                  <a:pt x="1529" y="2481"/>
                </a:lnTo>
                <a:lnTo>
                  <a:pt x="1529" y="2477"/>
                </a:lnTo>
                <a:close/>
                <a:moveTo>
                  <a:pt x="1536" y="2477"/>
                </a:moveTo>
                <a:lnTo>
                  <a:pt x="1540" y="2477"/>
                </a:lnTo>
                <a:lnTo>
                  <a:pt x="1540" y="2481"/>
                </a:lnTo>
                <a:lnTo>
                  <a:pt x="1536" y="2481"/>
                </a:lnTo>
                <a:lnTo>
                  <a:pt x="1536" y="2477"/>
                </a:lnTo>
                <a:close/>
                <a:moveTo>
                  <a:pt x="1544" y="2477"/>
                </a:moveTo>
                <a:lnTo>
                  <a:pt x="1548" y="2477"/>
                </a:lnTo>
                <a:lnTo>
                  <a:pt x="1548" y="2481"/>
                </a:lnTo>
                <a:lnTo>
                  <a:pt x="1544" y="2481"/>
                </a:lnTo>
                <a:lnTo>
                  <a:pt x="1544" y="2477"/>
                </a:lnTo>
                <a:close/>
                <a:moveTo>
                  <a:pt x="1552" y="2477"/>
                </a:moveTo>
                <a:lnTo>
                  <a:pt x="1556" y="2477"/>
                </a:lnTo>
                <a:lnTo>
                  <a:pt x="1556" y="2481"/>
                </a:lnTo>
                <a:lnTo>
                  <a:pt x="1552" y="2481"/>
                </a:lnTo>
                <a:lnTo>
                  <a:pt x="1552" y="2477"/>
                </a:lnTo>
                <a:close/>
                <a:moveTo>
                  <a:pt x="1559" y="2477"/>
                </a:moveTo>
                <a:lnTo>
                  <a:pt x="1563" y="2477"/>
                </a:lnTo>
                <a:lnTo>
                  <a:pt x="1563" y="2481"/>
                </a:lnTo>
                <a:lnTo>
                  <a:pt x="1559" y="2481"/>
                </a:lnTo>
                <a:lnTo>
                  <a:pt x="1559" y="2477"/>
                </a:lnTo>
                <a:close/>
                <a:moveTo>
                  <a:pt x="1567" y="2477"/>
                </a:moveTo>
                <a:lnTo>
                  <a:pt x="1571" y="2477"/>
                </a:lnTo>
                <a:lnTo>
                  <a:pt x="1571" y="2481"/>
                </a:lnTo>
                <a:lnTo>
                  <a:pt x="1567" y="2481"/>
                </a:lnTo>
                <a:lnTo>
                  <a:pt x="1567" y="2477"/>
                </a:lnTo>
                <a:close/>
                <a:moveTo>
                  <a:pt x="1575" y="2477"/>
                </a:moveTo>
                <a:lnTo>
                  <a:pt x="1579" y="2477"/>
                </a:lnTo>
                <a:lnTo>
                  <a:pt x="1579" y="2481"/>
                </a:lnTo>
                <a:lnTo>
                  <a:pt x="1575" y="2481"/>
                </a:lnTo>
                <a:lnTo>
                  <a:pt x="1575" y="2477"/>
                </a:lnTo>
                <a:close/>
                <a:moveTo>
                  <a:pt x="1582" y="2477"/>
                </a:moveTo>
                <a:lnTo>
                  <a:pt x="1586" y="2477"/>
                </a:lnTo>
                <a:lnTo>
                  <a:pt x="1586" y="2481"/>
                </a:lnTo>
                <a:lnTo>
                  <a:pt x="1582" y="2481"/>
                </a:lnTo>
                <a:lnTo>
                  <a:pt x="1582" y="2477"/>
                </a:lnTo>
                <a:close/>
                <a:moveTo>
                  <a:pt x="1590" y="2477"/>
                </a:moveTo>
                <a:lnTo>
                  <a:pt x="1594" y="2477"/>
                </a:lnTo>
                <a:lnTo>
                  <a:pt x="1594" y="2481"/>
                </a:lnTo>
                <a:lnTo>
                  <a:pt x="1590" y="2481"/>
                </a:lnTo>
                <a:lnTo>
                  <a:pt x="1590" y="2477"/>
                </a:lnTo>
                <a:close/>
                <a:moveTo>
                  <a:pt x="1598" y="2477"/>
                </a:moveTo>
                <a:lnTo>
                  <a:pt x="1602" y="2477"/>
                </a:lnTo>
                <a:lnTo>
                  <a:pt x="1602" y="2481"/>
                </a:lnTo>
                <a:lnTo>
                  <a:pt x="1598" y="2481"/>
                </a:lnTo>
                <a:lnTo>
                  <a:pt x="1598" y="2477"/>
                </a:lnTo>
                <a:close/>
                <a:moveTo>
                  <a:pt x="1605" y="2477"/>
                </a:moveTo>
                <a:lnTo>
                  <a:pt x="1609" y="2477"/>
                </a:lnTo>
                <a:lnTo>
                  <a:pt x="1609" y="2481"/>
                </a:lnTo>
                <a:lnTo>
                  <a:pt x="1605" y="2481"/>
                </a:lnTo>
                <a:lnTo>
                  <a:pt x="1605" y="2477"/>
                </a:lnTo>
                <a:close/>
                <a:moveTo>
                  <a:pt x="1613" y="2477"/>
                </a:moveTo>
                <a:lnTo>
                  <a:pt x="1617" y="2477"/>
                </a:lnTo>
                <a:lnTo>
                  <a:pt x="1617" y="2481"/>
                </a:lnTo>
                <a:lnTo>
                  <a:pt x="1613" y="2481"/>
                </a:lnTo>
                <a:lnTo>
                  <a:pt x="1613" y="2477"/>
                </a:lnTo>
                <a:close/>
                <a:moveTo>
                  <a:pt x="1621" y="2477"/>
                </a:moveTo>
                <a:lnTo>
                  <a:pt x="1625" y="2477"/>
                </a:lnTo>
                <a:lnTo>
                  <a:pt x="1625" y="2481"/>
                </a:lnTo>
                <a:lnTo>
                  <a:pt x="1621" y="2481"/>
                </a:lnTo>
                <a:lnTo>
                  <a:pt x="1621" y="2477"/>
                </a:lnTo>
                <a:close/>
                <a:moveTo>
                  <a:pt x="1629" y="2477"/>
                </a:moveTo>
                <a:lnTo>
                  <a:pt x="1632" y="2477"/>
                </a:lnTo>
                <a:lnTo>
                  <a:pt x="1632" y="2481"/>
                </a:lnTo>
                <a:lnTo>
                  <a:pt x="1629" y="2481"/>
                </a:lnTo>
                <a:lnTo>
                  <a:pt x="1629" y="2477"/>
                </a:lnTo>
                <a:close/>
                <a:moveTo>
                  <a:pt x="1636" y="2477"/>
                </a:moveTo>
                <a:lnTo>
                  <a:pt x="1640" y="2477"/>
                </a:lnTo>
                <a:lnTo>
                  <a:pt x="1640" y="2481"/>
                </a:lnTo>
                <a:lnTo>
                  <a:pt x="1636" y="2481"/>
                </a:lnTo>
                <a:lnTo>
                  <a:pt x="1636" y="2477"/>
                </a:lnTo>
                <a:close/>
                <a:moveTo>
                  <a:pt x="1644" y="2477"/>
                </a:moveTo>
                <a:lnTo>
                  <a:pt x="1648" y="2477"/>
                </a:lnTo>
                <a:lnTo>
                  <a:pt x="1648" y="2481"/>
                </a:lnTo>
                <a:lnTo>
                  <a:pt x="1644" y="2481"/>
                </a:lnTo>
                <a:lnTo>
                  <a:pt x="1644" y="2477"/>
                </a:lnTo>
                <a:close/>
                <a:moveTo>
                  <a:pt x="1652" y="2477"/>
                </a:moveTo>
                <a:lnTo>
                  <a:pt x="1655" y="2477"/>
                </a:lnTo>
                <a:lnTo>
                  <a:pt x="1655" y="2481"/>
                </a:lnTo>
                <a:lnTo>
                  <a:pt x="1652" y="2481"/>
                </a:lnTo>
                <a:lnTo>
                  <a:pt x="1652" y="2477"/>
                </a:lnTo>
                <a:close/>
                <a:moveTo>
                  <a:pt x="1659" y="2477"/>
                </a:moveTo>
                <a:lnTo>
                  <a:pt x="1663" y="2477"/>
                </a:lnTo>
                <a:lnTo>
                  <a:pt x="1663" y="2481"/>
                </a:lnTo>
                <a:lnTo>
                  <a:pt x="1659" y="2481"/>
                </a:lnTo>
                <a:lnTo>
                  <a:pt x="1659" y="2477"/>
                </a:lnTo>
                <a:close/>
                <a:moveTo>
                  <a:pt x="1667" y="2477"/>
                </a:moveTo>
                <a:lnTo>
                  <a:pt x="1671" y="2477"/>
                </a:lnTo>
                <a:lnTo>
                  <a:pt x="1671" y="2481"/>
                </a:lnTo>
                <a:lnTo>
                  <a:pt x="1667" y="2481"/>
                </a:lnTo>
                <a:lnTo>
                  <a:pt x="1667" y="2477"/>
                </a:lnTo>
                <a:close/>
                <a:moveTo>
                  <a:pt x="1675" y="2477"/>
                </a:moveTo>
                <a:lnTo>
                  <a:pt x="1678" y="2477"/>
                </a:lnTo>
                <a:lnTo>
                  <a:pt x="1678" y="2481"/>
                </a:lnTo>
                <a:lnTo>
                  <a:pt x="1675" y="2481"/>
                </a:lnTo>
                <a:lnTo>
                  <a:pt x="1675" y="2477"/>
                </a:lnTo>
                <a:close/>
                <a:moveTo>
                  <a:pt x="1682" y="2477"/>
                </a:moveTo>
                <a:lnTo>
                  <a:pt x="1686" y="2477"/>
                </a:lnTo>
                <a:lnTo>
                  <a:pt x="1686" y="2481"/>
                </a:lnTo>
                <a:lnTo>
                  <a:pt x="1682" y="2481"/>
                </a:lnTo>
                <a:lnTo>
                  <a:pt x="1682" y="2477"/>
                </a:lnTo>
                <a:close/>
                <a:moveTo>
                  <a:pt x="1690" y="2477"/>
                </a:moveTo>
                <a:lnTo>
                  <a:pt x="1694" y="2477"/>
                </a:lnTo>
                <a:lnTo>
                  <a:pt x="1694" y="2481"/>
                </a:lnTo>
                <a:lnTo>
                  <a:pt x="1690" y="2481"/>
                </a:lnTo>
                <a:lnTo>
                  <a:pt x="1690" y="2477"/>
                </a:lnTo>
                <a:close/>
                <a:moveTo>
                  <a:pt x="1698" y="2477"/>
                </a:moveTo>
                <a:lnTo>
                  <a:pt x="1701" y="2477"/>
                </a:lnTo>
                <a:lnTo>
                  <a:pt x="1701" y="2481"/>
                </a:lnTo>
                <a:lnTo>
                  <a:pt x="1698" y="2481"/>
                </a:lnTo>
                <a:lnTo>
                  <a:pt x="1698" y="2477"/>
                </a:lnTo>
                <a:close/>
                <a:moveTo>
                  <a:pt x="1705" y="2477"/>
                </a:moveTo>
                <a:lnTo>
                  <a:pt x="1709" y="2477"/>
                </a:lnTo>
                <a:lnTo>
                  <a:pt x="1709" y="2481"/>
                </a:lnTo>
                <a:lnTo>
                  <a:pt x="1705" y="2481"/>
                </a:lnTo>
                <a:lnTo>
                  <a:pt x="1705" y="2477"/>
                </a:lnTo>
                <a:close/>
                <a:moveTo>
                  <a:pt x="1713" y="2477"/>
                </a:moveTo>
                <a:lnTo>
                  <a:pt x="1717" y="2477"/>
                </a:lnTo>
                <a:lnTo>
                  <a:pt x="1717" y="2481"/>
                </a:lnTo>
                <a:lnTo>
                  <a:pt x="1713" y="2481"/>
                </a:lnTo>
                <a:lnTo>
                  <a:pt x="1713" y="2477"/>
                </a:lnTo>
                <a:close/>
                <a:moveTo>
                  <a:pt x="1721" y="2477"/>
                </a:moveTo>
                <a:lnTo>
                  <a:pt x="1725" y="2477"/>
                </a:lnTo>
                <a:lnTo>
                  <a:pt x="1725" y="2481"/>
                </a:lnTo>
                <a:lnTo>
                  <a:pt x="1721" y="2481"/>
                </a:lnTo>
                <a:lnTo>
                  <a:pt x="1721" y="2477"/>
                </a:lnTo>
                <a:close/>
                <a:moveTo>
                  <a:pt x="1728" y="2477"/>
                </a:moveTo>
                <a:lnTo>
                  <a:pt x="1732" y="2477"/>
                </a:lnTo>
                <a:lnTo>
                  <a:pt x="1732" y="2481"/>
                </a:lnTo>
                <a:lnTo>
                  <a:pt x="1728" y="2481"/>
                </a:lnTo>
                <a:lnTo>
                  <a:pt x="1728" y="2477"/>
                </a:lnTo>
                <a:close/>
                <a:moveTo>
                  <a:pt x="1736" y="2477"/>
                </a:moveTo>
                <a:lnTo>
                  <a:pt x="1740" y="2477"/>
                </a:lnTo>
                <a:lnTo>
                  <a:pt x="1740" y="2481"/>
                </a:lnTo>
                <a:lnTo>
                  <a:pt x="1736" y="2481"/>
                </a:lnTo>
                <a:lnTo>
                  <a:pt x="1736" y="2477"/>
                </a:lnTo>
                <a:close/>
                <a:moveTo>
                  <a:pt x="1744" y="2477"/>
                </a:moveTo>
                <a:lnTo>
                  <a:pt x="1748" y="2477"/>
                </a:lnTo>
                <a:lnTo>
                  <a:pt x="1748" y="2481"/>
                </a:lnTo>
                <a:lnTo>
                  <a:pt x="1744" y="2481"/>
                </a:lnTo>
                <a:lnTo>
                  <a:pt x="1744" y="2477"/>
                </a:lnTo>
                <a:close/>
                <a:moveTo>
                  <a:pt x="1751" y="2477"/>
                </a:moveTo>
                <a:lnTo>
                  <a:pt x="1755" y="2477"/>
                </a:lnTo>
                <a:lnTo>
                  <a:pt x="1755" y="2481"/>
                </a:lnTo>
                <a:lnTo>
                  <a:pt x="1751" y="2481"/>
                </a:lnTo>
                <a:lnTo>
                  <a:pt x="1751" y="2477"/>
                </a:lnTo>
                <a:close/>
                <a:moveTo>
                  <a:pt x="1759" y="2477"/>
                </a:moveTo>
                <a:lnTo>
                  <a:pt x="1763" y="2477"/>
                </a:lnTo>
                <a:lnTo>
                  <a:pt x="1763" y="2481"/>
                </a:lnTo>
                <a:lnTo>
                  <a:pt x="1759" y="2481"/>
                </a:lnTo>
                <a:lnTo>
                  <a:pt x="1759" y="2477"/>
                </a:lnTo>
                <a:close/>
                <a:moveTo>
                  <a:pt x="1767" y="2477"/>
                </a:moveTo>
                <a:lnTo>
                  <a:pt x="1771" y="2477"/>
                </a:lnTo>
                <a:lnTo>
                  <a:pt x="1771" y="2481"/>
                </a:lnTo>
                <a:lnTo>
                  <a:pt x="1767" y="2481"/>
                </a:lnTo>
                <a:lnTo>
                  <a:pt x="1767" y="2477"/>
                </a:lnTo>
                <a:close/>
                <a:moveTo>
                  <a:pt x="1774" y="2477"/>
                </a:moveTo>
                <a:lnTo>
                  <a:pt x="1778" y="2477"/>
                </a:lnTo>
                <a:lnTo>
                  <a:pt x="1778" y="2481"/>
                </a:lnTo>
                <a:lnTo>
                  <a:pt x="1774" y="2481"/>
                </a:lnTo>
                <a:lnTo>
                  <a:pt x="1774" y="2477"/>
                </a:lnTo>
                <a:close/>
                <a:moveTo>
                  <a:pt x="1782" y="2477"/>
                </a:moveTo>
                <a:lnTo>
                  <a:pt x="1786" y="2477"/>
                </a:lnTo>
                <a:lnTo>
                  <a:pt x="1786" y="2481"/>
                </a:lnTo>
                <a:lnTo>
                  <a:pt x="1782" y="2481"/>
                </a:lnTo>
                <a:lnTo>
                  <a:pt x="1782" y="2477"/>
                </a:lnTo>
                <a:close/>
                <a:moveTo>
                  <a:pt x="1790" y="2477"/>
                </a:moveTo>
                <a:lnTo>
                  <a:pt x="1794" y="2477"/>
                </a:lnTo>
                <a:lnTo>
                  <a:pt x="1794" y="2481"/>
                </a:lnTo>
                <a:lnTo>
                  <a:pt x="1790" y="2481"/>
                </a:lnTo>
                <a:lnTo>
                  <a:pt x="1790" y="2477"/>
                </a:lnTo>
                <a:close/>
                <a:moveTo>
                  <a:pt x="1797" y="2477"/>
                </a:moveTo>
                <a:lnTo>
                  <a:pt x="1801" y="2477"/>
                </a:lnTo>
                <a:lnTo>
                  <a:pt x="1801" y="2481"/>
                </a:lnTo>
                <a:lnTo>
                  <a:pt x="1797" y="2481"/>
                </a:lnTo>
                <a:lnTo>
                  <a:pt x="1797" y="2477"/>
                </a:lnTo>
                <a:close/>
                <a:moveTo>
                  <a:pt x="1805" y="2477"/>
                </a:moveTo>
                <a:lnTo>
                  <a:pt x="1809" y="2477"/>
                </a:lnTo>
                <a:lnTo>
                  <a:pt x="1809" y="2481"/>
                </a:lnTo>
                <a:lnTo>
                  <a:pt x="1805" y="2481"/>
                </a:lnTo>
                <a:lnTo>
                  <a:pt x="1805" y="2477"/>
                </a:lnTo>
                <a:close/>
                <a:moveTo>
                  <a:pt x="1813" y="2477"/>
                </a:moveTo>
                <a:lnTo>
                  <a:pt x="1817" y="2477"/>
                </a:lnTo>
                <a:lnTo>
                  <a:pt x="1817" y="2481"/>
                </a:lnTo>
                <a:lnTo>
                  <a:pt x="1813" y="2481"/>
                </a:lnTo>
                <a:lnTo>
                  <a:pt x="1813" y="2477"/>
                </a:lnTo>
                <a:close/>
                <a:moveTo>
                  <a:pt x="1821" y="2477"/>
                </a:moveTo>
                <a:lnTo>
                  <a:pt x="1824" y="2477"/>
                </a:lnTo>
                <a:lnTo>
                  <a:pt x="1824" y="2481"/>
                </a:lnTo>
                <a:lnTo>
                  <a:pt x="1821" y="2481"/>
                </a:lnTo>
                <a:lnTo>
                  <a:pt x="1821" y="2477"/>
                </a:lnTo>
                <a:close/>
                <a:moveTo>
                  <a:pt x="1828" y="2477"/>
                </a:moveTo>
                <a:lnTo>
                  <a:pt x="1832" y="2477"/>
                </a:lnTo>
                <a:lnTo>
                  <a:pt x="1832" y="2481"/>
                </a:lnTo>
                <a:lnTo>
                  <a:pt x="1828" y="2481"/>
                </a:lnTo>
                <a:lnTo>
                  <a:pt x="1828" y="2477"/>
                </a:lnTo>
                <a:close/>
                <a:moveTo>
                  <a:pt x="1836" y="2477"/>
                </a:moveTo>
                <a:lnTo>
                  <a:pt x="1840" y="2477"/>
                </a:lnTo>
                <a:lnTo>
                  <a:pt x="1840" y="2481"/>
                </a:lnTo>
                <a:lnTo>
                  <a:pt x="1836" y="2481"/>
                </a:lnTo>
                <a:lnTo>
                  <a:pt x="1836" y="2477"/>
                </a:lnTo>
                <a:close/>
                <a:moveTo>
                  <a:pt x="1844" y="2477"/>
                </a:moveTo>
                <a:lnTo>
                  <a:pt x="1847" y="2477"/>
                </a:lnTo>
                <a:lnTo>
                  <a:pt x="1847" y="2481"/>
                </a:lnTo>
                <a:lnTo>
                  <a:pt x="1844" y="2481"/>
                </a:lnTo>
                <a:lnTo>
                  <a:pt x="1844" y="2477"/>
                </a:lnTo>
                <a:close/>
                <a:moveTo>
                  <a:pt x="1851" y="2477"/>
                </a:moveTo>
                <a:lnTo>
                  <a:pt x="1855" y="2477"/>
                </a:lnTo>
                <a:lnTo>
                  <a:pt x="1855" y="2481"/>
                </a:lnTo>
                <a:lnTo>
                  <a:pt x="1851" y="2481"/>
                </a:lnTo>
                <a:lnTo>
                  <a:pt x="1851" y="2477"/>
                </a:lnTo>
                <a:close/>
                <a:moveTo>
                  <a:pt x="1859" y="2477"/>
                </a:moveTo>
                <a:lnTo>
                  <a:pt x="1863" y="2477"/>
                </a:lnTo>
                <a:lnTo>
                  <a:pt x="1863" y="2481"/>
                </a:lnTo>
                <a:lnTo>
                  <a:pt x="1859" y="2481"/>
                </a:lnTo>
                <a:lnTo>
                  <a:pt x="1859" y="2477"/>
                </a:lnTo>
                <a:close/>
                <a:moveTo>
                  <a:pt x="1867" y="2477"/>
                </a:moveTo>
                <a:lnTo>
                  <a:pt x="1870" y="2477"/>
                </a:lnTo>
                <a:lnTo>
                  <a:pt x="1870" y="2481"/>
                </a:lnTo>
                <a:lnTo>
                  <a:pt x="1867" y="2481"/>
                </a:lnTo>
                <a:lnTo>
                  <a:pt x="1867" y="2477"/>
                </a:lnTo>
                <a:close/>
                <a:moveTo>
                  <a:pt x="1874" y="2477"/>
                </a:moveTo>
                <a:lnTo>
                  <a:pt x="1878" y="2477"/>
                </a:lnTo>
                <a:lnTo>
                  <a:pt x="1878" y="2481"/>
                </a:lnTo>
                <a:lnTo>
                  <a:pt x="1874" y="2481"/>
                </a:lnTo>
                <a:lnTo>
                  <a:pt x="1874" y="2477"/>
                </a:lnTo>
                <a:close/>
                <a:moveTo>
                  <a:pt x="1882" y="2477"/>
                </a:moveTo>
                <a:lnTo>
                  <a:pt x="1886" y="2477"/>
                </a:lnTo>
                <a:lnTo>
                  <a:pt x="1886" y="2481"/>
                </a:lnTo>
                <a:lnTo>
                  <a:pt x="1882" y="2481"/>
                </a:lnTo>
                <a:lnTo>
                  <a:pt x="1882" y="2477"/>
                </a:lnTo>
                <a:close/>
                <a:moveTo>
                  <a:pt x="1890" y="2477"/>
                </a:moveTo>
                <a:lnTo>
                  <a:pt x="1893" y="2477"/>
                </a:lnTo>
                <a:lnTo>
                  <a:pt x="1893" y="2481"/>
                </a:lnTo>
                <a:lnTo>
                  <a:pt x="1890" y="2481"/>
                </a:lnTo>
                <a:lnTo>
                  <a:pt x="1890" y="2477"/>
                </a:lnTo>
                <a:close/>
                <a:moveTo>
                  <a:pt x="1897" y="2477"/>
                </a:moveTo>
                <a:lnTo>
                  <a:pt x="1901" y="2477"/>
                </a:lnTo>
                <a:lnTo>
                  <a:pt x="1901" y="2481"/>
                </a:lnTo>
                <a:lnTo>
                  <a:pt x="1897" y="2481"/>
                </a:lnTo>
                <a:lnTo>
                  <a:pt x="1897" y="2477"/>
                </a:lnTo>
                <a:close/>
                <a:moveTo>
                  <a:pt x="1905" y="2477"/>
                </a:moveTo>
                <a:lnTo>
                  <a:pt x="1909" y="2477"/>
                </a:lnTo>
                <a:lnTo>
                  <a:pt x="1909" y="2481"/>
                </a:lnTo>
                <a:lnTo>
                  <a:pt x="1905" y="2481"/>
                </a:lnTo>
                <a:lnTo>
                  <a:pt x="1905" y="2477"/>
                </a:lnTo>
                <a:close/>
                <a:moveTo>
                  <a:pt x="1913" y="2477"/>
                </a:moveTo>
                <a:lnTo>
                  <a:pt x="1917" y="2477"/>
                </a:lnTo>
                <a:lnTo>
                  <a:pt x="1917" y="2481"/>
                </a:lnTo>
                <a:lnTo>
                  <a:pt x="1913" y="2481"/>
                </a:lnTo>
                <a:lnTo>
                  <a:pt x="1913" y="2477"/>
                </a:lnTo>
                <a:close/>
                <a:moveTo>
                  <a:pt x="1920" y="2477"/>
                </a:moveTo>
                <a:lnTo>
                  <a:pt x="1924" y="2477"/>
                </a:lnTo>
                <a:lnTo>
                  <a:pt x="1924" y="2481"/>
                </a:lnTo>
                <a:lnTo>
                  <a:pt x="1920" y="2481"/>
                </a:lnTo>
                <a:lnTo>
                  <a:pt x="1920" y="2477"/>
                </a:lnTo>
                <a:close/>
                <a:moveTo>
                  <a:pt x="1928" y="2477"/>
                </a:moveTo>
                <a:lnTo>
                  <a:pt x="1932" y="2477"/>
                </a:lnTo>
                <a:lnTo>
                  <a:pt x="1932" y="2481"/>
                </a:lnTo>
                <a:lnTo>
                  <a:pt x="1928" y="2481"/>
                </a:lnTo>
                <a:lnTo>
                  <a:pt x="1928" y="2477"/>
                </a:lnTo>
                <a:close/>
                <a:moveTo>
                  <a:pt x="1936" y="2477"/>
                </a:moveTo>
                <a:lnTo>
                  <a:pt x="1940" y="2477"/>
                </a:lnTo>
                <a:lnTo>
                  <a:pt x="1940" y="2481"/>
                </a:lnTo>
                <a:lnTo>
                  <a:pt x="1936" y="2481"/>
                </a:lnTo>
                <a:lnTo>
                  <a:pt x="1936" y="2477"/>
                </a:lnTo>
                <a:close/>
                <a:moveTo>
                  <a:pt x="1943" y="2477"/>
                </a:moveTo>
                <a:lnTo>
                  <a:pt x="1947" y="2477"/>
                </a:lnTo>
                <a:lnTo>
                  <a:pt x="1947" y="2481"/>
                </a:lnTo>
                <a:lnTo>
                  <a:pt x="1943" y="2481"/>
                </a:lnTo>
                <a:lnTo>
                  <a:pt x="1943" y="2477"/>
                </a:lnTo>
                <a:close/>
                <a:moveTo>
                  <a:pt x="1951" y="2477"/>
                </a:moveTo>
                <a:lnTo>
                  <a:pt x="1955" y="2477"/>
                </a:lnTo>
                <a:lnTo>
                  <a:pt x="1955" y="2481"/>
                </a:lnTo>
                <a:lnTo>
                  <a:pt x="1951" y="2481"/>
                </a:lnTo>
                <a:lnTo>
                  <a:pt x="1951" y="2477"/>
                </a:lnTo>
                <a:close/>
                <a:moveTo>
                  <a:pt x="1959" y="2477"/>
                </a:moveTo>
                <a:lnTo>
                  <a:pt x="1963" y="2477"/>
                </a:lnTo>
                <a:lnTo>
                  <a:pt x="1963" y="2481"/>
                </a:lnTo>
                <a:lnTo>
                  <a:pt x="1959" y="2481"/>
                </a:lnTo>
                <a:lnTo>
                  <a:pt x="1959" y="2477"/>
                </a:lnTo>
                <a:close/>
                <a:moveTo>
                  <a:pt x="1966" y="2477"/>
                </a:moveTo>
                <a:lnTo>
                  <a:pt x="1970" y="2477"/>
                </a:lnTo>
                <a:lnTo>
                  <a:pt x="1970" y="2481"/>
                </a:lnTo>
                <a:lnTo>
                  <a:pt x="1966" y="2481"/>
                </a:lnTo>
                <a:lnTo>
                  <a:pt x="1966" y="2477"/>
                </a:lnTo>
                <a:close/>
                <a:moveTo>
                  <a:pt x="1974" y="2477"/>
                </a:moveTo>
                <a:lnTo>
                  <a:pt x="1978" y="2477"/>
                </a:lnTo>
                <a:lnTo>
                  <a:pt x="1978" y="2481"/>
                </a:lnTo>
                <a:lnTo>
                  <a:pt x="1974" y="2481"/>
                </a:lnTo>
                <a:lnTo>
                  <a:pt x="1974" y="2477"/>
                </a:lnTo>
                <a:close/>
                <a:moveTo>
                  <a:pt x="1982" y="2477"/>
                </a:moveTo>
                <a:lnTo>
                  <a:pt x="1986" y="2477"/>
                </a:lnTo>
                <a:lnTo>
                  <a:pt x="1986" y="2481"/>
                </a:lnTo>
                <a:lnTo>
                  <a:pt x="1982" y="2481"/>
                </a:lnTo>
                <a:lnTo>
                  <a:pt x="1982" y="2477"/>
                </a:lnTo>
                <a:close/>
                <a:moveTo>
                  <a:pt x="1989" y="2477"/>
                </a:moveTo>
                <a:lnTo>
                  <a:pt x="1993" y="2477"/>
                </a:lnTo>
                <a:lnTo>
                  <a:pt x="1993" y="2481"/>
                </a:lnTo>
                <a:lnTo>
                  <a:pt x="1989" y="2481"/>
                </a:lnTo>
                <a:lnTo>
                  <a:pt x="1989" y="2477"/>
                </a:lnTo>
                <a:close/>
                <a:moveTo>
                  <a:pt x="1997" y="2477"/>
                </a:moveTo>
                <a:lnTo>
                  <a:pt x="2001" y="2477"/>
                </a:lnTo>
                <a:lnTo>
                  <a:pt x="2001" y="2481"/>
                </a:lnTo>
                <a:lnTo>
                  <a:pt x="1997" y="2481"/>
                </a:lnTo>
                <a:lnTo>
                  <a:pt x="1997" y="2477"/>
                </a:lnTo>
                <a:close/>
                <a:moveTo>
                  <a:pt x="2005" y="2477"/>
                </a:moveTo>
                <a:lnTo>
                  <a:pt x="2009" y="2477"/>
                </a:lnTo>
                <a:lnTo>
                  <a:pt x="2009" y="2481"/>
                </a:lnTo>
                <a:lnTo>
                  <a:pt x="2005" y="2481"/>
                </a:lnTo>
                <a:lnTo>
                  <a:pt x="2005" y="2477"/>
                </a:lnTo>
                <a:close/>
                <a:moveTo>
                  <a:pt x="2013" y="2477"/>
                </a:moveTo>
                <a:lnTo>
                  <a:pt x="2016" y="2477"/>
                </a:lnTo>
                <a:lnTo>
                  <a:pt x="2016" y="2481"/>
                </a:lnTo>
                <a:lnTo>
                  <a:pt x="2013" y="2481"/>
                </a:lnTo>
                <a:lnTo>
                  <a:pt x="2013" y="2477"/>
                </a:lnTo>
                <a:close/>
                <a:moveTo>
                  <a:pt x="2020" y="2477"/>
                </a:moveTo>
                <a:lnTo>
                  <a:pt x="2024" y="2477"/>
                </a:lnTo>
                <a:lnTo>
                  <a:pt x="2024" y="2481"/>
                </a:lnTo>
                <a:lnTo>
                  <a:pt x="2020" y="2481"/>
                </a:lnTo>
                <a:lnTo>
                  <a:pt x="2020" y="2477"/>
                </a:lnTo>
                <a:close/>
                <a:moveTo>
                  <a:pt x="2028" y="2477"/>
                </a:moveTo>
                <a:lnTo>
                  <a:pt x="2032" y="2477"/>
                </a:lnTo>
                <a:lnTo>
                  <a:pt x="2032" y="2481"/>
                </a:lnTo>
                <a:lnTo>
                  <a:pt x="2028" y="2481"/>
                </a:lnTo>
                <a:lnTo>
                  <a:pt x="2028" y="2477"/>
                </a:lnTo>
                <a:close/>
                <a:moveTo>
                  <a:pt x="2036" y="2477"/>
                </a:moveTo>
                <a:lnTo>
                  <a:pt x="2039" y="2477"/>
                </a:lnTo>
                <a:lnTo>
                  <a:pt x="2039" y="2481"/>
                </a:lnTo>
                <a:lnTo>
                  <a:pt x="2036" y="2481"/>
                </a:lnTo>
                <a:lnTo>
                  <a:pt x="2036" y="2477"/>
                </a:lnTo>
                <a:close/>
                <a:moveTo>
                  <a:pt x="2043" y="2477"/>
                </a:moveTo>
                <a:lnTo>
                  <a:pt x="2047" y="2477"/>
                </a:lnTo>
                <a:lnTo>
                  <a:pt x="2047" y="2481"/>
                </a:lnTo>
                <a:lnTo>
                  <a:pt x="2043" y="2481"/>
                </a:lnTo>
                <a:lnTo>
                  <a:pt x="2043" y="2477"/>
                </a:lnTo>
                <a:close/>
                <a:moveTo>
                  <a:pt x="2051" y="2477"/>
                </a:moveTo>
                <a:lnTo>
                  <a:pt x="2055" y="2477"/>
                </a:lnTo>
                <a:lnTo>
                  <a:pt x="2055" y="2481"/>
                </a:lnTo>
                <a:lnTo>
                  <a:pt x="2051" y="2481"/>
                </a:lnTo>
                <a:lnTo>
                  <a:pt x="2051" y="2477"/>
                </a:lnTo>
                <a:close/>
                <a:moveTo>
                  <a:pt x="2059" y="2477"/>
                </a:moveTo>
                <a:lnTo>
                  <a:pt x="2062" y="2477"/>
                </a:lnTo>
                <a:lnTo>
                  <a:pt x="2062" y="2481"/>
                </a:lnTo>
                <a:lnTo>
                  <a:pt x="2059" y="2481"/>
                </a:lnTo>
                <a:lnTo>
                  <a:pt x="2059" y="2477"/>
                </a:lnTo>
                <a:close/>
                <a:moveTo>
                  <a:pt x="2066" y="2477"/>
                </a:moveTo>
                <a:lnTo>
                  <a:pt x="2070" y="2477"/>
                </a:lnTo>
                <a:lnTo>
                  <a:pt x="2070" y="2481"/>
                </a:lnTo>
                <a:lnTo>
                  <a:pt x="2066" y="2481"/>
                </a:lnTo>
                <a:lnTo>
                  <a:pt x="2066" y="2477"/>
                </a:lnTo>
                <a:close/>
                <a:moveTo>
                  <a:pt x="2074" y="2477"/>
                </a:moveTo>
                <a:lnTo>
                  <a:pt x="2078" y="2477"/>
                </a:lnTo>
                <a:lnTo>
                  <a:pt x="2078" y="2481"/>
                </a:lnTo>
                <a:lnTo>
                  <a:pt x="2074" y="2481"/>
                </a:lnTo>
                <a:lnTo>
                  <a:pt x="2074" y="2477"/>
                </a:lnTo>
                <a:close/>
                <a:moveTo>
                  <a:pt x="2082" y="2477"/>
                </a:moveTo>
                <a:lnTo>
                  <a:pt x="2085" y="2477"/>
                </a:lnTo>
                <a:lnTo>
                  <a:pt x="2085" y="2481"/>
                </a:lnTo>
                <a:lnTo>
                  <a:pt x="2082" y="2481"/>
                </a:lnTo>
                <a:lnTo>
                  <a:pt x="2082" y="2477"/>
                </a:lnTo>
                <a:close/>
                <a:moveTo>
                  <a:pt x="2089" y="2477"/>
                </a:moveTo>
                <a:lnTo>
                  <a:pt x="2093" y="2477"/>
                </a:lnTo>
                <a:lnTo>
                  <a:pt x="2093" y="2481"/>
                </a:lnTo>
                <a:lnTo>
                  <a:pt x="2089" y="2481"/>
                </a:lnTo>
                <a:lnTo>
                  <a:pt x="2089" y="2477"/>
                </a:lnTo>
                <a:close/>
                <a:moveTo>
                  <a:pt x="2097" y="2477"/>
                </a:moveTo>
                <a:lnTo>
                  <a:pt x="2101" y="2477"/>
                </a:lnTo>
                <a:lnTo>
                  <a:pt x="2101" y="2481"/>
                </a:lnTo>
                <a:lnTo>
                  <a:pt x="2097" y="2481"/>
                </a:lnTo>
                <a:lnTo>
                  <a:pt x="2097" y="2477"/>
                </a:lnTo>
                <a:close/>
                <a:moveTo>
                  <a:pt x="2105" y="2477"/>
                </a:moveTo>
                <a:lnTo>
                  <a:pt x="2109" y="2477"/>
                </a:lnTo>
                <a:lnTo>
                  <a:pt x="2109" y="2481"/>
                </a:lnTo>
                <a:lnTo>
                  <a:pt x="2105" y="2481"/>
                </a:lnTo>
                <a:lnTo>
                  <a:pt x="2105" y="2477"/>
                </a:lnTo>
                <a:close/>
                <a:moveTo>
                  <a:pt x="2112" y="2477"/>
                </a:moveTo>
                <a:lnTo>
                  <a:pt x="2116" y="2477"/>
                </a:lnTo>
                <a:lnTo>
                  <a:pt x="2116" y="2481"/>
                </a:lnTo>
                <a:lnTo>
                  <a:pt x="2112" y="2481"/>
                </a:lnTo>
                <a:lnTo>
                  <a:pt x="2112" y="2477"/>
                </a:lnTo>
                <a:close/>
                <a:moveTo>
                  <a:pt x="2120" y="2477"/>
                </a:moveTo>
                <a:lnTo>
                  <a:pt x="2124" y="2477"/>
                </a:lnTo>
                <a:lnTo>
                  <a:pt x="2124" y="2481"/>
                </a:lnTo>
                <a:lnTo>
                  <a:pt x="2120" y="2481"/>
                </a:lnTo>
                <a:lnTo>
                  <a:pt x="2120" y="2477"/>
                </a:lnTo>
                <a:close/>
                <a:moveTo>
                  <a:pt x="2128" y="2477"/>
                </a:moveTo>
                <a:lnTo>
                  <a:pt x="2132" y="2477"/>
                </a:lnTo>
                <a:lnTo>
                  <a:pt x="2132" y="2481"/>
                </a:lnTo>
                <a:lnTo>
                  <a:pt x="2128" y="2481"/>
                </a:lnTo>
                <a:lnTo>
                  <a:pt x="2128" y="2477"/>
                </a:lnTo>
                <a:close/>
                <a:moveTo>
                  <a:pt x="2135" y="2477"/>
                </a:moveTo>
                <a:lnTo>
                  <a:pt x="2139" y="2477"/>
                </a:lnTo>
                <a:lnTo>
                  <a:pt x="2139" y="2481"/>
                </a:lnTo>
                <a:lnTo>
                  <a:pt x="2135" y="2481"/>
                </a:lnTo>
                <a:lnTo>
                  <a:pt x="2135" y="2477"/>
                </a:lnTo>
                <a:close/>
                <a:moveTo>
                  <a:pt x="2143" y="2477"/>
                </a:moveTo>
                <a:lnTo>
                  <a:pt x="2147" y="2477"/>
                </a:lnTo>
                <a:lnTo>
                  <a:pt x="2147" y="2481"/>
                </a:lnTo>
                <a:lnTo>
                  <a:pt x="2143" y="2481"/>
                </a:lnTo>
                <a:lnTo>
                  <a:pt x="2143" y="2477"/>
                </a:lnTo>
                <a:close/>
                <a:moveTo>
                  <a:pt x="2151" y="2477"/>
                </a:moveTo>
                <a:lnTo>
                  <a:pt x="2155" y="2477"/>
                </a:lnTo>
                <a:lnTo>
                  <a:pt x="2155" y="2481"/>
                </a:lnTo>
                <a:lnTo>
                  <a:pt x="2151" y="2481"/>
                </a:lnTo>
                <a:lnTo>
                  <a:pt x="2151" y="2477"/>
                </a:lnTo>
                <a:close/>
                <a:moveTo>
                  <a:pt x="2158" y="2477"/>
                </a:moveTo>
                <a:lnTo>
                  <a:pt x="2162" y="2477"/>
                </a:lnTo>
                <a:lnTo>
                  <a:pt x="2162" y="2481"/>
                </a:lnTo>
                <a:lnTo>
                  <a:pt x="2158" y="2481"/>
                </a:lnTo>
                <a:lnTo>
                  <a:pt x="2158" y="2477"/>
                </a:lnTo>
                <a:close/>
                <a:moveTo>
                  <a:pt x="2166" y="2477"/>
                </a:moveTo>
                <a:lnTo>
                  <a:pt x="2170" y="2477"/>
                </a:lnTo>
                <a:lnTo>
                  <a:pt x="2170" y="2481"/>
                </a:lnTo>
                <a:lnTo>
                  <a:pt x="2166" y="2481"/>
                </a:lnTo>
                <a:lnTo>
                  <a:pt x="2166" y="2477"/>
                </a:lnTo>
                <a:close/>
                <a:moveTo>
                  <a:pt x="2174" y="2477"/>
                </a:moveTo>
                <a:lnTo>
                  <a:pt x="2178" y="2477"/>
                </a:lnTo>
                <a:lnTo>
                  <a:pt x="2178" y="2481"/>
                </a:lnTo>
                <a:lnTo>
                  <a:pt x="2174" y="2481"/>
                </a:lnTo>
                <a:lnTo>
                  <a:pt x="2174" y="2477"/>
                </a:lnTo>
                <a:close/>
                <a:moveTo>
                  <a:pt x="2181" y="2477"/>
                </a:moveTo>
                <a:lnTo>
                  <a:pt x="2185" y="2477"/>
                </a:lnTo>
                <a:lnTo>
                  <a:pt x="2185" y="2481"/>
                </a:lnTo>
                <a:lnTo>
                  <a:pt x="2181" y="2481"/>
                </a:lnTo>
                <a:lnTo>
                  <a:pt x="2181" y="2477"/>
                </a:lnTo>
                <a:close/>
                <a:moveTo>
                  <a:pt x="2189" y="2477"/>
                </a:moveTo>
                <a:lnTo>
                  <a:pt x="2193" y="2477"/>
                </a:lnTo>
                <a:lnTo>
                  <a:pt x="2193" y="2481"/>
                </a:lnTo>
                <a:lnTo>
                  <a:pt x="2189" y="2481"/>
                </a:lnTo>
                <a:lnTo>
                  <a:pt x="2189" y="2477"/>
                </a:lnTo>
                <a:close/>
                <a:moveTo>
                  <a:pt x="2197" y="2477"/>
                </a:moveTo>
                <a:lnTo>
                  <a:pt x="2201" y="2477"/>
                </a:lnTo>
                <a:lnTo>
                  <a:pt x="2201" y="2481"/>
                </a:lnTo>
                <a:lnTo>
                  <a:pt x="2197" y="2481"/>
                </a:lnTo>
                <a:lnTo>
                  <a:pt x="2197" y="2477"/>
                </a:lnTo>
                <a:close/>
                <a:moveTo>
                  <a:pt x="2205" y="2477"/>
                </a:moveTo>
                <a:lnTo>
                  <a:pt x="2208" y="2477"/>
                </a:lnTo>
                <a:lnTo>
                  <a:pt x="2208" y="2481"/>
                </a:lnTo>
                <a:lnTo>
                  <a:pt x="2205" y="2481"/>
                </a:lnTo>
                <a:lnTo>
                  <a:pt x="2205" y="2477"/>
                </a:lnTo>
                <a:close/>
                <a:moveTo>
                  <a:pt x="2212" y="2477"/>
                </a:moveTo>
                <a:lnTo>
                  <a:pt x="2216" y="2477"/>
                </a:lnTo>
                <a:lnTo>
                  <a:pt x="2216" y="2481"/>
                </a:lnTo>
                <a:lnTo>
                  <a:pt x="2212" y="2481"/>
                </a:lnTo>
                <a:lnTo>
                  <a:pt x="2212" y="2477"/>
                </a:lnTo>
                <a:close/>
                <a:moveTo>
                  <a:pt x="2220" y="2477"/>
                </a:moveTo>
                <a:lnTo>
                  <a:pt x="2224" y="2477"/>
                </a:lnTo>
                <a:lnTo>
                  <a:pt x="2224" y="2481"/>
                </a:lnTo>
                <a:lnTo>
                  <a:pt x="2220" y="2481"/>
                </a:lnTo>
                <a:lnTo>
                  <a:pt x="2220" y="2477"/>
                </a:lnTo>
                <a:close/>
                <a:moveTo>
                  <a:pt x="2228" y="2477"/>
                </a:moveTo>
                <a:lnTo>
                  <a:pt x="2231" y="2477"/>
                </a:lnTo>
                <a:lnTo>
                  <a:pt x="2231" y="2481"/>
                </a:lnTo>
                <a:lnTo>
                  <a:pt x="2228" y="2481"/>
                </a:lnTo>
                <a:lnTo>
                  <a:pt x="2228" y="2477"/>
                </a:lnTo>
                <a:close/>
                <a:moveTo>
                  <a:pt x="2235" y="2477"/>
                </a:moveTo>
                <a:lnTo>
                  <a:pt x="2239" y="2477"/>
                </a:lnTo>
                <a:lnTo>
                  <a:pt x="2239" y="2481"/>
                </a:lnTo>
                <a:lnTo>
                  <a:pt x="2235" y="2481"/>
                </a:lnTo>
                <a:lnTo>
                  <a:pt x="2235" y="2477"/>
                </a:lnTo>
                <a:close/>
                <a:moveTo>
                  <a:pt x="2243" y="2477"/>
                </a:moveTo>
                <a:lnTo>
                  <a:pt x="2247" y="2477"/>
                </a:lnTo>
                <a:lnTo>
                  <a:pt x="2247" y="2481"/>
                </a:lnTo>
                <a:lnTo>
                  <a:pt x="2243" y="2481"/>
                </a:lnTo>
                <a:lnTo>
                  <a:pt x="2243" y="2477"/>
                </a:lnTo>
                <a:close/>
                <a:moveTo>
                  <a:pt x="2251" y="2477"/>
                </a:moveTo>
                <a:lnTo>
                  <a:pt x="2254" y="2477"/>
                </a:lnTo>
                <a:lnTo>
                  <a:pt x="2254" y="2481"/>
                </a:lnTo>
                <a:lnTo>
                  <a:pt x="2251" y="2481"/>
                </a:lnTo>
                <a:lnTo>
                  <a:pt x="2251" y="2477"/>
                </a:lnTo>
                <a:close/>
                <a:moveTo>
                  <a:pt x="2258" y="2477"/>
                </a:moveTo>
                <a:lnTo>
                  <a:pt x="2262" y="2477"/>
                </a:lnTo>
                <a:lnTo>
                  <a:pt x="2262" y="2481"/>
                </a:lnTo>
                <a:lnTo>
                  <a:pt x="2258" y="2481"/>
                </a:lnTo>
                <a:lnTo>
                  <a:pt x="2258" y="2477"/>
                </a:lnTo>
                <a:close/>
                <a:moveTo>
                  <a:pt x="2266" y="2477"/>
                </a:moveTo>
                <a:lnTo>
                  <a:pt x="2270" y="2477"/>
                </a:lnTo>
                <a:lnTo>
                  <a:pt x="2270" y="2481"/>
                </a:lnTo>
                <a:lnTo>
                  <a:pt x="2266" y="2481"/>
                </a:lnTo>
                <a:lnTo>
                  <a:pt x="2266" y="2477"/>
                </a:lnTo>
                <a:close/>
                <a:moveTo>
                  <a:pt x="2274" y="2477"/>
                </a:moveTo>
                <a:lnTo>
                  <a:pt x="2277" y="2477"/>
                </a:lnTo>
                <a:lnTo>
                  <a:pt x="2277" y="2481"/>
                </a:lnTo>
                <a:lnTo>
                  <a:pt x="2274" y="2481"/>
                </a:lnTo>
                <a:lnTo>
                  <a:pt x="2274" y="2477"/>
                </a:lnTo>
                <a:close/>
                <a:moveTo>
                  <a:pt x="2281" y="2477"/>
                </a:moveTo>
                <a:lnTo>
                  <a:pt x="2285" y="2477"/>
                </a:lnTo>
                <a:lnTo>
                  <a:pt x="2285" y="2481"/>
                </a:lnTo>
                <a:lnTo>
                  <a:pt x="2281" y="2481"/>
                </a:lnTo>
                <a:lnTo>
                  <a:pt x="2281" y="2477"/>
                </a:lnTo>
                <a:close/>
                <a:moveTo>
                  <a:pt x="2289" y="2477"/>
                </a:moveTo>
                <a:lnTo>
                  <a:pt x="2293" y="2477"/>
                </a:lnTo>
                <a:lnTo>
                  <a:pt x="2293" y="2481"/>
                </a:lnTo>
                <a:lnTo>
                  <a:pt x="2289" y="2481"/>
                </a:lnTo>
                <a:lnTo>
                  <a:pt x="2289" y="2477"/>
                </a:lnTo>
                <a:close/>
                <a:moveTo>
                  <a:pt x="2297" y="2477"/>
                </a:moveTo>
                <a:lnTo>
                  <a:pt x="2301" y="2477"/>
                </a:lnTo>
                <a:lnTo>
                  <a:pt x="2301" y="2481"/>
                </a:lnTo>
                <a:lnTo>
                  <a:pt x="2297" y="2481"/>
                </a:lnTo>
                <a:lnTo>
                  <a:pt x="2297" y="2477"/>
                </a:lnTo>
                <a:close/>
                <a:moveTo>
                  <a:pt x="2304" y="2477"/>
                </a:moveTo>
                <a:lnTo>
                  <a:pt x="2308" y="2477"/>
                </a:lnTo>
                <a:lnTo>
                  <a:pt x="2308" y="2481"/>
                </a:lnTo>
                <a:lnTo>
                  <a:pt x="2304" y="2481"/>
                </a:lnTo>
                <a:lnTo>
                  <a:pt x="2304" y="2477"/>
                </a:lnTo>
                <a:close/>
                <a:moveTo>
                  <a:pt x="2312" y="2477"/>
                </a:moveTo>
                <a:lnTo>
                  <a:pt x="2316" y="2477"/>
                </a:lnTo>
                <a:lnTo>
                  <a:pt x="2316" y="2481"/>
                </a:lnTo>
                <a:lnTo>
                  <a:pt x="2312" y="2481"/>
                </a:lnTo>
                <a:lnTo>
                  <a:pt x="2312" y="2477"/>
                </a:lnTo>
                <a:close/>
                <a:moveTo>
                  <a:pt x="2320" y="2477"/>
                </a:moveTo>
                <a:lnTo>
                  <a:pt x="2324" y="2477"/>
                </a:lnTo>
                <a:lnTo>
                  <a:pt x="2324" y="2481"/>
                </a:lnTo>
                <a:lnTo>
                  <a:pt x="2320" y="2481"/>
                </a:lnTo>
                <a:lnTo>
                  <a:pt x="2320" y="2477"/>
                </a:lnTo>
                <a:close/>
                <a:moveTo>
                  <a:pt x="2327" y="2477"/>
                </a:moveTo>
                <a:lnTo>
                  <a:pt x="2331" y="2477"/>
                </a:lnTo>
                <a:lnTo>
                  <a:pt x="2331" y="2481"/>
                </a:lnTo>
                <a:lnTo>
                  <a:pt x="2327" y="2481"/>
                </a:lnTo>
                <a:lnTo>
                  <a:pt x="2327" y="2477"/>
                </a:lnTo>
                <a:close/>
                <a:moveTo>
                  <a:pt x="2335" y="2477"/>
                </a:moveTo>
                <a:lnTo>
                  <a:pt x="2339" y="2477"/>
                </a:lnTo>
                <a:lnTo>
                  <a:pt x="2339" y="2481"/>
                </a:lnTo>
                <a:lnTo>
                  <a:pt x="2335" y="2481"/>
                </a:lnTo>
                <a:lnTo>
                  <a:pt x="2335" y="2477"/>
                </a:lnTo>
                <a:close/>
                <a:moveTo>
                  <a:pt x="2343" y="2477"/>
                </a:moveTo>
                <a:lnTo>
                  <a:pt x="2347" y="2477"/>
                </a:lnTo>
                <a:lnTo>
                  <a:pt x="2347" y="2481"/>
                </a:lnTo>
                <a:lnTo>
                  <a:pt x="2343" y="2481"/>
                </a:lnTo>
                <a:lnTo>
                  <a:pt x="2343" y="2477"/>
                </a:lnTo>
                <a:close/>
                <a:moveTo>
                  <a:pt x="2350" y="2477"/>
                </a:moveTo>
                <a:lnTo>
                  <a:pt x="2354" y="2477"/>
                </a:lnTo>
                <a:lnTo>
                  <a:pt x="2354" y="2481"/>
                </a:lnTo>
                <a:lnTo>
                  <a:pt x="2350" y="2481"/>
                </a:lnTo>
                <a:lnTo>
                  <a:pt x="2350" y="2477"/>
                </a:lnTo>
                <a:close/>
                <a:moveTo>
                  <a:pt x="2358" y="2477"/>
                </a:moveTo>
                <a:lnTo>
                  <a:pt x="2362" y="2477"/>
                </a:lnTo>
                <a:lnTo>
                  <a:pt x="2362" y="2481"/>
                </a:lnTo>
                <a:lnTo>
                  <a:pt x="2358" y="2481"/>
                </a:lnTo>
                <a:lnTo>
                  <a:pt x="2358" y="2477"/>
                </a:lnTo>
                <a:close/>
                <a:moveTo>
                  <a:pt x="2366" y="2477"/>
                </a:moveTo>
                <a:lnTo>
                  <a:pt x="2370" y="2477"/>
                </a:lnTo>
                <a:lnTo>
                  <a:pt x="2370" y="2481"/>
                </a:lnTo>
                <a:lnTo>
                  <a:pt x="2366" y="2481"/>
                </a:lnTo>
                <a:lnTo>
                  <a:pt x="2366" y="2477"/>
                </a:lnTo>
                <a:close/>
                <a:moveTo>
                  <a:pt x="2373" y="2477"/>
                </a:moveTo>
                <a:lnTo>
                  <a:pt x="2377" y="2477"/>
                </a:lnTo>
                <a:lnTo>
                  <a:pt x="2377" y="2481"/>
                </a:lnTo>
                <a:lnTo>
                  <a:pt x="2373" y="2481"/>
                </a:lnTo>
                <a:lnTo>
                  <a:pt x="2373" y="2477"/>
                </a:lnTo>
                <a:close/>
                <a:moveTo>
                  <a:pt x="2381" y="2477"/>
                </a:moveTo>
                <a:lnTo>
                  <a:pt x="2385" y="2477"/>
                </a:lnTo>
                <a:lnTo>
                  <a:pt x="2385" y="2481"/>
                </a:lnTo>
                <a:lnTo>
                  <a:pt x="2381" y="2481"/>
                </a:lnTo>
                <a:lnTo>
                  <a:pt x="2381" y="2477"/>
                </a:lnTo>
                <a:close/>
                <a:moveTo>
                  <a:pt x="2389" y="2477"/>
                </a:moveTo>
                <a:lnTo>
                  <a:pt x="2393" y="2477"/>
                </a:lnTo>
                <a:lnTo>
                  <a:pt x="2393" y="2481"/>
                </a:lnTo>
                <a:lnTo>
                  <a:pt x="2389" y="2481"/>
                </a:lnTo>
                <a:lnTo>
                  <a:pt x="2389" y="2477"/>
                </a:lnTo>
                <a:close/>
                <a:moveTo>
                  <a:pt x="2397" y="2477"/>
                </a:moveTo>
                <a:lnTo>
                  <a:pt x="2400" y="2477"/>
                </a:lnTo>
                <a:lnTo>
                  <a:pt x="2400" y="2481"/>
                </a:lnTo>
                <a:lnTo>
                  <a:pt x="2397" y="2481"/>
                </a:lnTo>
                <a:lnTo>
                  <a:pt x="2397" y="2477"/>
                </a:lnTo>
                <a:close/>
                <a:moveTo>
                  <a:pt x="2404" y="2477"/>
                </a:moveTo>
                <a:lnTo>
                  <a:pt x="2408" y="2477"/>
                </a:lnTo>
                <a:lnTo>
                  <a:pt x="2408" y="2481"/>
                </a:lnTo>
                <a:lnTo>
                  <a:pt x="2404" y="2481"/>
                </a:lnTo>
                <a:lnTo>
                  <a:pt x="2404" y="2477"/>
                </a:lnTo>
                <a:close/>
                <a:moveTo>
                  <a:pt x="2412" y="2477"/>
                </a:moveTo>
                <a:lnTo>
                  <a:pt x="2416" y="2477"/>
                </a:lnTo>
                <a:lnTo>
                  <a:pt x="2416" y="2481"/>
                </a:lnTo>
                <a:lnTo>
                  <a:pt x="2412" y="2481"/>
                </a:lnTo>
                <a:lnTo>
                  <a:pt x="2412" y="2477"/>
                </a:lnTo>
                <a:close/>
                <a:moveTo>
                  <a:pt x="2420" y="2477"/>
                </a:moveTo>
                <a:lnTo>
                  <a:pt x="2423" y="2477"/>
                </a:lnTo>
                <a:lnTo>
                  <a:pt x="2423" y="2481"/>
                </a:lnTo>
                <a:lnTo>
                  <a:pt x="2420" y="2481"/>
                </a:lnTo>
                <a:lnTo>
                  <a:pt x="2420" y="2477"/>
                </a:lnTo>
                <a:close/>
                <a:moveTo>
                  <a:pt x="2427" y="2477"/>
                </a:moveTo>
                <a:lnTo>
                  <a:pt x="2431" y="2477"/>
                </a:lnTo>
                <a:lnTo>
                  <a:pt x="2431" y="2481"/>
                </a:lnTo>
                <a:lnTo>
                  <a:pt x="2427" y="2481"/>
                </a:lnTo>
                <a:lnTo>
                  <a:pt x="2427" y="2477"/>
                </a:lnTo>
                <a:close/>
                <a:moveTo>
                  <a:pt x="2435" y="2477"/>
                </a:moveTo>
                <a:lnTo>
                  <a:pt x="2439" y="2477"/>
                </a:lnTo>
                <a:lnTo>
                  <a:pt x="2439" y="2481"/>
                </a:lnTo>
                <a:lnTo>
                  <a:pt x="2435" y="2481"/>
                </a:lnTo>
                <a:lnTo>
                  <a:pt x="2435" y="2477"/>
                </a:lnTo>
                <a:close/>
                <a:moveTo>
                  <a:pt x="2443" y="2477"/>
                </a:moveTo>
                <a:lnTo>
                  <a:pt x="2446" y="2477"/>
                </a:lnTo>
                <a:lnTo>
                  <a:pt x="2446" y="2481"/>
                </a:lnTo>
                <a:lnTo>
                  <a:pt x="2443" y="2481"/>
                </a:lnTo>
                <a:lnTo>
                  <a:pt x="2443" y="2477"/>
                </a:lnTo>
                <a:close/>
                <a:moveTo>
                  <a:pt x="2450" y="2477"/>
                </a:moveTo>
                <a:lnTo>
                  <a:pt x="2454" y="2477"/>
                </a:lnTo>
                <a:lnTo>
                  <a:pt x="2454" y="2481"/>
                </a:lnTo>
                <a:lnTo>
                  <a:pt x="2450" y="2481"/>
                </a:lnTo>
                <a:lnTo>
                  <a:pt x="2450" y="2477"/>
                </a:lnTo>
                <a:close/>
                <a:moveTo>
                  <a:pt x="2458" y="2477"/>
                </a:moveTo>
                <a:lnTo>
                  <a:pt x="2462" y="2477"/>
                </a:lnTo>
                <a:lnTo>
                  <a:pt x="2462" y="2481"/>
                </a:lnTo>
                <a:lnTo>
                  <a:pt x="2458" y="2481"/>
                </a:lnTo>
                <a:lnTo>
                  <a:pt x="2458" y="2477"/>
                </a:lnTo>
                <a:close/>
                <a:moveTo>
                  <a:pt x="2466" y="2477"/>
                </a:moveTo>
                <a:lnTo>
                  <a:pt x="2469" y="2477"/>
                </a:lnTo>
                <a:lnTo>
                  <a:pt x="2469" y="2481"/>
                </a:lnTo>
                <a:lnTo>
                  <a:pt x="2466" y="2481"/>
                </a:lnTo>
                <a:lnTo>
                  <a:pt x="2466" y="2477"/>
                </a:lnTo>
                <a:close/>
                <a:moveTo>
                  <a:pt x="2473" y="2477"/>
                </a:moveTo>
                <a:lnTo>
                  <a:pt x="2477" y="2477"/>
                </a:lnTo>
                <a:lnTo>
                  <a:pt x="2477" y="2481"/>
                </a:lnTo>
                <a:lnTo>
                  <a:pt x="2473" y="2481"/>
                </a:lnTo>
                <a:lnTo>
                  <a:pt x="2473" y="2477"/>
                </a:lnTo>
                <a:close/>
                <a:moveTo>
                  <a:pt x="2481" y="2477"/>
                </a:moveTo>
                <a:lnTo>
                  <a:pt x="2485" y="2477"/>
                </a:lnTo>
                <a:lnTo>
                  <a:pt x="2485" y="2481"/>
                </a:lnTo>
                <a:lnTo>
                  <a:pt x="2481" y="2481"/>
                </a:lnTo>
                <a:lnTo>
                  <a:pt x="2481" y="2477"/>
                </a:lnTo>
                <a:close/>
                <a:moveTo>
                  <a:pt x="2489" y="2477"/>
                </a:moveTo>
                <a:lnTo>
                  <a:pt x="2493" y="2477"/>
                </a:lnTo>
                <a:lnTo>
                  <a:pt x="2493" y="2481"/>
                </a:lnTo>
                <a:lnTo>
                  <a:pt x="2489" y="2481"/>
                </a:lnTo>
                <a:lnTo>
                  <a:pt x="2489" y="2477"/>
                </a:lnTo>
                <a:close/>
                <a:moveTo>
                  <a:pt x="2496" y="2477"/>
                </a:moveTo>
                <a:lnTo>
                  <a:pt x="2500" y="2477"/>
                </a:lnTo>
                <a:lnTo>
                  <a:pt x="2500" y="2481"/>
                </a:lnTo>
                <a:lnTo>
                  <a:pt x="2496" y="2481"/>
                </a:lnTo>
                <a:lnTo>
                  <a:pt x="2496" y="2477"/>
                </a:lnTo>
                <a:close/>
                <a:moveTo>
                  <a:pt x="2504" y="2477"/>
                </a:moveTo>
                <a:lnTo>
                  <a:pt x="2508" y="2477"/>
                </a:lnTo>
                <a:lnTo>
                  <a:pt x="2508" y="2481"/>
                </a:lnTo>
                <a:lnTo>
                  <a:pt x="2504" y="2481"/>
                </a:lnTo>
                <a:lnTo>
                  <a:pt x="2504" y="2477"/>
                </a:lnTo>
                <a:close/>
                <a:moveTo>
                  <a:pt x="2512" y="2477"/>
                </a:moveTo>
                <a:lnTo>
                  <a:pt x="2516" y="2477"/>
                </a:lnTo>
                <a:lnTo>
                  <a:pt x="2516" y="2481"/>
                </a:lnTo>
                <a:lnTo>
                  <a:pt x="2512" y="2481"/>
                </a:lnTo>
                <a:lnTo>
                  <a:pt x="2512" y="2477"/>
                </a:lnTo>
                <a:close/>
                <a:moveTo>
                  <a:pt x="2519" y="2477"/>
                </a:moveTo>
                <a:lnTo>
                  <a:pt x="2523" y="2477"/>
                </a:lnTo>
                <a:lnTo>
                  <a:pt x="2523" y="2481"/>
                </a:lnTo>
                <a:lnTo>
                  <a:pt x="2519" y="2481"/>
                </a:lnTo>
                <a:lnTo>
                  <a:pt x="2519" y="2477"/>
                </a:lnTo>
                <a:close/>
                <a:moveTo>
                  <a:pt x="2527" y="2477"/>
                </a:moveTo>
                <a:lnTo>
                  <a:pt x="2531" y="2477"/>
                </a:lnTo>
                <a:lnTo>
                  <a:pt x="2531" y="2481"/>
                </a:lnTo>
                <a:lnTo>
                  <a:pt x="2527" y="2481"/>
                </a:lnTo>
                <a:lnTo>
                  <a:pt x="2527" y="2477"/>
                </a:lnTo>
                <a:close/>
                <a:moveTo>
                  <a:pt x="2535" y="2477"/>
                </a:moveTo>
                <a:lnTo>
                  <a:pt x="2539" y="2477"/>
                </a:lnTo>
                <a:lnTo>
                  <a:pt x="2539" y="2481"/>
                </a:lnTo>
                <a:lnTo>
                  <a:pt x="2535" y="2481"/>
                </a:lnTo>
                <a:lnTo>
                  <a:pt x="2535" y="2477"/>
                </a:lnTo>
                <a:close/>
                <a:moveTo>
                  <a:pt x="2542" y="2477"/>
                </a:moveTo>
                <a:lnTo>
                  <a:pt x="2546" y="2477"/>
                </a:lnTo>
                <a:lnTo>
                  <a:pt x="2546" y="2481"/>
                </a:lnTo>
                <a:lnTo>
                  <a:pt x="2542" y="2481"/>
                </a:lnTo>
                <a:lnTo>
                  <a:pt x="2542" y="2477"/>
                </a:lnTo>
                <a:close/>
                <a:moveTo>
                  <a:pt x="2550" y="2477"/>
                </a:moveTo>
                <a:lnTo>
                  <a:pt x="2554" y="2477"/>
                </a:lnTo>
                <a:lnTo>
                  <a:pt x="2554" y="2481"/>
                </a:lnTo>
                <a:lnTo>
                  <a:pt x="2550" y="2481"/>
                </a:lnTo>
                <a:lnTo>
                  <a:pt x="2550" y="2477"/>
                </a:lnTo>
                <a:close/>
                <a:moveTo>
                  <a:pt x="2558" y="2477"/>
                </a:moveTo>
                <a:lnTo>
                  <a:pt x="2562" y="2477"/>
                </a:lnTo>
                <a:lnTo>
                  <a:pt x="2562" y="2481"/>
                </a:lnTo>
                <a:lnTo>
                  <a:pt x="2558" y="2481"/>
                </a:lnTo>
                <a:lnTo>
                  <a:pt x="2558" y="2477"/>
                </a:lnTo>
                <a:close/>
                <a:moveTo>
                  <a:pt x="2565" y="2477"/>
                </a:moveTo>
                <a:lnTo>
                  <a:pt x="2569" y="2477"/>
                </a:lnTo>
                <a:lnTo>
                  <a:pt x="2569" y="2481"/>
                </a:lnTo>
                <a:lnTo>
                  <a:pt x="2565" y="2481"/>
                </a:lnTo>
                <a:lnTo>
                  <a:pt x="2565" y="2477"/>
                </a:lnTo>
                <a:close/>
                <a:moveTo>
                  <a:pt x="2573" y="2477"/>
                </a:moveTo>
                <a:lnTo>
                  <a:pt x="2577" y="2477"/>
                </a:lnTo>
                <a:lnTo>
                  <a:pt x="2577" y="2481"/>
                </a:lnTo>
                <a:lnTo>
                  <a:pt x="2573" y="2481"/>
                </a:lnTo>
                <a:lnTo>
                  <a:pt x="2573" y="2477"/>
                </a:lnTo>
                <a:close/>
                <a:moveTo>
                  <a:pt x="2581" y="2477"/>
                </a:moveTo>
                <a:lnTo>
                  <a:pt x="2585" y="2477"/>
                </a:lnTo>
                <a:lnTo>
                  <a:pt x="2585" y="2481"/>
                </a:lnTo>
                <a:lnTo>
                  <a:pt x="2581" y="2481"/>
                </a:lnTo>
                <a:lnTo>
                  <a:pt x="2581" y="2477"/>
                </a:lnTo>
                <a:close/>
                <a:moveTo>
                  <a:pt x="2589" y="2477"/>
                </a:moveTo>
                <a:lnTo>
                  <a:pt x="2592" y="2477"/>
                </a:lnTo>
                <a:lnTo>
                  <a:pt x="2592" y="2481"/>
                </a:lnTo>
                <a:lnTo>
                  <a:pt x="2589" y="2481"/>
                </a:lnTo>
                <a:lnTo>
                  <a:pt x="2589" y="2477"/>
                </a:lnTo>
                <a:close/>
                <a:moveTo>
                  <a:pt x="2596" y="2477"/>
                </a:moveTo>
                <a:lnTo>
                  <a:pt x="2600" y="2477"/>
                </a:lnTo>
                <a:lnTo>
                  <a:pt x="2600" y="2481"/>
                </a:lnTo>
                <a:lnTo>
                  <a:pt x="2596" y="2481"/>
                </a:lnTo>
                <a:lnTo>
                  <a:pt x="2596" y="2477"/>
                </a:lnTo>
                <a:close/>
                <a:moveTo>
                  <a:pt x="2604" y="2477"/>
                </a:moveTo>
                <a:lnTo>
                  <a:pt x="2608" y="2477"/>
                </a:lnTo>
                <a:lnTo>
                  <a:pt x="2608" y="2481"/>
                </a:lnTo>
                <a:lnTo>
                  <a:pt x="2604" y="2481"/>
                </a:lnTo>
                <a:lnTo>
                  <a:pt x="2604" y="2477"/>
                </a:lnTo>
                <a:close/>
                <a:moveTo>
                  <a:pt x="2612" y="2477"/>
                </a:moveTo>
                <a:lnTo>
                  <a:pt x="2615" y="2477"/>
                </a:lnTo>
                <a:lnTo>
                  <a:pt x="2615" y="2481"/>
                </a:lnTo>
                <a:lnTo>
                  <a:pt x="2612" y="2481"/>
                </a:lnTo>
                <a:lnTo>
                  <a:pt x="2612" y="2477"/>
                </a:lnTo>
                <a:close/>
                <a:moveTo>
                  <a:pt x="2619" y="2477"/>
                </a:moveTo>
                <a:lnTo>
                  <a:pt x="2623" y="2477"/>
                </a:lnTo>
                <a:lnTo>
                  <a:pt x="2623" y="2481"/>
                </a:lnTo>
                <a:lnTo>
                  <a:pt x="2619" y="2481"/>
                </a:lnTo>
                <a:lnTo>
                  <a:pt x="2619" y="2477"/>
                </a:lnTo>
                <a:close/>
                <a:moveTo>
                  <a:pt x="2627" y="2477"/>
                </a:moveTo>
                <a:lnTo>
                  <a:pt x="2631" y="2477"/>
                </a:lnTo>
                <a:lnTo>
                  <a:pt x="2631" y="2481"/>
                </a:lnTo>
                <a:lnTo>
                  <a:pt x="2627" y="2481"/>
                </a:lnTo>
                <a:lnTo>
                  <a:pt x="2627" y="2477"/>
                </a:lnTo>
                <a:close/>
                <a:moveTo>
                  <a:pt x="2635" y="2477"/>
                </a:moveTo>
                <a:lnTo>
                  <a:pt x="2638" y="2477"/>
                </a:lnTo>
                <a:lnTo>
                  <a:pt x="2638" y="2481"/>
                </a:lnTo>
                <a:lnTo>
                  <a:pt x="2635" y="2481"/>
                </a:lnTo>
                <a:lnTo>
                  <a:pt x="2635" y="2477"/>
                </a:lnTo>
                <a:close/>
                <a:moveTo>
                  <a:pt x="2642" y="2477"/>
                </a:moveTo>
                <a:lnTo>
                  <a:pt x="2646" y="2477"/>
                </a:lnTo>
                <a:lnTo>
                  <a:pt x="2646" y="2481"/>
                </a:lnTo>
                <a:lnTo>
                  <a:pt x="2642" y="2481"/>
                </a:lnTo>
                <a:lnTo>
                  <a:pt x="2642" y="2477"/>
                </a:lnTo>
                <a:close/>
                <a:moveTo>
                  <a:pt x="2650" y="2477"/>
                </a:moveTo>
                <a:lnTo>
                  <a:pt x="2654" y="2477"/>
                </a:lnTo>
                <a:lnTo>
                  <a:pt x="2654" y="2481"/>
                </a:lnTo>
                <a:lnTo>
                  <a:pt x="2650" y="2481"/>
                </a:lnTo>
                <a:lnTo>
                  <a:pt x="2650" y="2477"/>
                </a:lnTo>
                <a:close/>
                <a:moveTo>
                  <a:pt x="2658" y="2477"/>
                </a:moveTo>
                <a:lnTo>
                  <a:pt x="2661" y="2477"/>
                </a:lnTo>
                <a:lnTo>
                  <a:pt x="2661" y="2481"/>
                </a:lnTo>
                <a:lnTo>
                  <a:pt x="2658" y="2481"/>
                </a:lnTo>
                <a:lnTo>
                  <a:pt x="2658" y="2477"/>
                </a:lnTo>
                <a:close/>
                <a:moveTo>
                  <a:pt x="2665" y="2477"/>
                </a:moveTo>
                <a:lnTo>
                  <a:pt x="2669" y="2477"/>
                </a:lnTo>
                <a:lnTo>
                  <a:pt x="2669" y="2481"/>
                </a:lnTo>
                <a:lnTo>
                  <a:pt x="2665" y="2481"/>
                </a:lnTo>
                <a:lnTo>
                  <a:pt x="2665" y="2477"/>
                </a:lnTo>
                <a:close/>
                <a:moveTo>
                  <a:pt x="2673" y="2477"/>
                </a:moveTo>
                <a:lnTo>
                  <a:pt x="2677" y="2477"/>
                </a:lnTo>
                <a:lnTo>
                  <a:pt x="2677" y="2481"/>
                </a:lnTo>
                <a:lnTo>
                  <a:pt x="2673" y="2481"/>
                </a:lnTo>
                <a:lnTo>
                  <a:pt x="2673" y="2477"/>
                </a:lnTo>
                <a:close/>
                <a:moveTo>
                  <a:pt x="2681" y="2477"/>
                </a:moveTo>
                <a:lnTo>
                  <a:pt x="2685" y="2477"/>
                </a:lnTo>
                <a:lnTo>
                  <a:pt x="2685" y="2481"/>
                </a:lnTo>
                <a:lnTo>
                  <a:pt x="2681" y="2481"/>
                </a:lnTo>
                <a:lnTo>
                  <a:pt x="2681" y="2477"/>
                </a:lnTo>
                <a:close/>
                <a:moveTo>
                  <a:pt x="2688" y="2477"/>
                </a:moveTo>
                <a:lnTo>
                  <a:pt x="2692" y="2477"/>
                </a:lnTo>
                <a:lnTo>
                  <a:pt x="2692" y="2481"/>
                </a:lnTo>
                <a:lnTo>
                  <a:pt x="2688" y="2481"/>
                </a:lnTo>
                <a:lnTo>
                  <a:pt x="2688" y="2477"/>
                </a:lnTo>
                <a:close/>
                <a:moveTo>
                  <a:pt x="2696" y="2477"/>
                </a:moveTo>
                <a:lnTo>
                  <a:pt x="2700" y="2477"/>
                </a:lnTo>
                <a:lnTo>
                  <a:pt x="2700" y="2481"/>
                </a:lnTo>
                <a:lnTo>
                  <a:pt x="2696" y="2481"/>
                </a:lnTo>
                <a:lnTo>
                  <a:pt x="2696" y="2477"/>
                </a:lnTo>
                <a:close/>
                <a:moveTo>
                  <a:pt x="2704" y="2477"/>
                </a:moveTo>
                <a:lnTo>
                  <a:pt x="2708" y="2477"/>
                </a:lnTo>
                <a:lnTo>
                  <a:pt x="2708" y="2481"/>
                </a:lnTo>
                <a:lnTo>
                  <a:pt x="2704" y="2481"/>
                </a:lnTo>
                <a:lnTo>
                  <a:pt x="2704" y="2477"/>
                </a:lnTo>
                <a:close/>
                <a:moveTo>
                  <a:pt x="2711" y="2477"/>
                </a:moveTo>
                <a:lnTo>
                  <a:pt x="2715" y="2477"/>
                </a:lnTo>
                <a:lnTo>
                  <a:pt x="2715" y="2481"/>
                </a:lnTo>
                <a:lnTo>
                  <a:pt x="2711" y="2481"/>
                </a:lnTo>
                <a:lnTo>
                  <a:pt x="2711" y="2477"/>
                </a:lnTo>
                <a:close/>
                <a:moveTo>
                  <a:pt x="2719" y="2477"/>
                </a:moveTo>
                <a:lnTo>
                  <a:pt x="2723" y="2477"/>
                </a:lnTo>
                <a:lnTo>
                  <a:pt x="2723" y="2481"/>
                </a:lnTo>
                <a:lnTo>
                  <a:pt x="2719" y="2481"/>
                </a:lnTo>
                <a:lnTo>
                  <a:pt x="2719" y="2477"/>
                </a:lnTo>
                <a:close/>
                <a:moveTo>
                  <a:pt x="2727" y="2477"/>
                </a:moveTo>
                <a:lnTo>
                  <a:pt x="2731" y="2477"/>
                </a:lnTo>
                <a:lnTo>
                  <a:pt x="2731" y="2481"/>
                </a:lnTo>
                <a:lnTo>
                  <a:pt x="2727" y="2481"/>
                </a:lnTo>
                <a:lnTo>
                  <a:pt x="2727" y="2477"/>
                </a:lnTo>
                <a:close/>
                <a:moveTo>
                  <a:pt x="2734" y="2477"/>
                </a:moveTo>
                <a:lnTo>
                  <a:pt x="2738" y="2477"/>
                </a:lnTo>
                <a:lnTo>
                  <a:pt x="2738" y="2481"/>
                </a:lnTo>
                <a:lnTo>
                  <a:pt x="2734" y="2481"/>
                </a:lnTo>
                <a:lnTo>
                  <a:pt x="2734" y="2477"/>
                </a:lnTo>
                <a:close/>
                <a:moveTo>
                  <a:pt x="2742" y="2477"/>
                </a:moveTo>
                <a:lnTo>
                  <a:pt x="2746" y="2477"/>
                </a:lnTo>
                <a:lnTo>
                  <a:pt x="2746" y="2481"/>
                </a:lnTo>
                <a:lnTo>
                  <a:pt x="2742" y="2481"/>
                </a:lnTo>
                <a:lnTo>
                  <a:pt x="2742" y="2477"/>
                </a:lnTo>
                <a:close/>
                <a:moveTo>
                  <a:pt x="2750" y="2477"/>
                </a:moveTo>
                <a:lnTo>
                  <a:pt x="2754" y="2477"/>
                </a:lnTo>
                <a:lnTo>
                  <a:pt x="2754" y="2481"/>
                </a:lnTo>
                <a:lnTo>
                  <a:pt x="2750" y="2481"/>
                </a:lnTo>
                <a:lnTo>
                  <a:pt x="2750" y="2477"/>
                </a:lnTo>
                <a:close/>
                <a:moveTo>
                  <a:pt x="2757" y="2477"/>
                </a:moveTo>
                <a:lnTo>
                  <a:pt x="2761" y="2477"/>
                </a:lnTo>
                <a:lnTo>
                  <a:pt x="2761" y="2481"/>
                </a:lnTo>
                <a:lnTo>
                  <a:pt x="2757" y="2481"/>
                </a:lnTo>
                <a:lnTo>
                  <a:pt x="2757" y="2477"/>
                </a:lnTo>
                <a:close/>
                <a:moveTo>
                  <a:pt x="2765" y="2477"/>
                </a:moveTo>
                <a:lnTo>
                  <a:pt x="2769" y="2477"/>
                </a:lnTo>
                <a:lnTo>
                  <a:pt x="2769" y="2481"/>
                </a:lnTo>
                <a:lnTo>
                  <a:pt x="2765" y="2481"/>
                </a:lnTo>
                <a:lnTo>
                  <a:pt x="2765" y="2477"/>
                </a:lnTo>
                <a:close/>
                <a:moveTo>
                  <a:pt x="2773" y="2477"/>
                </a:moveTo>
                <a:lnTo>
                  <a:pt x="2777" y="2477"/>
                </a:lnTo>
                <a:lnTo>
                  <a:pt x="2777" y="2481"/>
                </a:lnTo>
                <a:lnTo>
                  <a:pt x="2773" y="2481"/>
                </a:lnTo>
                <a:lnTo>
                  <a:pt x="2773" y="2477"/>
                </a:lnTo>
                <a:close/>
                <a:moveTo>
                  <a:pt x="2781" y="2477"/>
                </a:moveTo>
                <a:lnTo>
                  <a:pt x="2784" y="2477"/>
                </a:lnTo>
                <a:lnTo>
                  <a:pt x="2784" y="2481"/>
                </a:lnTo>
                <a:lnTo>
                  <a:pt x="2781" y="2481"/>
                </a:lnTo>
                <a:lnTo>
                  <a:pt x="2781" y="2477"/>
                </a:lnTo>
                <a:close/>
                <a:moveTo>
                  <a:pt x="2788" y="2477"/>
                </a:moveTo>
                <a:lnTo>
                  <a:pt x="2792" y="2477"/>
                </a:lnTo>
                <a:lnTo>
                  <a:pt x="2792" y="2481"/>
                </a:lnTo>
                <a:lnTo>
                  <a:pt x="2788" y="2481"/>
                </a:lnTo>
                <a:lnTo>
                  <a:pt x="2788" y="2477"/>
                </a:lnTo>
                <a:close/>
                <a:moveTo>
                  <a:pt x="2796" y="2477"/>
                </a:moveTo>
                <a:lnTo>
                  <a:pt x="2800" y="2477"/>
                </a:lnTo>
                <a:lnTo>
                  <a:pt x="2800" y="2481"/>
                </a:lnTo>
                <a:lnTo>
                  <a:pt x="2796" y="2481"/>
                </a:lnTo>
                <a:lnTo>
                  <a:pt x="2796" y="2477"/>
                </a:lnTo>
                <a:close/>
                <a:moveTo>
                  <a:pt x="2804" y="2477"/>
                </a:moveTo>
                <a:lnTo>
                  <a:pt x="2807" y="2477"/>
                </a:lnTo>
                <a:lnTo>
                  <a:pt x="2807" y="2481"/>
                </a:lnTo>
                <a:lnTo>
                  <a:pt x="2804" y="2481"/>
                </a:lnTo>
                <a:lnTo>
                  <a:pt x="2804" y="2477"/>
                </a:lnTo>
                <a:close/>
                <a:moveTo>
                  <a:pt x="2811" y="2477"/>
                </a:moveTo>
                <a:lnTo>
                  <a:pt x="2815" y="2477"/>
                </a:lnTo>
                <a:lnTo>
                  <a:pt x="2815" y="2481"/>
                </a:lnTo>
                <a:lnTo>
                  <a:pt x="2811" y="2481"/>
                </a:lnTo>
                <a:lnTo>
                  <a:pt x="2811" y="2477"/>
                </a:lnTo>
                <a:close/>
                <a:moveTo>
                  <a:pt x="2819" y="2477"/>
                </a:moveTo>
                <a:lnTo>
                  <a:pt x="2823" y="2477"/>
                </a:lnTo>
                <a:lnTo>
                  <a:pt x="2823" y="2481"/>
                </a:lnTo>
                <a:lnTo>
                  <a:pt x="2819" y="2481"/>
                </a:lnTo>
                <a:lnTo>
                  <a:pt x="2819" y="2477"/>
                </a:lnTo>
                <a:close/>
                <a:moveTo>
                  <a:pt x="2827" y="2477"/>
                </a:moveTo>
                <a:lnTo>
                  <a:pt x="2830" y="2477"/>
                </a:lnTo>
                <a:lnTo>
                  <a:pt x="2830" y="2481"/>
                </a:lnTo>
                <a:lnTo>
                  <a:pt x="2827" y="2481"/>
                </a:lnTo>
                <a:lnTo>
                  <a:pt x="2827" y="2477"/>
                </a:lnTo>
                <a:close/>
                <a:moveTo>
                  <a:pt x="2834" y="2477"/>
                </a:moveTo>
                <a:lnTo>
                  <a:pt x="2838" y="2477"/>
                </a:lnTo>
                <a:lnTo>
                  <a:pt x="2838" y="2481"/>
                </a:lnTo>
                <a:lnTo>
                  <a:pt x="2834" y="2481"/>
                </a:lnTo>
                <a:lnTo>
                  <a:pt x="2834" y="2477"/>
                </a:lnTo>
                <a:close/>
                <a:moveTo>
                  <a:pt x="2842" y="2477"/>
                </a:moveTo>
                <a:lnTo>
                  <a:pt x="2846" y="2477"/>
                </a:lnTo>
                <a:lnTo>
                  <a:pt x="2846" y="2481"/>
                </a:lnTo>
                <a:lnTo>
                  <a:pt x="2842" y="2481"/>
                </a:lnTo>
                <a:lnTo>
                  <a:pt x="2842" y="2477"/>
                </a:lnTo>
                <a:close/>
                <a:moveTo>
                  <a:pt x="2850" y="2477"/>
                </a:moveTo>
                <a:lnTo>
                  <a:pt x="2853" y="2477"/>
                </a:lnTo>
                <a:lnTo>
                  <a:pt x="2853" y="2481"/>
                </a:lnTo>
                <a:lnTo>
                  <a:pt x="2850" y="2481"/>
                </a:lnTo>
                <a:lnTo>
                  <a:pt x="2850" y="2477"/>
                </a:lnTo>
                <a:close/>
                <a:moveTo>
                  <a:pt x="2857" y="2477"/>
                </a:moveTo>
                <a:lnTo>
                  <a:pt x="2861" y="2477"/>
                </a:lnTo>
                <a:lnTo>
                  <a:pt x="2861" y="2481"/>
                </a:lnTo>
                <a:lnTo>
                  <a:pt x="2857" y="2481"/>
                </a:lnTo>
                <a:lnTo>
                  <a:pt x="2857" y="2477"/>
                </a:lnTo>
                <a:close/>
                <a:moveTo>
                  <a:pt x="2865" y="2477"/>
                </a:moveTo>
                <a:lnTo>
                  <a:pt x="2869" y="2477"/>
                </a:lnTo>
                <a:lnTo>
                  <a:pt x="2869" y="2481"/>
                </a:lnTo>
                <a:lnTo>
                  <a:pt x="2865" y="2481"/>
                </a:lnTo>
                <a:lnTo>
                  <a:pt x="2865" y="2477"/>
                </a:lnTo>
                <a:close/>
                <a:moveTo>
                  <a:pt x="2873" y="2477"/>
                </a:moveTo>
                <a:lnTo>
                  <a:pt x="2877" y="2477"/>
                </a:lnTo>
                <a:lnTo>
                  <a:pt x="2877" y="2481"/>
                </a:lnTo>
                <a:lnTo>
                  <a:pt x="2873" y="2481"/>
                </a:lnTo>
                <a:lnTo>
                  <a:pt x="2873" y="2477"/>
                </a:lnTo>
                <a:close/>
                <a:moveTo>
                  <a:pt x="2880" y="2477"/>
                </a:moveTo>
                <a:lnTo>
                  <a:pt x="2884" y="2477"/>
                </a:lnTo>
                <a:lnTo>
                  <a:pt x="2884" y="2481"/>
                </a:lnTo>
                <a:lnTo>
                  <a:pt x="2880" y="2481"/>
                </a:lnTo>
                <a:lnTo>
                  <a:pt x="2880" y="2477"/>
                </a:lnTo>
                <a:close/>
                <a:moveTo>
                  <a:pt x="2888" y="2477"/>
                </a:moveTo>
                <a:lnTo>
                  <a:pt x="2892" y="2477"/>
                </a:lnTo>
                <a:lnTo>
                  <a:pt x="2892" y="2481"/>
                </a:lnTo>
                <a:lnTo>
                  <a:pt x="2888" y="2481"/>
                </a:lnTo>
                <a:lnTo>
                  <a:pt x="2888" y="2477"/>
                </a:lnTo>
                <a:close/>
                <a:moveTo>
                  <a:pt x="2896" y="2477"/>
                </a:moveTo>
                <a:lnTo>
                  <a:pt x="2900" y="2477"/>
                </a:lnTo>
                <a:lnTo>
                  <a:pt x="2900" y="2481"/>
                </a:lnTo>
                <a:lnTo>
                  <a:pt x="2896" y="2481"/>
                </a:lnTo>
                <a:lnTo>
                  <a:pt x="2896" y="2477"/>
                </a:lnTo>
                <a:close/>
                <a:moveTo>
                  <a:pt x="2903" y="2477"/>
                </a:moveTo>
                <a:lnTo>
                  <a:pt x="2907" y="2477"/>
                </a:lnTo>
                <a:lnTo>
                  <a:pt x="2907" y="2481"/>
                </a:lnTo>
                <a:lnTo>
                  <a:pt x="2903" y="2481"/>
                </a:lnTo>
                <a:lnTo>
                  <a:pt x="2903" y="2477"/>
                </a:lnTo>
                <a:close/>
                <a:moveTo>
                  <a:pt x="2911" y="2477"/>
                </a:moveTo>
                <a:lnTo>
                  <a:pt x="2915" y="2477"/>
                </a:lnTo>
                <a:lnTo>
                  <a:pt x="2915" y="2481"/>
                </a:lnTo>
                <a:lnTo>
                  <a:pt x="2911" y="2481"/>
                </a:lnTo>
                <a:lnTo>
                  <a:pt x="2911" y="2477"/>
                </a:lnTo>
                <a:close/>
                <a:moveTo>
                  <a:pt x="2919" y="2477"/>
                </a:moveTo>
                <a:lnTo>
                  <a:pt x="2923" y="2477"/>
                </a:lnTo>
                <a:lnTo>
                  <a:pt x="2923" y="2481"/>
                </a:lnTo>
                <a:lnTo>
                  <a:pt x="2919" y="2481"/>
                </a:lnTo>
                <a:lnTo>
                  <a:pt x="2919" y="2477"/>
                </a:lnTo>
                <a:close/>
                <a:moveTo>
                  <a:pt x="2926" y="2477"/>
                </a:moveTo>
                <a:lnTo>
                  <a:pt x="2930" y="2477"/>
                </a:lnTo>
                <a:lnTo>
                  <a:pt x="2930" y="2481"/>
                </a:lnTo>
                <a:lnTo>
                  <a:pt x="2926" y="2481"/>
                </a:lnTo>
                <a:lnTo>
                  <a:pt x="2926" y="2477"/>
                </a:lnTo>
                <a:close/>
                <a:moveTo>
                  <a:pt x="2934" y="2477"/>
                </a:moveTo>
                <a:lnTo>
                  <a:pt x="2938" y="2477"/>
                </a:lnTo>
                <a:lnTo>
                  <a:pt x="2938" y="2481"/>
                </a:lnTo>
                <a:lnTo>
                  <a:pt x="2934" y="2481"/>
                </a:lnTo>
                <a:lnTo>
                  <a:pt x="2934" y="2477"/>
                </a:lnTo>
                <a:close/>
                <a:moveTo>
                  <a:pt x="2942" y="2477"/>
                </a:moveTo>
                <a:lnTo>
                  <a:pt x="2946" y="2477"/>
                </a:lnTo>
                <a:lnTo>
                  <a:pt x="2946" y="2481"/>
                </a:lnTo>
                <a:lnTo>
                  <a:pt x="2942" y="2481"/>
                </a:lnTo>
                <a:lnTo>
                  <a:pt x="2942" y="2477"/>
                </a:lnTo>
                <a:close/>
                <a:moveTo>
                  <a:pt x="2949" y="2477"/>
                </a:moveTo>
                <a:lnTo>
                  <a:pt x="2953" y="2477"/>
                </a:lnTo>
                <a:lnTo>
                  <a:pt x="2953" y="2481"/>
                </a:lnTo>
                <a:lnTo>
                  <a:pt x="2949" y="2481"/>
                </a:lnTo>
                <a:lnTo>
                  <a:pt x="2949" y="2477"/>
                </a:lnTo>
                <a:close/>
                <a:moveTo>
                  <a:pt x="2957" y="2477"/>
                </a:moveTo>
                <a:lnTo>
                  <a:pt x="2961" y="2477"/>
                </a:lnTo>
                <a:lnTo>
                  <a:pt x="2961" y="2481"/>
                </a:lnTo>
                <a:lnTo>
                  <a:pt x="2957" y="2481"/>
                </a:lnTo>
                <a:lnTo>
                  <a:pt x="2957" y="2477"/>
                </a:lnTo>
                <a:close/>
                <a:moveTo>
                  <a:pt x="2965" y="2477"/>
                </a:moveTo>
                <a:lnTo>
                  <a:pt x="2969" y="2477"/>
                </a:lnTo>
                <a:lnTo>
                  <a:pt x="2969" y="2481"/>
                </a:lnTo>
                <a:lnTo>
                  <a:pt x="2965" y="2481"/>
                </a:lnTo>
                <a:lnTo>
                  <a:pt x="2965" y="2477"/>
                </a:lnTo>
                <a:close/>
                <a:moveTo>
                  <a:pt x="2973" y="2477"/>
                </a:moveTo>
                <a:lnTo>
                  <a:pt x="2976" y="2477"/>
                </a:lnTo>
                <a:lnTo>
                  <a:pt x="2976" y="2481"/>
                </a:lnTo>
                <a:lnTo>
                  <a:pt x="2973" y="2481"/>
                </a:lnTo>
                <a:lnTo>
                  <a:pt x="2973" y="2477"/>
                </a:lnTo>
                <a:close/>
                <a:moveTo>
                  <a:pt x="2980" y="2477"/>
                </a:moveTo>
                <a:lnTo>
                  <a:pt x="2984" y="2477"/>
                </a:lnTo>
                <a:lnTo>
                  <a:pt x="2984" y="2481"/>
                </a:lnTo>
                <a:lnTo>
                  <a:pt x="2980" y="2481"/>
                </a:lnTo>
                <a:lnTo>
                  <a:pt x="2980" y="2477"/>
                </a:lnTo>
                <a:close/>
                <a:moveTo>
                  <a:pt x="2988" y="2477"/>
                </a:moveTo>
                <a:lnTo>
                  <a:pt x="2992" y="2477"/>
                </a:lnTo>
                <a:lnTo>
                  <a:pt x="2992" y="2481"/>
                </a:lnTo>
                <a:lnTo>
                  <a:pt x="2988" y="2481"/>
                </a:lnTo>
                <a:lnTo>
                  <a:pt x="2988" y="2477"/>
                </a:lnTo>
                <a:close/>
                <a:moveTo>
                  <a:pt x="2996" y="2477"/>
                </a:moveTo>
                <a:lnTo>
                  <a:pt x="2999" y="2477"/>
                </a:lnTo>
                <a:lnTo>
                  <a:pt x="2999" y="2481"/>
                </a:lnTo>
                <a:lnTo>
                  <a:pt x="2996" y="2481"/>
                </a:lnTo>
                <a:lnTo>
                  <a:pt x="2996" y="2477"/>
                </a:lnTo>
                <a:close/>
                <a:moveTo>
                  <a:pt x="3003" y="2477"/>
                </a:moveTo>
                <a:lnTo>
                  <a:pt x="3007" y="2477"/>
                </a:lnTo>
                <a:lnTo>
                  <a:pt x="3007" y="2481"/>
                </a:lnTo>
                <a:lnTo>
                  <a:pt x="3003" y="2481"/>
                </a:lnTo>
                <a:lnTo>
                  <a:pt x="3003" y="2477"/>
                </a:lnTo>
                <a:close/>
                <a:moveTo>
                  <a:pt x="3011" y="2477"/>
                </a:moveTo>
                <a:lnTo>
                  <a:pt x="3015" y="2477"/>
                </a:lnTo>
                <a:lnTo>
                  <a:pt x="3015" y="2481"/>
                </a:lnTo>
                <a:lnTo>
                  <a:pt x="3011" y="2481"/>
                </a:lnTo>
                <a:lnTo>
                  <a:pt x="3011" y="2477"/>
                </a:lnTo>
                <a:close/>
                <a:moveTo>
                  <a:pt x="3019" y="2477"/>
                </a:moveTo>
                <a:lnTo>
                  <a:pt x="3022" y="2477"/>
                </a:lnTo>
                <a:lnTo>
                  <a:pt x="3022" y="2481"/>
                </a:lnTo>
                <a:lnTo>
                  <a:pt x="3019" y="2481"/>
                </a:lnTo>
                <a:lnTo>
                  <a:pt x="3019" y="2477"/>
                </a:lnTo>
                <a:close/>
                <a:moveTo>
                  <a:pt x="3026" y="2477"/>
                </a:moveTo>
                <a:lnTo>
                  <a:pt x="3030" y="2477"/>
                </a:lnTo>
                <a:lnTo>
                  <a:pt x="3030" y="2481"/>
                </a:lnTo>
                <a:lnTo>
                  <a:pt x="3026" y="2481"/>
                </a:lnTo>
                <a:lnTo>
                  <a:pt x="3026" y="2477"/>
                </a:lnTo>
                <a:close/>
                <a:moveTo>
                  <a:pt x="3034" y="2477"/>
                </a:moveTo>
                <a:lnTo>
                  <a:pt x="3038" y="2477"/>
                </a:lnTo>
                <a:lnTo>
                  <a:pt x="3038" y="2481"/>
                </a:lnTo>
                <a:lnTo>
                  <a:pt x="3034" y="2481"/>
                </a:lnTo>
                <a:lnTo>
                  <a:pt x="3034" y="2477"/>
                </a:lnTo>
                <a:close/>
                <a:moveTo>
                  <a:pt x="3042" y="2477"/>
                </a:moveTo>
                <a:lnTo>
                  <a:pt x="3045" y="2477"/>
                </a:lnTo>
                <a:lnTo>
                  <a:pt x="3045" y="2481"/>
                </a:lnTo>
                <a:lnTo>
                  <a:pt x="3042" y="2481"/>
                </a:lnTo>
                <a:lnTo>
                  <a:pt x="3042" y="2477"/>
                </a:lnTo>
                <a:close/>
                <a:moveTo>
                  <a:pt x="3049" y="2477"/>
                </a:moveTo>
                <a:lnTo>
                  <a:pt x="3053" y="2477"/>
                </a:lnTo>
                <a:lnTo>
                  <a:pt x="3053" y="2481"/>
                </a:lnTo>
                <a:lnTo>
                  <a:pt x="3049" y="2481"/>
                </a:lnTo>
                <a:lnTo>
                  <a:pt x="3049" y="2477"/>
                </a:lnTo>
                <a:close/>
                <a:moveTo>
                  <a:pt x="3057" y="2477"/>
                </a:moveTo>
                <a:lnTo>
                  <a:pt x="3061" y="2477"/>
                </a:lnTo>
                <a:lnTo>
                  <a:pt x="3061" y="2481"/>
                </a:lnTo>
                <a:lnTo>
                  <a:pt x="3057" y="2481"/>
                </a:lnTo>
                <a:lnTo>
                  <a:pt x="3057" y="2477"/>
                </a:lnTo>
                <a:close/>
                <a:moveTo>
                  <a:pt x="3065" y="2477"/>
                </a:moveTo>
                <a:lnTo>
                  <a:pt x="3069" y="2477"/>
                </a:lnTo>
                <a:lnTo>
                  <a:pt x="3069" y="2481"/>
                </a:lnTo>
                <a:lnTo>
                  <a:pt x="3065" y="2481"/>
                </a:lnTo>
                <a:lnTo>
                  <a:pt x="3065" y="2477"/>
                </a:lnTo>
                <a:close/>
                <a:moveTo>
                  <a:pt x="3072" y="2477"/>
                </a:moveTo>
                <a:lnTo>
                  <a:pt x="3076" y="2477"/>
                </a:lnTo>
                <a:lnTo>
                  <a:pt x="3076" y="2481"/>
                </a:lnTo>
                <a:lnTo>
                  <a:pt x="3072" y="2481"/>
                </a:lnTo>
                <a:lnTo>
                  <a:pt x="3072" y="2477"/>
                </a:lnTo>
                <a:close/>
                <a:moveTo>
                  <a:pt x="3080" y="2477"/>
                </a:moveTo>
                <a:lnTo>
                  <a:pt x="3084" y="2477"/>
                </a:lnTo>
                <a:lnTo>
                  <a:pt x="3084" y="2481"/>
                </a:lnTo>
                <a:lnTo>
                  <a:pt x="3080" y="2481"/>
                </a:lnTo>
                <a:lnTo>
                  <a:pt x="3080" y="2477"/>
                </a:lnTo>
                <a:close/>
                <a:moveTo>
                  <a:pt x="3088" y="2477"/>
                </a:moveTo>
                <a:lnTo>
                  <a:pt x="3092" y="2477"/>
                </a:lnTo>
                <a:lnTo>
                  <a:pt x="3092" y="2481"/>
                </a:lnTo>
                <a:lnTo>
                  <a:pt x="3088" y="2481"/>
                </a:lnTo>
                <a:lnTo>
                  <a:pt x="3088" y="2477"/>
                </a:lnTo>
                <a:close/>
                <a:moveTo>
                  <a:pt x="3095" y="2477"/>
                </a:moveTo>
                <a:lnTo>
                  <a:pt x="3099" y="2477"/>
                </a:lnTo>
                <a:lnTo>
                  <a:pt x="3099" y="2481"/>
                </a:lnTo>
                <a:lnTo>
                  <a:pt x="3095" y="2481"/>
                </a:lnTo>
                <a:lnTo>
                  <a:pt x="3095" y="2477"/>
                </a:lnTo>
                <a:close/>
                <a:moveTo>
                  <a:pt x="3103" y="2477"/>
                </a:moveTo>
                <a:lnTo>
                  <a:pt x="3107" y="2477"/>
                </a:lnTo>
                <a:lnTo>
                  <a:pt x="3107" y="2481"/>
                </a:lnTo>
                <a:lnTo>
                  <a:pt x="3103" y="2481"/>
                </a:lnTo>
                <a:lnTo>
                  <a:pt x="3103" y="2477"/>
                </a:lnTo>
                <a:close/>
                <a:moveTo>
                  <a:pt x="3111" y="2477"/>
                </a:moveTo>
                <a:lnTo>
                  <a:pt x="3115" y="2477"/>
                </a:lnTo>
                <a:lnTo>
                  <a:pt x="3115" y="2481"/>
                </a:lnTo>
                <a:lnTo>
                  <a:pt x="3111" y="2481"/>
                </a:lnTo>
                <a:lnTo>
                  <a:pt x="3111" y="2477"/>
                </a:lnTo>
                <a:close/>
                <a:moveTo>
                  <a:pt x="3118" y="2477"/>
                </a:moveTo>
                <a:lnTo>
                  <a:pt x="3122" y="2477"/>
                </a:lnTo>
                <a:lnTo>
                  <a:pt x="3122" y="2481"/>
                </a:lnTo>
                <a:lnTo>
                  <a:pt x="3118" y="2481"/>
                </a:lnTo>
                <a:lnTo>
                  <a:pt x="3118" y="2477"/>
                </a:lnTo>
                <a:close/>
                <a:moveTo>
                  <a:pt x="3126" y="2477"/>
                </a:moveTo>
                <a:lnTo>
                  <a:pt x="3130" y="2477"/>
                </a:lnTo>
                <a:lnTo>
                  <a:pt x="3130" y="2481"/>
                </a:lnTo>
                <a:lnTo>
                  <a:pt x="3126" y="2481"/>
                </a:lnTo>
                <a:lnTo>
                  <a:pt x="3126" y="2477"/>
                </a:lnTo>
                <a:close/>
                <a:moveTo>
                  <a:pt x="3134" y="2477"/>
                </a:moveTo>
                <a:lnTo>
                  <a:pt x="3138" y="2477"/>
                </a:lnTo>
                <a:lnTo>
                  <a:pt x="3138" y="2481"/>
                </a:lnTo>
                <a:lnTo>
                  <a:pt x="3134" y="2481"/>
                </a:lnTo>
                <a:lnTo>
                  <a:pt x="3134" y="2477"/>
                </a:lnTo>
                <a:close/>
                <a:moveTo>
                  <a:pt x="3141" y="2477"/>
                </a:moveTo>
                <a:lnTo>
                  <a:pt x="3145" y="2477"/>
                </a:lnTo>
                <a:lnTo>
                  <a:pt x="3145" y="2481"/>
                </a:lnTo>
                <a:lnTo>
                  <a:pt x="3141" y="2481"/>
                </a:lnTo>
                <a:lnTo>
                  <a:pt x="3141" y="2477"/>
                </a:lnTo>
                <a:close/>
                <a:moveTo>
                  <a:pt x="3149" y="2477"/>
                </a:moveTo>
                <a:lnTo>
                  <a:pt x="3153" y="2477"/>
                </a:lnTo>
                <a:lnTo>
                  <a:pt x="3153" y="2481"/>
                </a:lnTo>
                <a:lnTo>
                  <a:pt x="3149" y="2481"/>
                </a:lnTo>
                <a:lnTo>
                  <a:pt x="3149" y="2477"/>
                </a:lnTo>
                <a:close/>
                <a:moveTo>
                  <a:pt x="3157" y="2477"/>
                </a:moveTo>
                <a:lnTo>
                  <a:pt x="3161" y="2477"/>
                </a:lnTo>
                <a:lnTo>
                  <a:pt x="3161" y="2481"/>
                </a:lnTo>
                <a:lnTo>
                  <a:pt x="3157" y="2481"/>
                </a:lnTo>
                <a:lnTo>
                  <a:pt x="3157" y="2477"/>
                </a:lnTo>
                <a:close/>
                <a:moveTo>
                  <a:pt x="3164" y="2477"/>
                </a:moveTo>
                <a:lnTo>
                  <a:pt x="3168" y="2477"/>
                </a:lnTo>
                <a:lnTo>
                  <a:pt x="3168" y="2481"/>
                </a:lnTo>
                <a:lnTo>
                  <a:pt x="3164" y="2481"/>
                </a:lnTo>
                <a:lnTo>
                  <a:pt x="3164" y="2477"/>
                </a:lnTo>
                <a:close/>
                <a:moveTo>
                  <a:pt x="3172" y="2477"/>
                </a:moveTo>
                <a:lnTo>
                  <a:pt x="3176" y="2477"/>
                </a:lnTo>
                <a:lnTo>
                  <a:pt x="3176" y="2481"/>
                </a:lnTo>
                <a:lnTo>
                  <a:pt x="3172" y="2481"/>
                </a:lnTo>
                <a:lnTo>
                  <a:pt x="3172" y="2477"/>
                </a:lnTo>
                <a:close/>
                <a:moveTo>
                  <a:pt x="3180" y="2477"/>
                </a:moveTo>
                <a:lnTo>
                  <a:pt x="3184" y="2477"/>
                </a:lnTo>
                <a:lnTo>
                  <a:pt x="3184" y="2481"/>
                </a:lnTo>
                <a:lnTo>
                  <a:pt x="3180" y="2481"/>
                </a:lnTo>
                <a:lnTo>
                  <a:pt x="3180" y="2477"/>
                </a:lnTo>
                <a:close/>
                <a:moveTo>
                  <a:pt x="3188" y="2477"/>
                </a:moveTo>
                <a:lnTo>
                  <a:pt x="3191" y="2477"/>
                </a:lnTo>
                <a:lnTo>
                  <a:pt x="3191" y="2481"/>
                </a:lnTo>
                <a:lnTo>
                  <a:pt x="3188" y="2481"/>
                </a:lnTo>
                <a:lnTo>
                  <a:pt x="3188" y="2477"/>
                </a:lnTo>
                <a:close/>
                <a:moveTo>
                  <a:pt x="3195" y="2477"/>
                </a:moveTo>
                <a:lnTo>
                  <a:pt x="3199" y="2477"/>
                </a:lnTo>
                <a:lnTo>
                  <a:pt x="3199" y="2481"/>
                </a:lnTo>
                <a:lnTo>
                  <a:pt x="3195" y="2481"/>
                </a:lnTo>
                <a:lnTo>
                  <a:pt x="3195" y="2477"/>
                </a:lnTo>
                <a:close/>
                <a:moveTo>
                  <a:pt x="3203" y="2477"/>
                </a:moveTo>
                <a:lnTo>
                  <a:pt x="3207" y="2477"/>
                </a:lnTo>
                <a:lnTo>
                  <a:pt x="3207" y="2481"/>
                </a:lnTo>
                <a:lnTo>
                  <a:pt x="3203" y="2481"/>
                </a:lnTo>
                <a:lnTo>
                  <a:pt x="3203" y="2477"/>
                </a:lnTo>
                <a:close/>
                <a:moveTo>
                  <a:pt x="3211" y="2477"/>
                </a:moveTo>
                <a:lnTo>
                  <a:pt x="3214" y="2477"/>
                </a:lnTo>
                <a:lnTo>
                  <a:pt x="3214" y="2481"/>
                </a:lnTo>
                <a:lnTo>
                  <a:pt x="3211" y="2481"/>
                </a:lnTo>
                <a:lnTo>
                  <a:pt x="3211" y="2477"/>
                </a:lnTo>
                <a:close/>
                <a:moveTo>
                  <a:pt x="3218" y="2477"/>
                </a:moveTo>
                <a:lnTo>
                  <a:pt x="3222" y="2477"/>
                </a:lnTo>
                <a:lnTo>
                  <a:pt x="3222" y="2481"/>
                </a:lnTo>
                <a:lnTo>
                  <a:pt x="3218" y="2481"/>
                </a:lnTo>
                <a:lnTo>
                  <a:pt x="3218" y="2477"/>
                </a:lnTo>
                <a:close/>
                <a:moveTo>
                  <a:pt x="3226" y="2477"/>
                </a:moveTo>
                <a:lnTo>
                  <a:pt x="3230" y="2477"/>
                </a:lnTo>
                <a:lnTo>
                  <a:pt x="3230" y="2481"/>
                </a:lnTo>
                <a:lnTo>
                  <a:pt x="3226" y="2481"/>
                </a:lnTo>
                <a:lnTo>
                  <a:pt x="3226" y="2477"/>
                </a:lnTo>
                <a:close/>
                <a:moveTo>
                  <a:pt x="3234" y="2477"/>
                </a:moveTo>
                <a:lnTo>
                  <a:pt x="3237" y="2477"/>
                </a:lnTo>
                <a:lnTo>
                  <a:pt x="3237" y="2481"/>
                </a:lnTo>
                <a:lnTo>
                  <a:pt x="3234" y="2481"/>
                </a:lnTo>
                <a:lnTo>
                  <a:pt x="3234" y="2477"/>
                </a:lnTo>
                <a:close/>
                <a:moveTo>
                  <a:pt x="3241" y="2477"/>
                </a:moveTo>
                <a:lnTo>
                  <a:pt x="3245" y="2477"/>
                </a:lnTo>
                <a:lnTo>
                  <a:pt x="3245" y="2481"/>
                </a:lnTo>
                <a:lnTo>
                  <a:pt x="3241" y="2481"/>
                </a:lnTo>
                <a:lnTo>
                  <a:pt x="3241" y="2477"/>
                </a:lnTo>
                <a:close/>
                <a:moveTo>
                  <a:pt x="3249" y="2477"/>
                </a:moveTo>
                <a:lnTo>
                  <a:pt x="3253" y="2477"/>
                </a:lnTo>
                <a:lnTo>
                  <a:pt x="3253" y="2481"/>
                </a:lnTo>
                <a:lnTo>
                  <a:pt x="3249" y="2481"/>
                </a:lnTo>
                <a:lnTo>
                  <a:pt x="3249" y="2477"/>
                </a:lnTo>
                <a:close/>
                <a:moveTo>
                  <a:pt x="3257" y="2477"/>
                </a:moveTo>
                <a:lnTo>
                  <a:pt x="3260" y="2477"/>
                </a:lnTo>
                <a:lnTo>
                  <a:pt x="3260" y="2481"/>
                </a:lnTo>
                <a:lnTo>
                  <a:pt x="3257" y="2481"/>
                </a:lnTo>
                <a:lnTo>
                  <a:pt x="3257" y="2477"/>
                </a:lnTo>
                <a:close/>
                <a:moveTo>
                  <a:pt x="3264" y="2477"/>
                </a:moveTo>
                <a:lnTo>
                  <a:pt x="3268" y="2477"/>
                </a:lnTo>
                <a:lnTo>
                  <a:pt x="3268" y="2481"/>
                </a:lnTo>
                <a:lnTo>
                  <a:pt x="3264" y="2481"/>
                </a:lnTo>
                <a:lnTo>
                  <a:pt x="3264" y="2477"/>
                </a:lnTo>
                <a:close/>
                <a:moveTo>
                  <a:pt x="3272" y="2477"/>
                </a:moveTo>
                <a:lnTo>
                  <a:pt x="3276" y="2477"/>
                </a:lnTo>
                <a:lnTo>
                  <a:pt x="3276" y="2481"/>
                </a:lnTo>
                <a:lnTo>
                  <a:pt x="3272" y="2481"/>
                </a:lnTo>
                <a:lnTo>
                  <a:pt x="3272" y="2477"/>
                </a:lnTo>
                <a:close/>
                <a:moveTo>
                  <a:pt x="3280" y="2477"/>
                </a:moveTo>
                <a:lnTo>
                  <a:pt x="3284" y="2477"/>
                </a:lnTo>
                <a:lnTo>
                  <a:pt x="3284" y="2481"/>
                </a:lnTo>
                <a:lnTo>
                  <a:pt x="3280" y="2481"/>
                </a:lnTo>
                <a:lnTo>
                  <a:pt x="3280" y="2477"/>
                </a:lnTo>
                <a:close/>
                <a:moveTo>
                  <a:pt x="3287" y="2477"/>
                </a:moveTo>
                <a:lnTo>
                  <a:pt x="3291" y="2477"/>
                </a:lnTo>
                <a:lnTo>
                  <a:pt x="3291" y="2481"/>
                </a:lnTo>
                <a:lnTo>
                  <a:pt x="3287" y="2481"/>
                </a:lnTo>
                <a:lnTo>
                  <a:pt x="3287" y="2477"/>
                </a:lnTo>
                <a:close/>
                <a:moveTo>
                  <a:pt x="3295" y="2477"/>
                </a:moveTo>
                <a:lnTo>
                  <a:pt x="3299" y="2477"/>
                </a:lnTo>
                <a:lnTo>
                  <a:pt x="3299" y="2481"/>
                </a:lnTo>
                <a:lnTo>
                  <a:pt x="3295" y="2481"/>
                </a:lnTo>
                <a:lnTo>
                  <a:pt x="3295" y="2477"/>
                </a:lnTo>
                <a:close/>
                <a:moveTo>
                  <a:pt x="3303" y="2477"/>
                </a:moveTo>
                <a:lnTo>
                  <a:pt x="3307" y="2477"/>
                </a:lnTo>
                <a:lnTo>
                  <a:pt x="3307" y="2481"/>
                </a:lnTo>
                <a:lnTo>
                  <a:pt x="3303" y="2481"/>
                </a:lnTo>
                <a:lnTo>
                  <a:pt x="3303" y="2477"/>
                </a:lnTo>
                <a:close/>
                <a:moveTo>
                  <a:pt x="3310" y="2477"/>
                </a:moveTo>
                <a:lnTo>
                  <a:pt x="3314" y="2477"/>
                </a:lnTo>
                <a:lnTo>
                  <a:pt x="3314" y="2481"/>
                </a:lnTo>
                <a:lnTo>
                  <a:pt x="3310" y="2481"/>
                </a:lnTo>
                <a:lnTo>
                  <a:pt x="3310" y="2477"/>
                </a:lnTo>
                <a:close/>
                <a:moveTo>
                  <a:pt x="3318" y="2477"/>
                </a:moveTo>
                <a:lnTo>
                  <a:pt x="3322" y="2477"/>
                </a:lnTo>
                <a:lnTo>
                  <a:pt x="3322" y="2481"/>
                </a:lnTo>
                <a:lnTo>
                  <a:pt x="3318" y="2481"/>
                </a:lnTo>
                <a:lnTo>
                  <a:pt x="3318" y="2477"/>
                </a:lnTo>
                <a:close/>
                <a:moveTo>
                  <a:pt x="3326" y="2477"/>
                </a:moveTo>
                <a:lnTo>
                  <a:pt x="3330" y="2477"/>
                </a:lnTo>
                <a:lnTo>
                  <a:pt x="3330" y="2481"/>
                </a:lnTo>
                <a:lnTo>
                  <a:pt x="3326" y="2481"/>
                </a:lnTo>
                <a:lnTo>
                  <a:pt x="3326" y="2477"/>
                </a:lnTo>
                <a:close/>
                <a:moveTo>
                  <a:pt x="3333" y="2477"/>
                </a:moveTo>
                <a:lnTo>
                  <a:pt x="3337" y="2477"/>
                </a:lnTo>
                <a:lnTo>
                  <a:pt x="3337" y="2481"/>
                </a:lnTo>
                <a:lnTo>
                  <a:pt x="3333" y="2481"/>
                </a:lnTo>
                <a:lnTo>
                  <a:pt x="3333" y="2477"/>
                </a:lnTo>
                <a:close/>
                <a:moveTo>
                  <a:pt x="3341" y="2477"/>
                </a:moveTo>
                <a:lnTo>
                  <a:pt x="3345" y="2477"/>
                </a:lnTo>
                <a:lnTo>
                  <a:pt x="3345" y="2481"/>
                </a:lnTo>
                <a:lnTo>
                  <a:pt x="3341" y="2481"/>
                </a:lnTo>
                <a:lnTo>
                  <a:pt x="3341" y="2477"/>
                </a:lnTo>
                <a:close/>
                <a:moveTo>
                  <a:pt x="3349" y="2477"/>
                </a:moveTo>
                <a:lnTo>
                  <a:pt x="3353" y="2477"/>
                </a:lnTo>
                <a:lnTo>
                  <a:pt x="3353" y="2481"/>
                </a:lnTo>
                <a:lnTo>
                  <a:pt x="3349" y="2481"/>
                </a:lnTo>
                <a:lnTo>
                  <a:pt x="3349" y="2477"/>
                </a:lnTo>
                <a:close/>
                <a:moveTo>
                  <a:pt x="3356" y="2477"/>
                </a:moveTo>
                <a:lnTo>
                  <a:pt x="3360" y="2477"/>
                </a:lnTo>
                <a:lnTo>
                  <a:pt x="3360" y="2481"/>
                </a:lnTo>
                <a:lnTo>
                  <a:pt x="3356" y="2481"/>
                </a:lnTo>
                <a:lnTo>
                  <a:pt x="3356" y="2477"/>
                </a:lnTo>
                <a:close/>
                <a:moveTo>
                  <a:pt x="3364" y="2477"/>
                </a:moveTo>
                <a:lnTo>
                  <a:pt x="3368" y="2477"/>
                </a:lnTo>
                <a:lnTo>
                  <a:pt x="3368" y="2481"/>
                </a:lnTo>
                <a:lnTo>
                  <a:pt x="3364" y="2481"/>
                </a:lnTo>
                <a:lnTo>
                  <a:pt x="3364" y="2477"/>
                </a:lnTo>
                <a:close/>
                <a:moveTo>
                  <a:pt x="3372" y="2477"/>
                </a:moveTo>
                <a:lnTo>
                  <a:pt x="3376" y="2477"/>
                </a:lnTo>
                <a:lnTo>
                  <a:pt x="3376" y="2481"/>
                </a:lnTo>
                <a:lnTo>
                  <a:pt x="3372" y="2481"/>
                </a:lnTo>
                <a:lnTo>
                  <a:pt x="3372" y="2477"/>
                </a:lnTo>
                <a:close/>
                <a:moveTo>
                  <a:pt x="3380" y="2477"/>
                </a:moveTo>
                <a:lnTo>
                  <a:pt x="3383" y="2477"/>
                </a:lnTo>
                <a:lnTo>
                  <a:pt x="3383" y="2481"/>
                </a:lnTo>
                <a:lnTo>
                  <a:pt x="3380" y="2481"/>
                </a:lnTo>
                <a:lnTo>
                  <a:pt x="3380" y="2477"/>
                </a:lnTo>
                <a:close/>
                <a:moveTo>
                  <a:pt x="3387" y="2477"/>
                </a:moveTo>
                <a:lnTo>
                  <a:pt x="3391" y="2477"/>
                </a:lnTo>
                <a:lnTo>
                  <a:pt x="3391" y="2481"/>
                </a:lnTo>
                <a:lnTo>
                  <a:pt x="3387" y="2481"/>
                </a:lnTo>
                <a:lnTo>
                  <a:pt x="3387" y="2477"/>
                </a:lnTo>
                <a:close/>
                <a:moveTo>
                  <a:pt x="3395" y="2477"/>
                </a:moveTo>
                <a:lnTo>
                  <a:pt x="3399" y="2477"/>
                </a:lnTo>
                <a:lnTo>
                  <a:pt x="3399" y="2481"/>
                </a:lnTo>
                <a:lnTo>
                  <a:pt x="3395" y="2481"/>
                </a:lnTo>
                <a:lnTo>
                  <a:pt x="3395" y="2477"/>
                </a:lnTo>
                <a:close/>
                <a:moveTo>
                  <a:pt x="3403" y="2477"/>
                </a:moveTo>
                <a:lnTo>
                  <a:pt x="3406" y="2477"/>
                </a:lnTo>
                <a:lnTo>
                  <a:pt x="3406" y="2481"/>
                </a:lnTo>
                <a:lnTo>
                  <a:pt x="3403" y="2481"/>
                </a:lnTo>
                <a:lnTo>
                  <a:pt x="3403" y="2477"/>
                </a:lnTo>
                <a:close/>
                <a:moveTo>
                  <a:pt x="3410" y="2477"/>
                </a:moveTo>
                <a:lnTo>
                  <a:pt x="3414" y="2477"/>
                </a:lnTo>
                <a:lnTo>
                  <a:pt x="3414" y="2481"/>
                </a:lnTo>
                <a:lnTo>
                  <a:pt x="3410" y="2481"/>
                </a:lnTo>
                <a:lnTo>
                  <a:pt x="3410" y="2477"/>
                </a:lnTo>
                <a:close/>
                <a:moveTo>
                  <a:pt x="3418" y="2477"/>
                </a:moveTo>
                <a:lnTo>
                  <a:pt x="3422" y="2477"/>
                </a:lnTo>
                <a:lnTo>
                  <a:pt x="3422" y="2481"/>
                </a:lnTo>
                <a:lnTo>
                  <a:pt x="3418" y="2481"/>
                </a:lnTo>
                <a:lnTo>
                  <a:pt x="3418" y="2477"/>
                </a:lnTo>
                <a:close/>
                <a:moveTo>
                  <a:pt x="3426" y="2477"/>
                </a:moveTo>
                <a:lnTo>
                  <a:pt x="3429" y="2477"/>
                </a:lnTo>
                <a:lnTo>
                  <a:pt x="3429" y="2481"/>
                </a:lnTo>
                <a:lnTo>
                  <a:pt x="3426" y="2481"/>
                </a:lnTo>
                <a:lnTo>
                  <a:pt x="3426" y="2477"/>
                </a:lnTo>
                <a:close/>
                <a:moveTo>
                  <a:pt x="3433" y="2477"/>
                </a:moveTo>
                <a:lnTo>
                  <a:pt x="3437" y="2477"/>
                </a:lnTo>
                <a:lnTo>
                  <a:pt x="3437" y="2481"/>
                </a:lnTo>
                <a:lnTo>
                  <a:pt x="3433" y="2481"/>
                </a:lnTo>
                <a:lnTo>
                  <a:pt x="3433" y="2477"/>
                </a:lnTo>
                <a:close/>
                <a:moveTo>
                  <a:pt x="3441" y="2477"/>
                </a:moveTo>
                <a:lnTo>
                  <a:pt x="3445" y="2477"/>
                </a:lnTo>
                <a:lnTo>
                  <a:pt x="3445" y="2481"/>
                </a:lnTo>
                <a:lnTo>
                  <a:pt x="3441" y="2481"/>
                </a:lnTo>
                <a:lnTo>
                  <a:pt x="3441" y="2477"/>
                </a:lnTo>
                <a:close/>
                <a:moveTo>
                  <a:pt x="3449" y="2477"/>
                </a:moveTo>
                <a:lnTo>
                  <a:pt x="3452" y="2477"/>
                </a:lnTo>
                <a:lnTo>
                  <a:pt x="3452" y="2481"/>
                </a:lnTo>
                <a:lnTo>
                  <a:pt x="3449" y="2481"/>
                </a:lnTo>
                <a:lnTo>
                  <a:pt x="3449" y="2477"/>
                </a:lnTo>
                <a:close/>
                <a:moveTo>
                  <a:pt x="3456" y="2477"/>
                </a:moveTo>
                <a:lnTo>
                  <a:pt x="3460" y="2477"/>
                </a:lnTo>
                <a:lnTo>
                  <a:pt x="3460" y="2481"/>
                </a:lnTo>
                <a:lnTo>
                  <a:pt x="3456" y="2481"/>
                </a:lnTo>
                <a:lnTo>
                  <a:pt x="3456" y="2477"/>
                </a:lnTo>
                <a:close/>
                <a:moveTo>
                  <a:pt x="3464" y="2477"/>
                </a:moveTo>
                <a:lnTo>
                  <a:pt x="3468" y="2477"/>
                </a:lnTo>
                <a:lnTo>
                  <a:pt x="3468" y="2481"/>
                </a:lnTo>
                <a:lnTo>
                  <a:pt x="3464" y="2481"/>
                </a:lnTo>
                <a:lnTo>
                  <a:pt x="3464" y="2477"/>
                </a:lnTo>
                <a:close/>
                <a:moveTo>
                  <a:pt x="3472" y="2477"/>
                </a:moveTo>
                <a:lnTo>
                  <a:pt x="3476" y="2477"/>
                </a:lnTo>
                <a:lnTo>
                  <a:pt x="3476" y="2481"/>
                </a:lnTo>
                <a:lnTo>
                  <a:pt x="3472" y="2481"/>
                </a:lnTo>
                <a:lnTo>
                  <a:pt x="3472" y="2477"/>
                </a:lnTo>
                <a:close/>
                <a:moveTo>
                  <a:pt x="3479" y="2477"/>
                </a:moveTo>
                <a:lnTo>
                  <a:pt x="3483" y="2477"/>
                </a:lnTo>
                <a:lnTo>
                  <a:pt x="3483" y="2481"/>
                </a:lnTo>
                <a:lnTo>
                  <a:pt x="3479" y="2481"/>
                </a:lnTo>
                <a:lnTo>
                  <a:pt x="3479" y="2477"/>
                </a:lnTo>
                <a:close/>
                <a:moveTo>
                  <a:pt x="3487" y="2477"/>
                </a:moveTo>
                <a:lnTo>
                  <a:pt x="3491" y="2477"/>
                </a:lnTo>
                <a:lnTo>
                  <a:pt x="3491" y="2481"/>
                </a:lnTo>
                <a:lnTo>
                  <a:pt x="3487" y="2481"/>
                </a:lnTo>
                <a:lnTo>
                  <a:pt x="3487" y="2477"/>
                </a:lnTo>
                <a:close/>
                <a:moveTo>
                  <a:pt x="3495" y="2477"/>
                </a:moveTo>
                <a:lnTo>
                  <a:pt x="3499" y="2477"/>
                </a:lnTo>
                <a:lnTo>
                  <a:pt x="3499" y="2481"/>
                </a:lnTo>
                <a:lnTo>
                  <a:pt x="3495" y="2481"/>
                </a:lnTo>
                <a:lnTo>
                  <a:pt x="3495" y="2477"/>
                </a:lnTo>
                <a:close/>
                <a:moveTo>
                  <a:pt x="3502" y="2477"/>
                </a:moveTo>
                <a:lnTo>
                  <a:pt x="3506" y="2477"/>
                </a:lnTo>
                <a:lnTo>
                  <a:pt x="3506" y="2481"/>
                </a:lnTo>
                <a:lnTo>
                  <a:pt x="3502" y="2481"/>
                </a:lnTo>
                <a:lnTo>
                  <a:pt x="3502" y="2477"/>
                </a:lnTo>
                <a:close/>
                <a:moveTo>
                  <a:pt x="3510" y="2477"/>
                </a:moveTo>
                <a:lnTo>
                  <a:pt x="3514" y="2477"/>
                </a:lnTo>
                <a:lnTo>
                  <a:pt x="3514" y="2481"/>
                </a:lnTo>
                <a:lnTo>
                  <a:pt x="3510" y="2481"/>
                </a:lnTo>
                <a:lnTo>
                  <a:pt x="3510" y="2477"/>
                </a:lnTo>
                <a:close/>
                <a:moveTo>
                  <a:pt x="3518" y="2477"/>
                </a:moveTo>
                <a:lnTo>
                  <a:pt x="3522" y="2477"/>
                </a:lnTo>
                <a:lnTo>
                  <a:pt x="3522" y="2481"/>
                </a:lnTo>
                <a:lnTo>
                  <a:pt x="3518" y="2481"/>
                </a:lnTo>
                <a:lnTo>
                  <a:pt x="3518" y="2477"/>
                </a:lnTo>
                <a:close/>
                <a:moveTo>
                  <a:pt x="3525" y="2477"/>
                </a:moveTo>
                <a:lnTo>
                  <a:pt x="3529" y="2477"/>
                </a:lnTo>
                <a:lnTo>
                  <a:pt x="3529" y="2481"/>
                </a:lnTo>
                <a:lnTo>
                  <a:pt x="3525" y="2481"/>
                </a:lnTo>
                <a:lnTo>
                  <a:pt x="3525" y="2477"/>
                </a:lnTo>
                <a:close/>
                <a:moveTo>
                  <a:pt x="3533" y="2477"/>
                </a:moveTo>
                <a:lnTo>
                  <a:pt x="3537" y="2477"/>
                </a:lnTo>
                <a:lnTo>
                  <a:pt x="3537" y="2481"/>
                </a:lnTo>
                <a:lnTo>
                  <a:pt x="3533" y="2481"/>
                </a:lnTo>
                <a:lnTo>
                  <a:pt x="3533" y="2477"/>
                </a:lnTo>
                <a:close/>
                <a:moveTo>
                  <a:pt x="3541" y="2477"/>
                </a:moveTo>
                <a:lnTo>
                  <a:pt x="3545" y="2477"/>
                </a:lnTo>
                <a:lnTo>
                  <a:pt x="3545" y="2481"/>
                </a:lnTo>
                <a:lnTo>
                  <a:pt x="3541" y="2481"/>
                </a:lnTo>
                <a:lnTo>
                  <a:pt x="3541" y="2477"/>
                </a:lnTo>
                <a:close/>
                <a:moveTo>
                  <a:pt x="3548" y="2477"/>
                </a:moveTo>
                <a:lnTo>
                  <a:pt x="3552" y="2477"/>
                </a:lnTo>
                <a:lnTo>
                  <a:pt x="3552" y="2481"/>
                </a:lnTo>
                <a:lnTo>
                  <a:pt x="3548" y="2481"/>
                </a:lnTo>
                <a:lnTo>
                  <a:pt x="3548" y="2477"/>
                </a:lnTo>
                <a:close/>
                <a:moveTo>
                  <a:pt x="3556" y="2477"/>
                </a:moveTo>
                <a:lnTo>
                  <a:pt x="3560" y="2477"/>
                </a:lnTo>
                <a:lnTo>
                  <a:pt x="3560" y="2481"/>
                </a:lnTo>
                <a:lnTo>
                  <a:pt x="3556" y="2481"/>
                </a:lnTo>
                <a:lnTo>
                  <a:pt x="3556" y="2477"/>
                </a:lnTo>
                <a:close/>
                <a:moveTo>
                  <a:pt x="3564" y="2477"/>
                </a:moveTo>
                <a:lnTo>
                  <a:pt x="3568" y="2477"/>
                </a:lnTo>
                <a:lnTo>
                  <a:pt x="3568" y="2481"/>
                </a:lnTo>
                <a:lnTo>
                  <a:pt x="3564" y="2481"/>
                </a:lnTo>
                <a:lnTo>
                  <a:pt x="3564" y="2477"/>
                </a:lnTo>
                <a:close/>
                <a:moveTo>
                  <a:pt x="3572" y="2477"/>
                </a:moveTo>
                <a:lnTo>
                  <a:pt x="3575" y="2477"/>
                </a:lnTo>
                <a:lnTo>
                  <a:pt x="3575" y="2481"/>
                </a:lnTo>
                <a:lnTo>
                  <a:pt x="3572" y="2481"/>
                </a:lnTo>
                <a:lnTo>
                  <a:pt x="3572" y="2477"/>
                </a:lnTo>
                <a:close/>
                <a:moveTo>
                  <a:pt x="3579" y="2477"/>
                </a:moveTo>
                <a:lnTo>
                  <a:pt x="3583" y="2477"/>
                </a:lnTo>
                <a:lnTo>
                  <a:pt x="3583" y="2481"/>
                </a:lnTo>
                <a:lnTo>
                  <a:pt x="3579" y="2481"/>
                </a:lnTo>
                <a:lnTo>
                  <a:pt x="3579" y="2477"/>
                </a:lnTo>
                <a:close/>
                <a:moveTo>
                  <a:pt x="3587" y="2477"/>
                </a:moveTo>
                <a:lnTo>
                  <a:pt x="3591" y="2477"/>
                </a:lnTo>
                <a:lnTo>
                  <a:pt x="3591" y="2481"/>
                </a:lnTo>
                <a:lnTo>
                  <a:pt x="3587" y="2481"/>
                </a:lnTo>
                <a:lnTo>
                  <a:pt x="3587" y="2477"/>
                </a:lnTo>
                <a:close/>
                <a:moveTo>
                  <a:pt x="3595" y="2477"/>
                </a:moveTo>
                <a:lnTo>
                  <a:pt x="3598" y="2477"/>
                </a:lnTo>
                <a:lnTo>
                  <a:pt x="3598" y="2481"/>
                </a:lnTo>
                <a:lnTo>
                  <a:pt x="3595" y="2481"/>
                </a:lnTo>
                <a:lnTo>
                  <a:pt x="3595" y="2477"/>
                </a:lnTo>
                <a:close/>
                <a:moveTo>
                  <a:pt x="3602" y="2477"/>
                </a:moveTo>
                <a:lnTo>
                  <a:pt x="3606" y="2477"/>
                </a:lnTo>
                <a:lnTo>
                  <a:pt x="3606" y="2481"/>
                </a:lnTo>
                <a:lnTo>
                  <a:pt x="3602" y="2481"/>
                </a:lnTo>
                <a:lnTo>
                  <a:pt x="3602" y="2477"/>
                </a:lnTo>
                <a:close/>
                <a:moveTo>
                  <a:pt x="3610" y="2477"/>
                </a:moveTo>
                <a:lnTo>
                  <a:pt x="3614" y="2477"/>
                </a:lnTo>
                <a:lnTo>
                  <a:pt x="3614" y="2481"/>
                </a:lnTo>
                <a:lnTo>
                  <a:pt x="3610" y="2481"/>
                </a:lnTo>
                <a:lnTo>
                  <a:pt x="3610" y="2477"/>
                </a:lnTo>
                <a:close/>
                <a:moveTo>
                  <a:pt x="3618" y="2477"/>
                </a:moveTo>
                <a:lnTo>
                  <a:pt x="3621" y="2477"/>
                </a:lnTo>
                <a:lnTo>
                  <a:pt x="3621" y="2481"/>
                </a:lnTo>
                <a:lnTo>
                  <a:pt x="3618" y="2481"/>
                </a:lnTo>
                <a:lnTo>
                  <a:pt x="3618" y="2477"/>
                </a:lnTo>
                <a:close/>
                <a:moveTo>
                  <a:pt x="3625" y="2477"/>
                </a:moveTo>
                <a:lnTo>
                  <a:pt x="3629" y="2477"/>
                </a:lnTo>
                <a:lnTo>
                  <a:pt x="3629" y="2481"/>
                </a:lnTo>
                <a:lnTo>
                  <a:pt x="3625" y="2481"/>
                </a:lnTo>
                <a:lnTo>
                  <a:pt x="3625" y="2477"/>
                </a:lnTo>
                <a:close/>
                <a:moveTo>
                  <a:pt x="3633" y="2477"/>
                </a:moveTo>
                <a:lnTo>
                  <a:pt x="3637" y="2477"/>
                </a:lnTo>
                <a:lnTo>
                  <a:pt x="3637" y="2481"/>
                </a:lnTo>
                <a:lnTo>
                  <a:pt x="3633" y="2481"/>
                </a:lnTo>
                <a:lnTo>
                  <a:pt x="3633" y="2477"/>
                </a:lnTo>
                <a:close/>
                <a:moveTo>
                  <a:pt x="3641" y="2477"/>
                </a:moveTo>
                <a:lnTo>
                  <a:pt x="3644" y="2477"/>
                </a:lnTo>
                <a:lnTo>
                  <a:pt x="3644" y="2481"/>
                </a:lnTo>
                <a:lnTo>
                  <a:pt x="3641" y="2481"/>
                </a:lnTo>
                <a:lnTo>
                  <a:pt x="3641" y="2477"/>
                </a:lnTo>
                <a:close/>
                <a:moveTo>
                  <a:pt x="3648" y="2477"/>
                </a:moveTo>
                <a:lnTo>
                  <a:pt x="3652" y="2477"/>
                </a:lnTo>
                <a:lnTo>
                  <a:pt x="3652" y="2481"/>
                </a:lnTo>
                <a:lnTo>
                  <a:pt x="3648" y="2481"/>
                </a:lnTo>
                <a:lnTo>
                  <a:pt x="3648" y="2477"/>
                </a:lnTo>
                <a:close/>
                <a:moveTo>
                  <a:pt x="3656" y="2477"/>
                </a:moveTo>
                <a:lnTo>
                  <a:pt x="3660" y="2477"/>
                </a:lnTo>
                <a:lnTo>
                  <a:pt x="3660" y="2481"/>
                </a:lnTo>
                <a:lnTo>
                  <a:pt x="3656" y="2481"/>
                </a:lnTo>
                <a:lnTo>
                  <a:pt x="3656" y="2477"/>
                </a:lnTo>
                <a:close/>
                <a:moveTo>
                  <a:pt x="3664" y="2477"/>
                </a:moveTo>
                <a:lnTo>
                  <a:pt x="3668" y="2477"/>
                </a:lnTo>
                <a:lnTo>
                  <a:pt x="3668" y="2481"/>
                </a:lnTo>
                <a:lnTo>
                  <a:pt x="3664" y="2481"/>
                </a:lnTo>
                <a:lnTo>
                  <a:pt x="3664" y="2477"/>
                </a:lnTo>
                <a:close/>
                <a:moveTo>
                  <a:pt x="3671" y="2477"/>
                </a:moveTo>
                <a:lnTo>
                  <a:pt x="3675" y="2477"/>
                </a:lnTo>
                <a:lnTo>
                  <a:pt x="3675" y="2481"/>
                </a:lnTo>
                <a:lnTo>
                  <a:pt x="3671" y="2481"/>
                </a:lnTo>
                <a:lnTo>
                  <a:pt x="3671" y="2477"/>
                </a:lnTo>
                <a:close/>
                <a:moveTo>
                  <a:pt x="3679" y="2477"/>
                </a:moveTo>
                <a:lnTo>
                  <a:pt x="3683" y="2477"/>
                </a:lnTo>
                <a:lnTo>
                  <a:pt x="3683" y="2481"/>
                </a:lnTo>
                <a:lnTo>
                  <a:pt x="3679" y="2481"/>
                </a:lnTo>
                <a:lnTo>
                  <a:pt x="3679" y="2477"/>
                </a:lnTo>
                <a:close/>
                <a:moveTo>
                  <a:pt x="3687" y="2477"/>
                </a:moveTo>
                <a:lnTo>
                  <a:pt x="3691" y="2477"/>
                </a:lnTo>
                <a:lnTo>
                  <a:pt x="3691" y="2481"/>
                </a:lnTo>
                <a:lnTo>
                  <a:pt x="3687" y="2481"/>
                </a:lnTo>
                <a:lnTo>
                  <a:pt x="3687" y="2477"/>
                </a:lnTo>
                <a:close/>
                <a:moveTo>
                  <a:pt x="3694" y="2477"/>
                </a:moveTo>
                <a:lnTo>
                  <a:pt x="3698" y="2477"/>
                </a:lnTo>
                <a:lnTo>
                  <a:pt x="3698" y="2481"/>
                </a:lnTo>
                <a:lnTo>
                  <a:pt x="3694" y="2481"/>
                </a:lnTo>
                <a:lnTo>
                  <a:pt x="3694" y="2477"/>
                </a:lnTo>
                <a:close/>
                <a:moveTo>
                  <a:pt x="3702" y="2477"/>
                </a:moveTo>
                <a:lnTo>
                  <a:pt x="3706" y="2477"/>
                </a:lnTo>
                <a:lnTo>
                  <a:pt x="3706" y="2481"/>
                </a:lnTo>
                <a:lnTo>
                  <a:pt x="3702" y="2481"/>
                </a:lnTo>
                <a:lnTo>
                  <a:pt x="3702" y="2477"/>
                </a:lnTo>
                <a:close/>
                <a:moveTo>
                  <a:pt x="3710" y="2477"/>
                </a:moveTo>
                <a:lnTo>
                  <a:pt x="3714" y="2477"/>
                </a:lnTo>
                <a:lnTo>
                  <a:pt x="3714" y="2481"/>
                </a:lnTo>
                <a:lnTo>
                  <a:pt x="3710" y="2481"/>
                </a:lnTo>
                <a:lnTo>
                  <a:pt x="3710" y="2477"/>
                </a:lnTo>
                <a:close/>
                <a:moveTo>
                  <a:pt x="3717" y="2477"/>
                </a:moveTo>
                <a:lnTo>
                  <a:pt x="3721" y="2477"/>
                </a:lnTo>
                <a:lnTo>
                  <a:pt x="3721" y="2481"/>
                </a:lnTo>
                <a:lnTo>
                  <a:pt x="3717" y="2481"/>
                </a:lnTo>
                <a:lnTo>
                  <a:pt x="3717" y="2477"/>
                </a:lnTo>
                <a:close/>
                <a:moveTo>
                  <a:pt x="3725" y="2477"/>
                </a:moveTo>
                <a:lnTo>
                  <a:pt x="3729" y="2477"/>
                </a:lnTo>
                <a:lnTo>
                  <a:pt x="3729" y="2481"/>
                </a:lnTo>
                <a:lnTo>
                  <a:pt x="3725" y="2481"/>
                </a:lnTo>
                <a:lnTo>
                  <a:pt x="3725" y="2477"/>
                </a:lnTo>
                <a:close/>
                <a:moveTo>
                  <a:pt x="3733" y="2477"/>
                </a:moveTo>
                <a:lnTo>
                  <a:pt x="3737" y="2477"/>
                </a:lnTo>
                <a:lnTo>
                  <a:pt x="3737" y="2481"/>
                </a:lnTo>
                <a:lnTo>
                  <a:pt x="3733" y="2481"/>
                </a:lnTo>
                <a:lnTo>
                  <a:pt x="3733" y="2477"/>
                </a:lnTo>
                <a:close/>
                <a:moveTo>
                  <a:pt x="3740" y="2477"/>
                </a:moveTo>
                <a:lnTo>
                  <a:pt x="3744" y="2477"/>
                </a:lnTo>
                <a:lnTo>
                  <a:pt x="3744" y="2481"/>
                </a:lnTo>
                <a:lnTo>
                  <a:pt x="3740" y="2481"/>
                </a:lnTo>
                <a:lnTo>
                  <a:pt x="3740" y="2477"/>
                </a:lnTo>
                <a:close/>
                <a:moveTo>
                  <a:pt x="3748" y="2477"/>
                </a:moveTo>
                <a:lnTo>
                  <a:pt x="3752" y="2477"/>
                </a:lnTo>
                <a:lnTo>
                  <a:pt x="3752" y="2481"/>
                </a:lnTo>
                <a:lnTo>
                  <a:pt x="3748" y="2481"/>
                </a:lnTo>
                <a:lnTo>
                  <a:pt x="3748" y="2477"/>
                </a:lnTo>
                <a:close/>
                <a:moveTo>
                  <a:pt x="3756" y="2477"/>
                </a:moveTo>
                <a:lnTo>
                  <a:pt x="3760" y="2477"/>
                </a:lnTo>
                <a:lnTo>
                  <a:pt x="3760" y="2481"/>
                </a:lnTo>
                <a:lnTo>
                  <a:pt x="3756" y="2481"/>
                </a:lnTo>
                <a:lnTo>
                  <a:pt x="3756" y="2477"/>
                </a:lnTo>
                <a:close/>
                <a:moveTo>
                  <a:pt x="3764" y="2477"/>
                </a:moveTo>
                <a:lnTo>
                  <a:pt x="3767" y="2477"/>
                </a:lnTo>
                <a:lnTo>
                  <a:pt x="3767" y="2481"/>
                </a:lnTo>
                <a:lnTo>
                  <a:pt x="3764" y="2481"/>
                </a:lnTo>
                <a:lnTo>
                  <a:pt x="3764" y="2477"/>
                </a:lnTo>
                <a:close/>
                <a:moveTo>
                  <a:pt x="3771" y="2477"/>
                </a:moveTo>
                <a:lnTo>
                  <a:pt x="3775" y="2477"/>
                </a:lnTo>
                <a:lnTo>
                  <a:pt x="3775" y="2481"/>
                </a:lnTo>
                <a:lnTo>
                  <a:pt x="3771" y="2481"/>
                </a:lnTo>
                <a:lnTo>
                  <a:pt x="3771" y="2477"/>
                </a:lnTo>
                <a:close/>
                <a:moveTo>
                  <a:pt x="3779" y="2477"/>
                </a:moveTo>
                <a:lnTo>
                  <a:pt x="3783" y="2477"/>
                </a:lnTo>
                <a:lnTo>
                  <a:pt x="3783" y="2481"/>
                </a:lnTo>
                <a:lnTo>
                  <a:pt x="3779" y="2481"/>
                </a:lnTo>
                <a:lnTo>
                  <a:pt x="3779" y="2477"/>
                </a:lnTo>
                <a:close/>
                <a:moveTo>
                  <a:pt x="3787" y="2477"/>
                </a:moveTo>
                <a:lnTo>
                  <a:pt x="3790" y="2477"/>
                </a:lnTo>
                <a:lnTo>
                  <a:pt x="3790" y="2481"/>
                </a:lnTo>
                <a:lnTo>
                  <a:pt x="3787" y="2481"/>
                </a:lnTo>
                <a:lnTo>
                  <a:pt x="3787" y="2477"/>
                </a:lnTo>
                <a:close/>
                <a:moveTo>
                  <a:pt x="3794" y="2477"/>
                </a:moveTo>
                <a:lnTo>
                  <a:pt x="3798" y="2477"/>
                </a:lnTo>
                <a:lnTo>
                  <a:pt x="3798" y="2481"/>
                </a:lnTo>
                <a:lnTo>
                  <a:pt x="3794" y="2481"/>
                </a:lnTo>
                <a:lnTo>
                  <a:pt x="3794" y="2477"/>
                </a:lnTo>
                <a:close/>
                <a:moveTo>
                  <a:pt x="3802" y="2477"/>
                </a:moveTo>
                <a:lnTo>
                  <a:pt x="3806" y="2477"/>
                </a:lnTo>
                <a:lnTo>
                  <a:pt x="3806" y="2481"/>
                </a:lnTo>
                <a:lnTo>
                  <a:pt x="3802" y="2481"/>
                </a:lnTo>
                <a:lnTo>
                  <a:pt x="3802" y="2477"/>
                </a:lnTo>
                <a:close/>
                <a:moveTo>
                  <a:pt x="3810" y="2477"/>
                </a:moveTo>
                <a:lnTo>
                  <a:pt x="3813" y="2477"/>
                </a:lnTo>
                <a:lnTo>
                  <a:pt x="3813" y="2481"/>
                </a:lnTo>
                <a:lnTo>
                  <a:pt x="3810" y="2481"/>
                </a:lnTo>
                <a:lnTo>
                  <a:pt x="3810" y="2477"/>
                </a:lnTo>
                <a:close/>
                <a:moveTo>
                  <a:pt x="3817" y="2477"/>
                </a:moveTo>
                <a:lnTo>
                  <a:pt x="3821" y="2477"/>
                </a:lnTo>
                <a:lnTo>
                  <a:pt x="3821" y="2481"/>
                </a:lnTo>
                <a:lnTo>
                  <a:pt x="3817" y="2481"/>
                </a:lnTo>
                <a:lnTo>
                  <a:pt x="3817" y="2477"/>
                </a:lnTo>
                <a:close/>
                <a:moveTo>
                  <a:pt x="3825" y="2477"/>
                </a:moveTo>
                <a:lnTo>
                  <a:pt x="3829" y="2477"/>
                </a:lnTo>
                <a:lnTo>
                  <a:pt x="3829" y="2481"/>
                </a:lnTo>
                <a:lnTo>
                  <a:pt x="3825" y="2481"/>
                </a:lnTo>
                <a:lnTo>
                  <a:pt x="3825" y="2477"/>
                </a:lnTo>
                <a:close/>
                <a:moveTo>
                  <a:pt x="3833" y="2477"/>
                </a:moveTo>
                <a:lnTo>
                  <a:pt x="3836" y="2477"/>
                </a:lnTo>
                <a:lnTo>
                  <a:pt x="3836" y="2481"/>
                </a:lnTo>
                <a:lnTo>
                  <a:pt x="3833" y="2481"/>
                </a:lnTo>
                <a:lnTo>
                  <a:pt x="3833" y="2477"/>
                </a:lnTo>
                <a:close/>
                <a:moveTo>
                  <a:pt x="3840" y="2477"/>
                </a:moveTo>
                <a:lnTo>
                  <a:pt x="3844" y="2477"/>
                </a:lnTo>
                <a:lnTo>
                  <a:pt x="3844" y="2481"/>
                </a:lnTo>
                <a:lnTo>
                  <a:pt x="3840" y="2481"/>
                </a:lnTo>
                <a:lnTo>
                  <a:pt x="3840" y="2477"/>
                </a:lnTo>
                <a:close/>
                <a:moveTo>
                  <a:pt x="3848" y="2477"/>
                </a:moveTo>
                <a:lnTo>
                  <a:pt x="3852" y="2477"/>
                </a:lnTo>
                <a:lnTo>
                  <a:pt x="3852" y="2481"/>
                </a:lnTo>
                <a:lnTo>
                  <a:pt x="3848" y="2481"/>
                </a:lnTo>
                <a:lnTo>
                  <a:pt x="3848" y="2477"/>
                </a:lnTo>
                <a:close/>
                <a:moveTo>
                  <a:pt x="3856" y="2477"/>
                </a:moveTo>
                <a:lnTo>
                  <a:pt x="3860" y="2477"/>
                </a:lnTo>
                <a:lnTo>
                  <a:pt x="3860" y="2481"/>
                </a:lnTo>
                <a:lnTo>
                  <a:pt x="3856" y="2481"/>
                </a:lnTo>
                <a:lnTo>
                  <a:pt x="3856" y="2477"/>
                </a:lnTo>
                <a:close/>
                <a:moveTo>
                  <a:pt x="3863" y="2477"/>
                </a:moveTo>
                <a:lnTo>
                  <a:pt x="3867" y="2477"/>
                </a:lnTo>
                <a:lnTo>
                  <a:pt x="3867" y="2481"/>
                </a:lnTo>
                <a:lnTo>
                  <a:pt x="3863" y="2481"/>
                </a:lnTo>
                <a:lnTo>
                  <a:pt x="3863" y="2477"/>
                </a:lnTo>
                <a:close/>
                <a:moveTo>
                  <a:pt x="3871" y="2477"/>
                </a:moveTo>
                <a:lnTo>
                  <a:pt x="3875" y="2477"/>
                </a:lnTo>
                <a:lnTo>
                  <a:pt x="3875" y="2481"/>
                </a:lnTo>
                <a:lnTo>
                  <a:pt x="3871" y="2481"/>
                </a:lnTo>
                <a:lnTo>
                  <a:pt x="3871" y="2477"/>
                </a:lnTo>
                <a:close/>
                <a:moveTo>
                  <a:pt x="3879" y="2477"/>
                </a:moveTo>
                <a:lnTo>
                  <a:pt x="3883" y="2477"/>
                </a:lnTo>
                <a:lnTo>
                  <a:pt x="3883" y="2481"/>
                </a:lnTo>
                <a:lnTo>
                  <a:pt x="3879" y="2481"/>
                </a:lnTo>
                <a:lnTo>
                  <a:pt x="3879" y="2477"/>
                </a:lnTo>
                <a:close/>
                <a:moveTo>
                  <a:pt x="3886" y="2477"/>
                </a:moveTo>
                <a:lnTo>
                  <a:pt x="3890" y="2477"/>
                </a:lnTo>
                <a:lnTo>
                  <a:pt x="3890" y="2481"/>
                </a:lnTo>
                <a:lnTo>
                  <a:pt x="3886" y="2481"/>
                </a:lnTo>
                <a:lnTo>
                  <a:pt x="3886" y="2477"/>
                </a:lnTo>
                <a:close/>
                <a:moveTo>
                  <a:pt x="3894" y="2477"/>
                </a:moveTo>
                <a:lnTo>
                  <a:pt x="3898" y="2477"/>
                </a:lnTo>
                <a:lnTo>
                  <a:pt x="3898" y="2481"/>
                </a:lnTo>
                <a:lnTo>
                  <a:pt x="3894" y="2481"/>
                </a:lnTo>
                <a:lnTo>
                  <a:pt x="3894" y="2477"/>
                </a:lnTo>
                <a:close/>
                <a:moveTo>
                  <a:pt x="3902" y="2477"/>
                </a:moveTo>
                <a:lnTo>
                  <a:pt x="3906" y="2477"/>
                </a:lnTo>
                <a:lnTo>
                  <a:pt x="3906" y="2481"/>
                </a:lnTo>
                <a:lnTo>
                  <a:pt x="3902" y="2481"/>
                </a:lnTo>
                <a:lnTo>
                  <a:pt x="3902" y="2477"/>
                </a:lnTo>
                <a:close/>
                <a:moveTo>
                  <a:pt x="3909" y="2477"/>
                </a:moveTo>
                <a:lnTo>
                  <a:pt x="3913" y="2477"/>
                </a:lnTo>
                <a:lnTo>
                  <a:pt x="3913" y="2481"/>
                </a:lnTo>
                <a:lnTo>
                  <a:pt x="3909" y="2481"/>
                </a:lnTo>
                <a:lnTo>
                  <a:pt x="3909" y="2477"/>
                </a:lnTo>
                <a:close/>
                <a:moveTo>
                  <a:pt x="3917" y="2477"/>
                </a:moveTo>
                <a:lnTo>
                  <a:pt x="3921" y="2477"/>
                </a:lnTo>
                <a:lnTo>
                  <a:pt x="3921" y="2481"/>
                </a:lnTo>
                <a:lnTo>
                  <a:pt x="3917" y="2481"/>
                </a:lnTo>
                <a:lnTo>
                  <a:pt x="3917" y="2477"/>
                </a:lnTo>
                <a:close/>
                <a:moveTo>
                  <a:pt x="3925" y="2477"/>
                </a:moveTo>
                <a:lnTo>
                  <a:pt x="3929" y="2477"/>
                </a:lnTo>
                <a:lnTo>
                  <a:pt x="3929" y="2481"/>
                </a:lnTo>
                <a:lnTo>
                  <a:pt x="3925" y="2481"/>
                </a:lnTo>
                <a:lnTo>
                  <a:pt x="3925" y="2477"/>
                </a:lnTo>
                <a:close/>
                <a:moveTo>
                  <a:pt x="3932" y="2477"/>
                </a:moveTo>
                <a:lnTo>
                  <a:pt x="3936" y="2477"/>
                </a:lnTo>
                <a:lnTo>
                  <a:pt x="3936" y="2481"/>
                </a:lnTo>
                <a:lnTo>
                  <a:pt x="3932" y="2481"/>
                </a:lnTo>
                <a:lnTo>
                  <a:pt x="3932" y="2477"/>
                </a:lnTo>
                <a:close/>
                <a:moveTo>
                  <a:pt x="3940" y="2477"/>
                </a:moveTo>
                <a:lnTo>
                  <a:pt x="3944" y="2477"/>
                </a:lnTo>
                <a:lnTo>
                  <a:pt x="3944" y="2481"/>
                </a:lnTo>
                <a:lnTo>
                  <a:pt x="3940" y="2481"/>
                </a:lnTo>
                <a:lnTo>
                  <a:pt x="3940" y="2477"/>
                </a:lnTo>
                <a:close/>
                <a:moveTo>
                  <a:pt x="3948" y="2477"/>
                </a:moveTo>
                <a:lnTo>
                  <a:pt x="3952" y="2477"/>
                </a:lnTo>
                <a:lnTo>
                  <a:pt x="3952" y="2481"/>
                </a:lnTo>
                <a:lnTo>
                  <a:pt x="3948" y="2481"/>
                </a:lnTo>
                <a:lnTo>
                  <a:pt x="3948" y="2477"/>
                </a:lnTo>
                <a:close/>
                <a:moveTo>
                  <a:pt x="3956" y="2477"/>
                </a:moveTo>
                <a:lnTo>
                  <a:pt x="3959" y="2477"/>
                </a:lnTo>
                <a:lnTo>
                  <a:pt x="3959" y="2481"/>
                </a:lnTo>
                <a:lnTo>
                  <a:pt x="3956" y="2481"/>
                </a:lnTo>
                <a:lnTo>
                  <a:pt x="3956" y="2477"/>
                </a:lnTo>
                <a:close/>
                <a:moveTo>
                  <a:pt x="3963" y="2477"/>
                </a:moveTo>
                <a:lnTo>
                  <a:pt x="3967" y="2477"/>
                </a:lnTo>
                <a:lnTo>
                  <a:pt x="3967" y="2481"/>
                </a:lnTo>
                <a:lnTo>
                  <a:pt x="3963" y="2481"/>
                </a:lnTo>
                <a:lnTo>
                  <a:pt x="3963" y="2477"/>
                </a:lnTo>
                <a:close/>
                <a:moveTo>
                  <a:pt x="3971" y="2477"/>
                </a:moveTo>
                <a:lnTo>
                  <a:pt x="3975" y="2477"/>
                </a:lnTo>
                <a:lnTo>
                  <a:pt x="3975" y="2481"/>
                </a:lnTo>
                <a:lnTo>
                  <a:pt x="3971" y="2481"/>
                </a:lnTo>
                <a:lnTo>
                  <a:pt x="3971" y="2477"/>
                </a:lnTo>
                <a:close/>
                <a:moveTo>
                  <a:pt x="3979" y="2477"/>
                </a:moveTo>
                <a:lnTo>
                  <a:pt x="3982" y="2477"/>
                </a:lnTo>
                <a:lnTo>
                  <a:pt x="3982" y="2481"/>
                </a:lnTo>
                <a:lnTo>
                  <a:pt x="3979" y="2481"/>
                </a:lnTo>
                <a:lnTo>
                  <a:pt x="3979" y="2477"/>
                </a:lnTo>
                <a:close/>
                <a:moveTo>
                  <a:pt x="3986" y="2477"/>
                </a:moveTo>
                <a:lnTo>
                  <a:pt x="3990" y="2477"/>
                </a:lnTo>
                <a:lnTo>
                  <a:pt x="3990" y="2481"/>
                </a:lnTo>
                <a:lnTo>
                  <a:pt x="3986" y="2481"/>
                </a:lnTo>
                <a:lnTo>
                  <a:pt x="3986" y="2477"/>
                </a:lnTo>
                <a:close/>
                <a:moveTo>
                  <a:pt x="3994" y="2477"/>
                </a:moveTo>
                <a:lnTo>
                  <a:pt x="3998" y="2477"/>
                </a:lnTo>
                <a:lnTo>
                  <a:pt x="3998" y="2481"/>
                </a:lnTo>
                <a:lnTo>
                  <a:pt x="3994" y="2481"/>
                </a:lnTo>
                <a:lnTo>
                  <a:pt x="3994" y="2477"/>
                </a:lnTo>
                <a:close/>
                <a:moveTo>
                  <a:pt x="4002" y="2477"/>
                </a:moveTo>
                <a:lnTo>
                  <a:pt x="4005" y="2477"/>
                </a:lnTo>
                <a:lnTo>
                  <a:pt x="4005" y="2481"/>
                </a:lnTo>
                <a:lnTo>
                  <a:pt x="4002" y="2481"/>
                </a:lnTo>
                <a:lnTo>
                  <a:pt x="4002" y="2477"/>
                </a:lnTo>
                <a:close/>
                <a:moveTo>
                  <a:pt x="4009" y="2477"/>
                </a:moveTo>
                <a:lnTo>
                  <a:pt x="4013" y="2477"/>
                </a:lnTo>
                <a:lnTo>
                  <a:pt x="4013" y="2481"/>
                </a:lnTo>
                <a:lnTo>
                  <a:pt x="4009" y="2481"/>
                </a:lnTo>
                <a:lnTo>
                  <a:pt x="4009" y="2477"/>
                </a:lnTo>
                <a:close/>
                <a:moveTo>
                  <a:pt x="4017" y="2477"/>
                </a:moveTo>
                <a:lnTo>
                  <a:pt x="4021" y="2477"/>
                </a:lnTo>
                <a:lnTo>
                  <a:pt x="4021" y="2481"/>
                </a:lnTo>
                <a:lnTo>
                  <a:pt x="4017" y="2481"/>
                </a:lnTo>
                <a:lnTo>
                  <a:pt x="4017" y="2477"/>
                </a:lnTo>
                <a:close/>
                <a:moveTo>
                  <a:pt x="4025" y="2477"/>
                </a:moveTo>
                <a:lnTo>
                  <a:pt x="4028" y="2477"/>
                </a:lnTo>
                <a:lnTo>
                  <a:pt x="4028" y="2481"/>
                </a:lnTo>
                <a:lnTo>
                  <a:pt x="4025" y="2481"/>
                </a:lnTo>
                <a:lnTo>
                  <a:pt x="4025" y="2477"/>
                </a:lnTo>
                <a:close/>
                <a:moveTo>
                  <a:pt x="4032" y="2477"/>
                </a:moveTo>
                <a:lnTo>
                  <a:pt x="4036" y="2477"/>
                </a:lnTo>
                <a:lnTo>
                  <a:pt x="4036" y="2481"/>
                </a:lnTo>
                <a:lnTo>
                  <a:pt x="4032" y="2481"/>
                </a:lnTo>
                <a:lnTo>
                  <a:pt x="4032" y="2477"/>
                </a:lnTo>
                <a:close/>
                <a:moveTo>
                  <a:pt x="4040" y="2477"/>
                </a:moveTo>
                <a:lnTo>
                  <a:pt x="4044" y="2477"/>
                </a:lnTo>
                <a:lnTo>
                  <a:pt x="4044" y="2481"/>
                </a:lnTo>
                <a:lnTo>
                  <a:pt x="4040" y="2481"/>
                </a:lnTo>
                <a:lnTo>
                  <a:pt x="4040" y="2477"/>
                </a:lnTo>
                <a:close/>
                <a:moveTo>
                  <a:pt x="4048" y="2477"/>
                </a:moveTo>
                <a:lnTo>
                  <a:pt x="4052" y="2477"/>
                </a:lnTo>
                <a:lnTo>
                  <a:pt x="4052" y="2481"/>
                </a:lnTo>
                <a:lnTo>
                  <a:pt x="4048" y="2481"/>
                </a:lnTo>
                <a:lnTo>
                  <a:pt x="4048" y="2477"/>
                </a:lnTo>
                <a:close/>
                <a:moveTo>
                  <a:pt x="4055" y="2477"/>
                </a:moveTo>
                <a:lnTo>
                  <a:pt x="4059" y="2477"/>
                </a:lnTo>
                <a:lnTo>
                  <a:pt x="4059" y="2481"/>
                </a:lnTo>
                <a:lnTo>
                  <a:pt x="4055" y="2481"/>
                </a:lnTo>
                <a:lnTo>
                  <a:pt x="4055" y="2477"/>
                </a:lnTo>
                <a:close/>
                <a:moveTo>
                  <a:pt x="4063" y="2477"/>
                </a:moveTo>
                <a:lnTo>
                  <a:pt x="4067" y="2477"/>
                </a:lnTo>
                <a:lnTo>
                  <a:pt x="4067" y="2481"/>
                </a:lnTo>
                <a:lnTo>
                  <a:pt x="4063" y="2481"/>
                </a:lnTo>
                <a:lnTo>
                  <a:pt x="4063" y="2477"/>
                </a:lnTo>
                <a:close/>
                <a:moveTo>
                  <a:pt x="4071" y="2477"/>
                </a:moveTo>
                <a:lnTo>
                  <a:pt x="4075" y="2477"/>
                </a:lnTo>
                <a:lnTo>
                  <a:pt x="4075" y="2481"/>
                </a:lnTo>
                <a:lnTo>
                  <a:pt x="4071" y="2481"/>
                </a:lnTo>
                <a:lnTo>
                  <a:pt x="4071" y="2477"/>
                </a:lnTo>
                <a:close/>
                <a:moveTo>
                  <a:pt x="4078" y="2477"/>
                </a:moveTo>
                <a:lnTo>
                  <a:pt x="4082" y="2477"/>
                </a:lnTo>
                <a:lnTo>
                  <a:pt x="4082" y="2481"/>
                </a:lnTo>
                <a:lnTo>
                  <a:pt x="4078" y="2481"/>
                </a:lnTo>
                <a:lnTo>
                  <a:pt x="4078" y="2477"/>
                </a:lnTo>
                <a:close/>
                <a:moveTo>
                  <a:pt x="4086" y="2477"/>
                </a:moveTo>
                <a:lnTo>
                  <a:pt x="4090" y="2477"/>
                </a:lnTo>
                <a:lnTo>
                  <a:pt x="4090" y="2481"/>
                </a:lnTo>
                <a:lnTo>
                  <a:pt x="4086" y="2481"/>
                </a:lnTo>
                <a:lnTo>
                  <a:pt x="4086" y="2477"/>
                </a:lnTo>
                <a:close/>
                <a:moveTo>
                  <a:pt x="4094" y="2477"/>
                </a:moveTo>
                <a:lnTo>
                  <a:pt x="4098" y="2477"/>
                </a:lnTo>
                <a:lnTo>
                  <a:pt x="4098" y="2481"/>
                </a:lnTo>
                <a:lnTo>
                  <a:pt x="4094" y="2481"/>
                </a:lnTo>
                <a:lnTo>
                  <a:pt x="4094" y="2477"/>
                </a:lnTo>
                <a:close/>
                <a:moveTo>
                  <a:pt x="4101" y="2477"/>
                </a:moveTo>
                <a:lnTo>
                  <a:pt x="4105" y="2477"/>
                </a:lnTo>
                <a:lnTo>
                  <a:pt x="4105" y="2481"/>
                </a:lnTo>
                <a:lnTo>
                  <a:pt x="4101" y="2481"/>
                </a:lnTo>
                <a:lnTo>
                  <a:pt x="4101" y="2477"/>
                </a:lnTo>
                <a:close/>
                <a:moveTo>
                  <a:pt x="4109" y="2477"/>
                </a:moveTo>
                <a:lnTo>
                  <a:pt x="4113" y="2477"/>
                </a:lnTo>
                <a:lnTo>
                  <a:pt x="4113" y="2481"/>
                </a:lnTo>
                <a:lnTo>
                  <a:pt x="4109" y="2481"/>
                </a:lnTo>
                <a:lnTo>
                  <a:pt x="4109" y="2477"/>
                </a:lnTo>
                <a:close/>
                <a:moveTo>
                  <a:pt x="4117" y="2477"/>
                </a:moveTo>
                <a:lnTo>
                  <a:pt x="4121" y="2477"/>
                </a:lnTo>
                <a:lnTo>
                  <a:pt x="4121" y="2481"/>
                </a:lnTo>
                <a:lnTo>
                  <a:pt x="4117" y="2481"/>
                </a:lnTo>
                <a:lnTo>
                  <a:pt x="4117" y="2477"/>
                </a:lnTo>
                <a:close/>
                <a:moveTo>
                  <a:pt x="4124" y="2477"/>
                </a:moveTo>
                <a:lnTo>
                  <a:pt x="4128" y="2477"/>
                </a:lnTo>
                <a:lnTo>
                  <a:pt x="4128" y="2481"/>
                </a:lnTo>
                <a:lnTo>
                  <a:pt x="4124" y="2481"/>
                </a:lnTo>
                <a:lnTo>
                  <a:pt x="4124" y="2477"/>
                </a:lnTo>
                <a:close/>
                <a:moveTo>
                  <a:pt x="4132" y="2477"/>
                </a:moveTo>
                <a:lnTo>
                  <a:pt x="4136" y="2477"/>
                </a:lnTo>
                <a:lnTo>
                  <a:pt x="4136" y="2481"/>
                </a:lnTo>
                <a:lnTo>
                  <a:pt x="4132" y="2481"/>
                </a:lnTo>
                <a:lnTo>
                  <a:pt x="4132" y="2477"/>
                </a:lnTo>
                <a:close/>
                <a:moveTo>
                  <a:pt x="4140" y="2477"/>
                </a:moveTo>
                <a:lnTo>
                  <a:pt x="4144" y="2477"/>
                </a:lnTo>
                <a:lnTo>
                  <a:pt x="4144" y="2481"/>
                </a:lnTo>
                <a:lnTo>
                  <a:pt x="4140" y="2481"/>
                </a:lnTo>
                <a:lnTo>
                  <a:pt x="4140" y="2477"/>
                </a:lnTo>
                <a:close/>
                <a:moveTo>
                  <a:pt x="4148" y="2477"/>
                </a:moveTo>
                <a:lnTo>
                  <a:pt x="4151" y="2477"/>
                </a:lnTo>
                <a:lnTo>
                  <a:pt x="4151" y="2481"/>
                </a:lnTo>
                <a:lnTo>
                  <a:pt x="4148" y="2481"/>
                </a:lnTo>
                <a:lnTo>
                  <a:pt x="4148" y="2477"/>
                </a:lnTo>
                <a:close/>
                <a:moveTo>
                  <a:pt x="4155" y="2477"/>
                </a:moveTo>
                <a:lnTo>
                  <a:pt x="4159" y="2477"/>
                </a:lnTo>
                <a:lnTo>
                  <a:pt x="4159" y="2481"/>
                </a:lnTo>
                <a:lnTo>
                  <a:pt x="4155" y="2481"/>
                </a:lnTo>
                <a:lnTo>
                  <a:pt x="4155" y="2477"/>
                </a:lnTo>
                <a:close/>
                <a:moveTo>
                  <a:pt x="4163" y="2477"/>
                </a:moveTo>
                <a:lnTo>
                  <a:pt x="4167" y="2477"/>
                </a:lnTo>
                <a:lnTo>
                  <a:pt x="4167" y="2481"/>
                </a:lnTo>
                <a:lnTo>
                  <a:pt x="4163" y="2481"/>
                </a:lnTo>
                <a:lnTo>
                  <a:pt x="4163" y="2477"/>
                </a:lnTo>
                <a:close/>
                <a:moveTo>
                  <a:pt x="4171" y="2477"/>
                </a:moveTo>
                <a:lnTo>
                  <a:pt x="4174" y="2477"/>
                </a:lnTo>
                <a:lnTo>
                  <a:pt x="4174" y="2481"/>
                </a:lnTo>
                <a:lnTo>
                  <a:pt x="4171" y="2481"/>
                </a:lnTo>
                <a:lnTo>
                  <a:pt x="4171" y="2477"/>
                </a:lnTo>
                <a:close/>
                <a:moveTo>
                  <a:pt x="4178" y="2477"/>
                </a:moveTo>
                <a:lnTo>
                  <a:pt x="4182" y="2477"/>
                </a:lnTo>
                <a:lnTo>
                  <a:pt x="4182" y="2481"/>
                </a:lnTo>
                <a:lnTo>
                  <a:pt x="4178" y="2481"/>
                </a:lnTo>
                <a:lnTo>
                  <a:pt x="4178" y="2477"/>
                </a:lnTo>
                <a:close/>
                <a:moveTo>
                  <a:pt x="4186" y="2477"/>
                </a:moveTo>
                <a:lnTo>
                  <a:pt x="4190" y="2477"/>
                </a:lnTo>
                <a:lnTo>
                  <a:pt x="4190" y="2481"/>
                </a:lnTo>
                <a:lnTo>
                  <a:pt x="4186" y="2481"/>
                </a:lnTo>
                <a:lnTo>
                  <a:pt x="4186" y="2477"/>
                </a:lnTo>
                <a:close/>
                <a:moveTo>
                  <a:pt x="4194" y="2477"/>
                </a:moveTo>
                <a:lnTo>
                  <a:pt x="4197" y="2477"/>
                </a:lnTo>
                <a:lnTo>
                  <a:pt x="4197" y="2481"/>
                </a:lnTo>
                <a:lnTo>
                  <a:pt x="4194" y="2481"/>
                </a:lnTo>
                <a:lnTo>
                  <a:pt x="4194" y="2477"/>
                </a:lnTo>
                <a:close/>
                <a:moveTo>
                  <a:pt x="4201" y="2477"/>
                </a:moveTo>
                <a:lnTo>
                  <a:pt x="4205" y="2477"/>
                </a:lnTo>
                <a:lnTo>
                  <a:pt x="4205" y="2481"/>
                </a:lnTo>
                <a:lnTo>
                  <a:pt x="4201" y="2481"/>
                </a:lnTo>
                <a:lnTo>
                  <a:pt x="4201" y="2477"/>
                </a:lnTo>
                <a:close/>
                <a:moveTo>
                  <a:pt x="4209" y="2477"/>
                </a:moveTo>
                <a:lnTo>
                  <a:pt x="4213" y="2477"/>
                </a:lnTo>
                <a:lnTo>
                  <a:pt x="4213" y="2481"/>
                </a:lnTo>
                <a:lnTo>
                  <a:pt x="4209" y="2481"/>
                </a:lnTo>
                <a:lnTo>
                  <a:pt x="4209" y="2477"/>
                </a:lnTo>
                <a:close/>
                <a:moveTo>
                  <a:pt x="4217" y="2477"/>
                </a:moveTo>
                <a:lnTo>
                  <a:pt x="4220" y="2477"/>
                </a:lnTo>
                <a:lnTo>
                  <a:pt x="4220" y="2481"/>
                </a:lnTo>
                <a:lnTo>
                  <a:pt x="4217" y="2481"/>
                </a:lnTo>
                <a:lnTo>
                  <a:pt x="4217" y="2477"/>
                </a:lnTo>
                <a:close/>
                <a:moveTo>
                  <a:pt x="4224" y="2477"/>
                </a:moveTo>
                <a:lnTo>
                  <a:pt x="4228" y="2477"/>
                </a:lnTo>
                <a:lnTo>
                  <a:pt x="4228" y="2481"/>
                </a:lnTo>
                <a:lnTo>
                  <a:pt x="4224" y="2481"/>
                </a:lnTo>
                <a:lnTo>
                  <a:pt x="4224" y="2477"/>
                </a:lnTo>
                <a:close/>
                <a:moveTo>
                  <a:pt x="4232" y="2477"/>
                </a:moveTo>
                <a:lnTo>
                  <a:pt x="4236" y="2477"/>
                </a:lnTo>
                <a:lnTo>
                  <a:pt x="4236" y="2481"/>
                </a:lnTo>
                <a:lnTo>
                  <a:pt x="4232" y="2481"/>
                </a:lnTo>
                <a:lnTo>
                  <a:pt x="4232" y="2477"/>
                </a:lnTo>
                <a:close/>
                <a:moveTo>
                  <a:pt x="4240" y="2477"/>
                </a:moveTo>
                <a:lnTo>
                  <a:pt x="4244" y="2477"/>
                </a:lnTo>
                <a:lnTo>
                  <a:pt x="4244" y="2481"/>
                </a:lnTo>
                <a:lnTo>
                  <a:pt x="4240" y="2481"/>
                </a:lnTo>
                <a:lnTo>
                  <a:pt x="4240" y="2477"/>
                </a:lnTo>
                <a:close/>
                <a:moveTo>
                  <a:pt x="4247" y="2477"/>
                </a:moveTo>
                <a:lnTo>
                  <a:pt x="4251" y="2477"/>
                </a:lnTo>
                <a:lnTo>
                  <a:pt x="4251" y="2481"/>
                </a:lnTo>
                <a:lnTo>
                  <a:pt x="4247" y="2481"/>
                </a:lnTo>
                <a:lnTo>
                  <a:pt x="4247" y="2477"/>
                </a:lnTo>
                <a:close/>
                <a:moveTo>
                  <a:pt x="4255" y="2477"/>
                </a:moveTo>
                <a:lnTo>
                  <a:pt x="4259" y="2477"/>
                </a:lnTo>
                <a:lnTo>
                  <a:pt x="4259" y="2481"/>
                </a:lnTo>
                <a:lnTo>
                  <a:pt x="4255" y="2481"/>
                </a:lnTo>
                <a:lnTo>
                  <a:pt x="4255" y="2477"/>
                </a:lnTo>
                <a:close/>
                <a:moveTo>
                  <a:pt x="4263" y="2477"/>
                </a:moveTo>
                <a:lnTo>
                  <a:pt x="4267" y="2477"/>
                </a:lnTo>
                <a:lnTo>
                  <a:pt x="4267" y="2481"/>
                </a:lnTo>
                <a:lnTo>
                  <a:pt x="4263" y="2481"/>
                </a:lnTo>
                <a:lnTo>
                  <a:pt x="4263" y="2477"/>
                </a:lnTo>
                <a:close/>
                <a:moveTo>
                  <a:pt x="4270" y="2477"/>
                </a:moveTo>
                <a:lnTo>
                  <a:pt x="4274" y="2477"/>
                </a:lnTo>
                <a:lnTo>
                  <a:pt x="4274" y="2481"/>
                </a:lnTo>
                <a:lnTo>
                  <a:pt x="4270" y="2481"/>
                </a:lnTo>
                <a:lnTo>
                  <a:pt x="4270" y="2477"/>
                </a:lnTo>
                <a:close/>
                <a:moveTo>
                  <a:pt x="4278" y="2477"/>
                </a:moveTo>
                <a:lnTo>
                  <a:pt x="4282" y="2477"/>
                </a:lnTo>
                <a:lnTo>
                  <a:pt x="4282" y="2481"/>
                </a:lnTo>
                <a:lnTo>
                  <a:pt x="4278" y="2481"/>
                </a:lnTo>
                <a:lnTo>
                  <a:pt x="4278" y="2477"/>
                </a:lnTo>
                <a:close/>
                <a:moveTo>
                  <a:pt x="4286" y="2477"/>
                </a:moveTo>
                <a:lnTo>
                  <a:pt x="4290" y="2477"/>
                </a:lnTo>
                <a:lnTo>
                  <a:pt x="4290" y="2481"/>
                </a:lnTo>
                <a:lnTo>
                  <a:pt x="4286" y="2481"/>
                </a:lnTo>
                <a:lnTo>
                  <a:pt x="4286" y="2477"/>
                </a:lnTo>
                <a:close/>
                <a:moveTo>
                  <a:pt x="4293" y="2477"/>
                </a:moveTo>
                <a:lnTo>
                  <a:pt x="4297" y="2477"/>
                </a:lnTo>
                <a:lnTo>
                  <a:pt x="4297" y="2481"/>
                </a:lnTo>
                <a:lnTo>
                  <a:pt x="4293" y="2481"/>
                </a:lnTo>
                <a:lnTo>
                  <a:pt x="4293" y="2477"/>
                </a:lnTo>
                <a:close/>
                <a:moveTo>
                  <a:pt x="4301" y="2477"/>
                </a:moveTo>
                <a:lnTo>
                  <a:pt x="4305" y="2477"/>
                </a:lnTo>
                <a:lnTo>
                  <a:pt x="4305" y="2481"/>
                </a:lnTo>
                <a:lnTo>
                  <a:pt x="4301" y="2481"/>
                </a:lnTo>
                <a:lnTo>
                  <a:pt x="4301" y="2477"/>
                </a:lnTo>
                <a:close/>
                <a:moveTo>
                  <a:pt x="4309" y="2477"/>
                </a:moveTo>
                <a:lnTo>
                  <a:pt x="4313" y="2477"/>
                </a:lnTo>
                <a:lnTo>
                  <a:pt x="4313" y="2481"/>
                </a:lnTo>
                <a:lnTo>
                  <a:pt x="4309" y="2481"/>
                </a:lnTo>
                <a:lnTo>
                  <a:pt x="4309" y="2477"/>
                </a:lnTo>
                <a:close/>
                <a:moveTo>
                  <a:pt x="4316" y="2477"/>
                </a:moveTo>
                <a:lnTo>
                  <a:pt x="4320" y="2477"/>
                </a:lnTo>
                <a:lnTo>
                  <a:pt x="4320" y="2481"/>
                </a:lnTo>
                <a:lnTo>
                  <a:pt x="4316" y="2481"/>
                </a:lnTo>
                <a:lnTo>
                  <a:pt x="4316" y="2477"/>
                </a:lnTo>
                <a:close/>
                <a:moveTo>
                  <a:pt x="4324" y="2477"/>
                </a:moveTo>
                <a:lnTo>
                  <a:pt x="4328" y="2477"/>
                </a:lnTo>
                <a:lnTo>
                  <a:pt x="4328" y="2481"/>
                </a:lnTo>
                <a:lnTo>
                  <a:pt x="4324" y="2481"/>
                </a:lnTo>
                <a:lnTo>
                  <a:pt x="4324" y="2477"/>
                </a:lnTo>
                <a:close/>
                <a:moveTo>
                  <a:pt x="4332" y="2477"/>
                </a:moveTo>
                <a:lnTo>
                  <a:pt x="4336" y="2477"/>
                </a:lnTo>
                <a:lnTo>
                  <a:pt x="4336" y="2481"/>
                </a:lnTo>
                <a:lnTo>
                  <a:pt x="4332" y="2481"/>
                </a:lnTo>
                <a:lnTo>
                  <a:pt x="4332" y="2477"/>
                </a:lnTo>
                <a:close/>
                <a:moveTo>
                  <a:pt x="4340" y="2477"/>
                </a:moveTo>
                <a:lnTo>
                  <a:pt x="4343" y="2477"/>
                </a:lnTo>
                <a:lnTo>
                  <a:pt x="4343" y="2481"/>
                </a:lnTo>
                <a:lnTo>
                  <a:pt x="4340" y="2481"/>
                </a:lnTo>
                <a:lnTo>
                  <a:pt x="4340" y="2477"/>
                </a:lnTo>
                <a:close/>
                <a:moveTo>
                  <a:pt x="4347" y="2477"/>
                </a:moveTo>
                <a:lnTo>
                  <a:pt x="4351" y="2477"/>
                </a:lnTo>
                <a:lnTo>
                  <a:pt x="4351" y="2481"/>
                </a:lnTo>
                <a:lnTo>
                  <a:pt x="4347" y="2481"/>
                </a:lnTo>
                <a:lnTo>
                  <a:pt x="4347" y="2477"/>
                </a:lnTo>
                <a:close/>
                <a:moveTo>
                  <a:pt x="4355" y="2477"/>
                </a:moveTo>
                <a:lnTo>
                  <a:pt x="4359" y="2477"/>
                </a:lnTo>
                <a:lnTo>
                  <a:pt x="4359" y="2481"/>
                </a:lnTo>
                <a:lnTo>
                  <a:pt x="4355" y="2481"/>
                </a:lnTo>
                <a:lnTo>
                  <a:pt x="4355" y="2477"/>
                </a:lnTo>
                <a:close/>
                <a:moveTo>
                  <a:pt x="4363" y="2477"/>
                </a:moveTo>
                <a:lnTo>
                  <a:pt x="4366" y="2477"/>
                </a:lnTo>
                <a:lnTo>
                  <a:pt x="4366" y="2481"/>
                </a:lnTo>
                <a:lnTo>
                  <a:pt x="4363" y="2481"/>
                </a:lnTo>
                <a:lnTo>
                  <a:pt x="4363" y="2477"/>
                </a:lnTo>
                <a:close/>
                <a:moveTo>
                  <a:pt x="4370" y="2477"/>
                </a:moveTo>
                <a:lnTo>
                  <a:pt x="4374" y="2477"/>
                </a:lnTo>
                <a:lnTo>
                  <a:pt x="4374" y="2481"/>
                </a:lnTo>
                <a:lnTo>
                  <a:pt x="4370" y="2481"/>
                </a:lnTo>
                <a:lnTo>
                  <a:pt x="4370" y="2477"/>
                </a:lnTo>
                <a:close/>
                <a:moveTo>
                  <a:pt x="4378" y="2477"/>
                </a:moveTo>
                <a:lnTo>
                  <a:pt x="4382" y="2477"/>
                </a:lnTo>
                <a:lnTo>
                  <a:pt x="4382" y="2481"/>
                </a:lnTo>
                <a:lnTo>
                  <a:pt x="4378" y="2481"/>
                </a:lnTo>
                <a:lnTo>
                  <a:pt x="4378" y="2477"/>
                </a:lnTo>
                <a:close/>
                <a:moveTo>
                  <a:pt x="4386" y="2477"/>
                </a:moveTo>
                <a:lnTo>
                  <a:pt x="4389" y="2477"/>
                </a:lnTo>
                <a:lnTo>
                  <a:pt x="4389" y="2481"/>
                </a:lnTo>
                <a:lnTo>
                  <a:pt x="4386" y="2481"/>
                </a:lnTo>
                <a:lnTo>
                  <a:pt x="4386" y="2477"/>
                </a:lnTo>
                <a:close/>
                <a:moveTo>
                  <a:pt x="4393" y="2477"/>
                </a:moveTo>
                <a:lnTo>
                  <a:pt x="4397" y="2477"/>
                </a:lnTo>
                <a:lnTo>
                  <a:pt x="4397" y="2481"/>
                </a:lnTo>
                <a:lnTo>
                  <a:pt x="4393" y="2481"/>
                </a:lnTo>
                <a:lnTo>
                  <a:pt x="4393" y="2477"/>
                </a:lnTo>
                <a:close/>
                <a:moveTo>
                  <a:pt x="4401" y="2477"/>
                </a:moveTo>
                <a:lnTo>
                  <a:pt x="4405" y="2477"/>
                </a:lnTo>
                <a:lnTo>
                  <a:pt x="4405" y="2481"/>
                </a:lnTo>
                <a:lnTo>
                  <a:pt x="4401" y="2481"/>
                </a:lnTo>
                <a:lnTo>
                  <a:pt x="4401" y="2477"/>
                </a:lnTo>
                <a:close/>
                <a:moveTo>
                  <a:pt x="4409" y="2477"/>
                </a:moveTo>
                <a:lnTo>
                  <a:pt x="4412" y="2477"/>
                </a:lnTo>
                <a:lnTo>
                  <a:pt x="4412" y="2481"/>
                </a:lnTo>
                <a:lnTo>
                  <a:pt x="4409" y="2481"/>
                </a:lnTo>
                <a:lnTo>
                  <a:pt x="4409" y="2477"/>
                </a:lnTo>
                <a:close/>
                <a:moveTo>
                  <a:pt x="4416" y="2477"/>
                </a:moveTo>
                <a:lnTo>
                  <a:pt x="4420" y="2477"/>
                </a:lnTo>
                <a:lnTo>
                  <a:pt x="4420" y="2481"/>
                </a:lnTo>
                <a:lnTo>
                  <a:pt x="4416" y="2481"/>
                </a:lnTo>
                <a:lnTo>
                  <a:pt x="4416" y="2477"/>
                </a:lnTo>
                <a:close/>
                <a:moveTo>
                  <a:pt x="4424" y="2477"/>
                </a:moveTo>
                <a:lnTo>
                  <a:pt x="4428" y="2477"/>
                </a:lnTo>
                <a:lnTo>
                  <a:pt x="4428" y="2481"/>
                </a:lnTo>
                <a:lnTo>
                  <a:pt x="4424" y="2481"/>
                </a:lnTo>
                <a:lnTo>
                  <a:pt x="4424" y="2477"/>
                </a:lnTo>
                <a:close/>
                <a:moveTo>
                  <a:pt x="4432" y="2477"/>
                </a:moveTo>
                <a:lnTo>
                  <a:pt x="4436" y="2477"/>
                </a:lnTo>
                <a:lnTo>
                  <a:pt x="4436" y="2481"/>
                </a:lnTo>
                <a:lnTo>
                  <a:pt x="4432" y="2481"/>
                </a:lnTo>
                <a:lnTo>
                  <a:pt x="4432" y="2477"/>
                </a:lnTo>
                <a:close/>
                <a:moveTo>
                  <a:pt x="4439" y="2477"/>
                </a:moveTo>
                <a:lnTo>
                  <a:pt x="4443" y="2477"/>
                </a:lnTo>
                <a:lnTo>
                  <a:pt x="4443" y="2481"/>
                </a:lnTo>
                <a:lnTo>
                  <a:pt x="4439" y="2481"/>
                </a:lnTo>
                <a:lnTo>
                  <a:pt x="4439" y="2477"/>
                </a:lnTo>
                <a:close/>
                <a:moveTo>
                  <a:pt x="4447" y="2477"/>
                </a:moveTo>
                <a:lnTo>
                  <a:pt x="4451" y="2477"/>
                </a:lnTo>
                <a:lnTo>
                  <a:pt x="4451" y="2481"/>
                </a:lnTo>
                <a:lnTo>
                  <a:pt x="4447" y="2481"/>
                </a:lnTo>
                <a:lnTo>
                  <a:pt x="4447" y="2477"/>
                </a:lnTo>
                <a:close/>
                <a:moveTo>
                  <a:pt x="4455" y="2477"/>
                </a:moveTo>
                <a:lnTo>
                  <a:pt x="4459" y="2477"/>
                </a:lnTo>
                <a:lnTo>
                  <a:pt x="4459" y="2481"/>
                </a:lnTo>
                <a:lnTo>
                  <a:pt x="4455" y="2481"/>
                </a:lnTo>
                <a:lnTo>
                  <a:pt x="4455" y="2477"/>
                </a:lnTo>
                <a:close/>
                <a:moveTo>
                  <a:pt x="4462" y="2477"/>
                </a:moveTo>
                <a:lnTo>
                  <a:pt x="4466" y="2477"/>
                </a:lnTo>
                <a:lnTo>
                  <a:pt x="4466" y="2481"/>
                </a:lnTo>
                <a:lnTo>
                  <a:pt x="4462" y="2481"/>
                </a:lnTo>
                <a:lnTo>
                  <a:pt x="4462" y="2477"/>
                </a:lnTo>
                <a:close/>
                <a:moveTo>
                  <a:pt x="4470" y="2477"/>
                </a:moveTo>
                <a:lnTo>
                  <a:pt x="4474" y="2477"/>
                </a:lnTo>
                <a:lnTo>
                  <a:pt x="4474" y="2481"/>
                </a:lnTo>
                <a:lnTo>
                  <a:pt x="4470" y="2481"/>
                </a:lnTo>
                <a:lnTo>
                  <a:pt x="4470" y="2477"/>
                </a:lnTo>
                <a:close/>
                <a:moveTo>
                  <a:pt x="4478" y="2477"/>
                </a:moveTo>
                <a:lnTo>
                  <a:pt x="4482" y="2477"/>
                </a:lnTo>
                <a:lnTo>
                  <a:pt x="4482" y="2481"/>
                </a:lnTo>
                <a:lnTo>
                  <a:pt x="4478" y="2481"/>
                </a:lnTo>
                <a:lnTo>
                  <a:pt x="4478" y="2477"/>
                </a:lnTo>
                <a:close/>
                <a:moveTo>
                  <a:pt x="4485" y="2477"/>
                </a:moveTo>
                <a:lnTo>
                  <a:pt x="4489" y="2477"/>
                </a:lnTo>
                <a:lnTo>
                  <a:pt x="4489" y="2481"/>
                </a:lnTo>
                <a:lnTo>
                  <a:pt x="4485" y="2481"/>
                </a:lnTo>
                <a:lnTo>
                  <a:pt x="4485" y="2477"/>
                </a:lnTo>
                <a:close/>
                <a:moveTo>
                  <a:pt x="4493" y="2477"/>
                </a:moveTo>
                <a:lnTo>
                  <a:pt x="4497" y="2477"/>
                </a:lnTo>
                <a:lnTo>
                  <a:pt x="4497" y="2481"/>
                </a:lnTo>
                <a:lnTo>
                  <a:pt x="4493" y="2481"/>
                </a:lnTo>
                <a:lnTo>
                  <a:pt x="4493" y="2477"/>
                </a:lnTo>
                <a:close/>
                <a:moveTo>
                  <a:pt x="4501" y="2477"/>
                </a:moveTo>
                <a:lnTo>
                  <a:pt x="4505" y="2477"/>
                </a:lnTo>
                <a:lnTo>
                  <a:pt x="4505" y="2481"/>
                </a:lnTo>
                <a:lnTo>
                  <a:pt x="4501" y="2481"/>
                </a:lnTo>
                <a:lnTo>
                  <a:pt x="4501" y="2477"/>
                </a:lnTo>
                <a:close/>
                <a:moveTo>
                  <a:pt x="4508" y="2477"/>
                </a:moveTo>
                <a:lnTo>
                  <a:pt x="4512" y="2477"/>
                </a:lnTo>
                <a:lnTo>
                  <a:pt x="4512" y="2481"/>
                </a:lnTo>
                <a:lnTo>
                  <a:pt x="4508" y="2481"/>
                </a:lnTo>
                <a:lnTo>
                  <a:pt x="4508" y="2477"/>
                </a:lnTo>
                <a:close/>
                <a:moveTo>
                  <a:pt x="4516" y="2477"/>
                </a:moveTo>
                <a:lnTo>
                  <a:pt x="4520" y="2477"/>
                </a:lnTo>
                <a:lnTo>
                  <a:pt x="4520" y="2481"/>
                </a:lnTo>
                <a:lnTo>
                  <a:pt x="4516" y="2481"/>
                </a:lnTo>
                <a:lnTo>
                  <a:pt x="4516" y="2477"/>
                </a:lnTo>
                <a:close/>
                <a:moveTo>
                  <a:pt x="4524" y="2477"/>
                </a:moveTo>
                <a:lnTo>
                  <a:pt x="4528" y="2477"/>
                </a:lnTo>
                <a:lnTo>
                  <a:pt x="4528" y="2481"/>
                </a:lnTo>
                <a:lnTo>
                  <a:pt x="4524" y="2481"/>
                </a:lnTo>
                <a:lnTo>
                  <a:pt x="4524" y="2477"/>
                </a:lnTo>
                <a:close/>
                <a:moveTo>
                  <a:pt x="4532" y="2477"/>
                </a:moveTo>
                <a:lnTo>
                  <a:pt x="4535" y="2477"/>
                </a:lnTo>
                <a:lnTo>
                  <a:pt x="4535" y="2481"/>
                </a:lnTo>
                <a:lnTo>
                  <a:pt x="4532" y="2481"/>
                </a:lnTo>
                <a:lnTo>
                  <a:pt x="4532" y="2477"/>
                </a:lnTo>
                <a:close/>
                <a:moveTo>
                  <a:pt x="4539" y="2477"/>
                </a:moveTo>
                <a:lnTo>
                  <a:pt x="4543" y="2477"/>
                </a:lnTo>
                <a:lnTo>
                  <a:pt x="4543" y="2481"/>
                </a:lnTo>
                <a:lnTo>
                  <a:pt x="4539" y="2481"/>
                </a:lnTo>
                <a:lnTo>
                  <a:pt x="4539" y="2477"/>
                </a:lnTo>
                <a:close/>
                <a:moveTo>
                  <a:pt x="4547" y="2477"/>
                </a:moveTo>
                <a:lnTo>
                  <a:pt x="4551" y="2477"/>
                </a:lnTo>
                <a:lnTo>
                  <a:pt x="4551" y="2481"/>
                </a:lnTo>
                <a:lnTo>
                  <a:pt x="4547" y="2481"/>
                </a:lnTo>
                <a:lnTo>
                  <a:pt x="4547" y="2477"/>
                </a:lnTo>
                <a:close/>
                <a:moveTo>
                  <a:pt x="4555" y="2477"/>
                </a:moveTo>
                <a:lnTo>
                  <a:pt x="4558" y="2477"/>
                </a:lnTo>
                <a:lnTo>
                  <a:pt x="4558" y="2481"/>
                </a:lnTo>
                <a:lnTo>
                  <a:pt x="4555" y="2481"/>
                </a:lnTo>
                <a:lnTo>
                  <a:pt x="4555" y="2477"/>
                </a:lnTo>
                <a:close/>
                <a:moveTo>
                  <a:pt x="4562" y="2477"/>
                </a:moveTo>
                <a:lnTo>
                  <a:pt x="4566" y="2477"/>
                </a:lnTo>
                <a:lnTo>
                  <a:pt x="4566" y="2481"/>
                </a:lnTo>
                <a:lnTo>
                  <a:pt x="4562" y="2481"/>
                </a:lnTo>
                <a:lnTo>
                  <a:pt x="4562" y="2477"/>
                </a:lnTo>
                <a:close/>
                <a:moveTo>
                  <a:pt x="4570" y="2477"/>
                </a:moveTo>
                <a:lnTo>
                  <a:pt x="4574" y="2477"/>
                </a:lnTo>
                <a:lnTo>
                  <a:pt x="4574" y="2481"/>
                </a:lnTo>
                <a:lnTo>
                  <a:pt x="4570" y="2481"/>
                </a:lnTo>
                <a:lnTo>
                  <a:pt x="4570" y="2477"/>
                </a:lnTo>
                <a:close/>
                <a:moveTo>
                  <a:pt x="4578" y="2477"/>
                </a:moveTo>
                <a:lnTo>
                  <a:pt x="4581" y="2477"/>
                </a:lnTo>
                <a:lnTo>
                  <a:pt x="4581" y="2481"/>
                </a:lnTo>
                <a:lnTo>
                  <a:pt x="4578" y="2481"/>
                </a:lnTo>
                <a:lnTo>
                  <a:pt x="4578" y="2477"/>
                </a:lnTo>
                <a:close/>
                <a:moveTo>
                  <a:pt x="4585" y="2477"/>
                </a:moveTo>
                <a:lnTo>
                  <a:pt x="4589" y="2477"/>
                </a:lnTo>
                <a:lnTo>
                  <a:pt x="4589" y="2481"/>
                </a:lnTo>
                <a:lnTo>
                  <a:pt x="4585" y="2481"/>
                </a:lnTo>
                <a:lnTo>
                  <a:pt x="4585" y="2477"/>
                </a:lnTo>
                <a:close/>
                <a:moveTo>
                  <a:pt x="4593" y="2477"/>
                </a:moveTo>
                <a:lnTo>
                  <a:pt x="4597" y="2477"/>
                </a:lnTo>
                <a:lnTo>
                  <a:pt x="4597" y="2481"/>
                </a:lnTo>
                <a:lnTo>
                  <a:pt x="4593" y="2481"/>
                </a:lnTo>
                <a:lnTo>
                  <a:pt x="4593" y="2477"/>
                </a:lnTo>
                <a:close/>
                <a:moveTo>
                  <a:pt x="4601" y="2477"/>
                </a:moveTo>
                <a:lnTo>
                  <a:pt x="4604" y="2477"/>
                </a:lnTo>
                <a:lnTo>
                  <a:pt x="4604" y="2481"/>
                </a:lnTo>
                <a:lnTo>
                  <a:pt x="4601" y="2481"/>
                </a:lnTo>
                <a:lnTo>
                  <a:pt x="4601" y="2477"/>
                </a:lnTo>
                <a:close/>
                <a:moveTo>
                  <a:pt x="4608" y="2477"/>
                </a:moveTo>
                <a:lnTo>
                  <a:pt x="4612" y="2477"/>
                </a:lnTo>
                <a:lnTo>
                  <a:pt x="4612" y="2481"/>
                </a:lnTo>
                <a:lnTo>
                  <a:pt x="4608" y="2481"/>
                </a:lnTo>
                <a:lnTo>
                  <a:pt x="4608" y="2477"/>
                </a:lnTo>
                <a:close/>
                <a:moveTo>
                  <a:pt x="4616" y="2477"/>
                </a:moveTo>
                <a:lnTo>
                  <a:pt x="4620" y="2477"/>
                </a:lnTo>
                <a:lnTo>
                  <a:pt x="4620" y="2481"/>
                </a:lnTo>
                <a:lnTo>
                  <a:pt x="4616" y="2481"/>
                </a:lnTo>
                <a:lnTo>
                  <a:pt x="4616" y="2477"/>
                </a:lnTo>
                <a:close/>
                <a:moveTo>
                  <a:pt x="4624" y="2477"/>
                </a:moveTo>
                <a:lnTo>
                  <a:pt x="4628" y="2477"/>
                </a:lnTo>
                <a:lnTo>
                  <a:pt x="4628" y="2481"/>
                </a:lnTo>
                <a:lnTo>
                  <a:pt x="4624" y="2481"/>
                </a:lnTo>
                <a:lnTo>
                  <a:pt x="4624" y="2477"/>
                </a:lnTo>
                <a:close/>
                <a:moveTo>
                  <a:pt x="4631" y="2477"/>
                </a:moveTo>
                <a:lnTo>
                  <a:pt x="4635" y="2477"/>
                </a:lnTo>
                <a:lnTo>
                  <a:pt x="4635" y="2481"/>
                </a:lnTo>
                <a:lnTo>
                  <a:pt x="4631" y="2481"/>
                </a:lnTo>
                <a:lnTo>
                  <a:pt x="4631" y="2477"/>
                </a:lnTo>
                <a:close/>
                <a:moveTo>
                  <a:pt x="4639" y="2477"/>
                </a:moveTo>
                <a:lnTo>
                  <a:pt x="4643" y="2477"/>
                </a:lnTo>
                <a:lnTo>
                  <a:pt x="4643" y="2481"/>
                </a:lnTo>
                <a:lnTo>
                  <a:pt x="4639" y="2481"/>
                </a:lnTo>
                <a:lnTo>
                  <a:pt x="4639" y="2477"/>
                </a:lnTo>
                <a:close/>
                <a:moveTo>
                  <a:pt x="4647" y="2477"/>
                </a:moveTo>
                <a:lnTo>
                  <a:pt x="4651" y="2477"/>
                </a:lnTo>
                <a:lnTo>
                  <a:pt x="4651" y="2481"/>
                </a:lnTo>
                <a:lnTo>
                  <a:pt x="4647" y="2481"/>
                </a:lnTo>
                <a:lnTo>
                  <a:pt x="4647" y="2477"/>
                </a:lnTo>
                <a:close/>
                <a:moveTo>
                  <a:pt x="0" y="2064"/>
                </a:moveTo>
                <a:lnTo>
                  <a:pt x="4" y="2064"/>
                </a:lnTo>
                <a:lnTo>
                  <a:pt x="4" y="2068"/>
                </a:lnTo>
                <a:lnTo>
                  <a:pt x="0" y="2068"/>
                </a:lnTo>
                <a:lnTo>
                  <a:pt x="0" y="2064"/>
                </a:lnTo>
                <a:close/>
                <a:moveTo>
                  <a:pt x="8" y="2064"/>
                </a:moveTo>
                <a:lnTo>
                  <a:pt x="12" y="2064"/>
                </a:lnTo>
                <a:lnTo>
                  <a:pt x="12" y="2068"/>
                </a:lnTo>
                <a:lnTo>
                  <a:pt x="8" y="2068"/>
                </a:lnTo>
                <a:lnTo>
                  <a:pt x="8" y="2064"/>
                </a:lnTo>
                <a:close/>
                <a:moveTo>
                  <a:pt x="16" y="2064"/>
                </a:moveTo>
                <a:lnTo>
                  <a:pt x="20" y="2064"/>
                </a:lnTo>
                <a:lnTo>
                  <a:pt x="20" y="2068"/>
                </a:lnTo>
                <a:lnTo>
                  <a:pt x="16" y="2068"/>
                </a:lnTo>
                <a:lnTo>
                  <a:pt x="16" y="2064"/>
                </a:lnTo>
                <a:close/>
                <a:moveTo>
                  <a:pt x="23" y="2064"/>
                </a:moveTo>
                <a:lnTo>
                  <a:pt x="27" y="2064"/>
                </a:lnTo>
                <a:lnTo>
                  <a:pt x="27" y="2068"/>
                </a:lnTo>
                <a:lnTo>
                  <a:pt x="23" y="2068"/>
                </a:lnTo>
                <a:lnTo>
                  <a:pt x="23" y="2064"/>
                </a:lnTo>
                <a:close/>
                <a:moveTo>
                  <a:pt x="31" y="2064"/>
                </a:moveTo>
                <a:lnTo>
                  <a:pt x="35" y="2064"/>
                </a:lnTo>
                <a:lnTo>
                  <a:pt x="35" y="2068"/>
                </a:lnTo>
                <a:lnTo>
                  <a:pt x="31" y="2068"/>
                </a:lnTo>
                <a:lnTo>
                  <a:pt x="31" y="2064"/>
                </a:lnTo>
                <a:close/>
                <a:moveTo>
                  <a:pt x="39" y="2064"/>
                </a:moveTo>
                <a:lnTo>
                  <a:pt x="43" y="2064"/>
                </a:lnTo>
                <a:lnTo>
                  <a:pt x="43" y="2068"/>
                </a:lnTo>
                <a:lnTo>
                  <a:pt x="39" y="2068"/>
                </a:lnTo>
                <a:lnTo>
                  <a:pt x="39" y="2064"/>
                </a:lnTo>
                <a:close/>
                <a:moveTo>
                  <a:pt x="46" y="2064"/>
                </a:moveTo>
                <a:lnTo>
                  <a:pt x="50" y="2064"/>
                </a:lnTo>
                <a:lnTo>
                  <a:pt x="50" y="2068"/>
                </a:lnTo>
                <a:lnTo>
                  <a:pt x="46" y="2068"/>
                </a:lnTo>
                <a:lnTo>
                  <a:pt x="46" y="2064"/>
                </a:lnTo>
                <a:close/>
                <a:moveTo>
                  <a:pt x="54" y="2064"/>
                </a:moveTo>
                <a:lnTo>
                  <a:pt x="58" y="2064"/>
                </a:lnTo>
                <a:lnTo>
                  <a:pt x="58" y="2068"/>
                </a:lnTo>
                <a:lnTo>
                  <a:pt x="54" y="2068"/>
                </a:lnTo>
                <a:lnTo>
                  <a:pt x="54" y="2064"/>
                </a:lnTo>
                <a:close/>
                <a:moveTo>
                  <a:pt x="62" y="2064"/>
                </a:moveTo>
                <a:lnTo>
                  <a:pt x="66" y="2064"/>
                </a:lnTo>
                <a:lnTo>
                  <a:pt x="66" y="2068"/>
                </a:lnTo>
                <a:lnTo>
                  <a:pt x="62" y="2068"/>
                </a:lnTo>
                <a:lnTo>
                  <a:pt x="62" y="2064"/>
                </a:lnTo>
                <a:close/>
                <a:moveTo>
                  <a:pt x="70" y="2064"/>
                </a:moveTo>
                <a:lnTo>
                  <a:pt x="73" y="2064"/>
                </a:lnTo>
                <a:lnTo>
                  <a:pt x="73" y="2068"/>
                </a:lnTo>
                <a:lnTo>
                  <a:pt x="70" y="2068"/>
                </a:lnTo>
                <a:lnTo>
                  <a:pt x="70" y="2064"/>
                </a:lnTo>
                <a:close/>
                <a:moveTo>
                  <a:pt x="77" y="2064"/>
                </a:moveTo>
                <a:lnTo>
                  <a:pt x="81" y="2064"/>
                </a:lnTo>
                <a:lnTo>
                  <a:pt x="81" y="2068"/>
                </a:lnTo>
                <a:lnTo>
                  <a:pt x="77" y="2068"/>
                </a:lnTo>
                <a:lnTo>
                  <a:pt x="77" y="2064"/>
                </a:lnTo>
                <a:close/>
                <a:moveTo>
                  <a:pt x="85" y="2064"/>
                </a:moveTo>
                <a:lnTo>
                  <a:pt x="89" y="2064"/>
                </a:lnTo>
                <a:lnTo>
                  <a:pt x="89" y="2068"/>
                </a:lnTo>
                <a:lnTo>
                  <a:pt x="85" y="2068"/>
                </a:lnTo>
                <a:lnTo>
                  <a:pt x="85" y="2064"/>
                </a:lnTo>
                <a:close/>
                <a:moveTo>
                  <a:pt x="93" y="2064"/>
                </a:moveTo>
                <a:lnTo>
                  <a:pt x="96" y="2064"/>
                </a:lnTo>
                <a:lnTo>
                  <a:pt x="96" y="2068"/>
                </a:lnTo>
                <a:lnTo>
                  <a:pt x="93" y="2068"/>
                </a:lnTo>
                <a:lnTo>
                  <a:pt x="93" y="2064"/>
                </a:lnTo>
                <a:close/>
                <a:moveTo>
                  <a:pt x="100" y="2064"/>
                </a:moveTo>
                <a:lnTo>
                  <a:pt x="104" y="2064"/>
                </a:lnTo>
                <a:lnTo>
                  <a:pt x="104" y="2068"/>
                </a:lnTo>
                <a:lnTo>
                  <a:pt x="100" y="2068"/>
                </a:lnTo>
                <a:lnTo>
                  <a:pt x="100" y="2064"/>
                </a:lnTo>
                <a:close/>
                <a:moveTo>
                  <a:pt x="108" y="2064"/>
                </a:moveTo>
                <a:lnTo>
                  <a:pt x="112" y="2064"/>
                </a:lnTo>
                <a:lnTo>
                  <a:pt x="112" y="2068"/>
                </a:lnTo>
                <a:lnTo>
                  <a:pt x="108" y="2068"/>
                </a:lnTo>
                <a:lnTo>
                  <a:pt x="108" y="2064"/>
                </a:lnTo>
                <a:close/>
                <a:moveTo>
                  <a:pt x="116" y="2064"/>
                </a:moveTo>
                <a:lnTo>
                  <a:pt x="119" y="2064"/>
                </a:lnTo>
                <a:lnTo>
                  <a:pt x="119" y="2068"/>
                </a:lnTo>
                <a:lnTo>
                  <a:pt x="116" y="2068"/>
                </a:lnTo>
                <a:lnTo>
                  <a:pt x="116" y="2064"/>
                </a:lnTo>
                <a:close/>
                <a:moveTo>
                  <a:pt x="123" y="2064"/>
                </a:moveTo>
                <a:lnTo>
                  <a:pt x="127" y="2064"/>
                </a:lnTo>
                <a:lnTo>
                  <a:pt x="127" y="2068"/>
                </a:lnTo>
                <a:lnTo>
                  <a:pt x="123" y="2068"/>
                </a:lnTo>
                <a:lnTo>
                  <a:pt x="123" y="2064"/>
                </a:lnTo>
                <a:close/>
                <a:moveTo>
                  <a:pt x="131" y="2064"/>
                </a:moveTo>
                <a:lnTo>
                  <a:pt x="135" y="2064"/>
                </a:lnTo>
                <a:lnTo>
                  <a:pt x="135" y="2068"/>
                </a:lnTo>
                <a:lnTo>
                  <a:pt x="131" y="2068"/>
                </a:lnTo>
                <a:lnTo>
                  <a:pt x="131" y="2064"/>
                </a:lnTo>
                <a:close/>
                <a:moveTo>
                  <a:pt x="139" y="2064"/>
                </a:moveTo>
                <a:lnTo>
                  <a:pt x="142" y="2064"/>
                </a:lnTo>
                <a:lnTo>
                  <a:pt x="142" y="2068"/>
                </a:lnTo>
                <a:lnTo>
                  <a:pt x="139" y="2068"/>
                </a:lnTo>
                <a:lnTo>
                  <a:pt x="139" y="2064"/>
                </a:lnTo>
                <a:close/>
                <a:moveTo>
                  <a:pt x="146" y="2064"/>
                </a:moveTo>
                <a:lnTo>
                  <a:pt x="150" y="2064"/>
                </a:lnTo>
                <a:lnTo>
                  <a:pt x="150" y="2068"/>
                </a:lnTo>
                <a:lnTo>
                  <a:pt x="146" y="2068"/>
                </a:lnTo>
                <a:lnTo>
                  <a:pt x="146" y="2064"/>
                </a:lnTo>
                <a:close/>
                <a:moveTo>
                  <a:pt x="154" y="2064"/>
                </a:moveTo>
                <a:lnTo>
                  <a:pt x="158" y="2064"/>
                </a:lnTo>
                <a:lnTo>
                  <a:pt x="158" y="2068"/>
                </a:lnTo>
                <a:lnTo>
                  <a:pt x="154" y="2068"/>
                </a:lnTo>
                <a:lnTo>
                  <a:pt x="154" y="2064"/>
                </a:lnTo>
                <a:close/>
                <a:moveTo>
                  <a:pt x="162" y="2064"/>
                </a:moveTo>
                <a:lnTo>
                  <a:pt x="166" y="2064"/>
                </a:lnTo>
                <a:lnTo>
                  <a:pt x="166" y="2068"/>
                </a:lnTo>
                <a:lnTo>
                  <a:pt x="162" y="2068"/>
                </a:lnTo>
                <a:lnTo>
                  <a:pt x="162" y="2064"/>
                </a:lnTo>
                <a:close/>
                <a:moveTo>
                  <a:pt x="169" y="2064"/>
                </a:moveTo>
                <a:lnTo>
                  <a:pt x="173" y="2064"/>
                </a:lnTo>
                <a:lnTo>
                  <a:pt x="173" y="2068"/>
                </a:lnTo>
                <a:lnTo>
                  <a:pt x="169" y="2068"/>
                </a:lnTo>
                <a:lnTo>
                  <a:pt x="169" y="2064"/>
                </a:lnTo>
                <a:close/>
                <a:moveTo>
                  <a:pt x="177" y="2064"/>
                </a:moveTo>
                <a:lnTo>
                  <a:pt x="181" y="2064"/>
                </a:lnTo>
                <a:lnTo>
                  <a:pt x="181" y="2068"/>
                </a:lnTo>
                <a:lnTo>
                  <a:pt x="177" y="2068"/>
                </a:lnTo>
                <a:lnTo>
                  <a:pt x="177" y="2064"/>
                </a:lnTo>
                <a:close/>
                <a:moveTo>
                  <a:pt x="185" y="2064"/>
                </a:moveTo>
                <a:lnTo>
                  <a:pt x="189" y="2064"/>
                </a:lnTo>
                <a:lnTo>
                  <a:pt x="189" y="2068"/>
                </a:lnTo>
                <a:lnTo>
                  <a:pt x="185" y="2068"/>
                </a:lnTo>
                <a:lnTo>
                  <a:pt x="185" y="2064"/>
                </a:lnTo>
                <a:close/>
                <a:moveTo>
                  <a:pt x="192" y="2064"/>
                </a:moveTo>
                <a:lnTo>
                  <a:pt x="196" y="2064"/>
                </a:lnTo>
                <a:lnTo>
                  <a:pt x="196" y="2068"/>
                </a:lnTo>
                <a:lnTo>
                  <a:pt x="192" y="2068"/>
                </a:lnTo>
                <a:lnTo>
                  <a:pt x="192" y="2064"/>
                </a:lnTo>
                <a:close/>
                <a:moveTo>
                  <a:pt x="200" y="2064"/>
                </a:moveTo>
                <a:lnTo>
                  <a:pt x="204" y="2064"/>
                </a:lnTo>
                <a:lnTo>
                  <a:pt x="204" y="2068"/>
                </a:lnTo>
                <a:lnTo>
                  <a:pt x="200" y="2068"/>
                </a:lnTo>
                <a:lnTo>
                  <a:pt x="200" y="2064"/>
                </a:lnTo>
                <a:close/>
                <a:moveTo>
                  <a:pt x="208" y="2064"/>
                </a:moveTo>
                <a:lnTo>
                  <a:pt x="212" y="2064"/>
                </a:lnTo>
                <a:lnTo>
                  <a:pt x="212" y="2068"/>
                </a:lnTo>
                <a:lnTo>
                  <a:pt x="208" y="2068"/>
                </a:lnTo>
                <a:lnTo>
                  <a:pt x="208" y="2064"/>
                </a:lnTo>
                <a:close/>
                <a:moveTo>
                  <a:pt x="215" y="2064"/>
                </a:moveTo>
                <a:lnTo>
                  <a:pt x="219" y="2064"/>
                </a:lnTo>
                <a:lnTo>
                  <a:pt x="219" y="2068"/>
                </a:lnTo>
                <a:lnTo>
                  <a:pt x="215" y="2068"/>
                </a:lnTo>
                <a:lnTo>
                  <a:pt x="215" y="2064"/>
                </a:lnTo>
                <a:close/>
                <a:moveTo>
                  <a:pt x="223" y="2064"/>
                </a:moveTo>
                <a:lnTo>
                  <a:pt x="227" y="2064"/>
                </a:lnTo>
                <a:lnTo>
                  <a:pt x="227" y="2068"/>
                </a:lnTo>
                <a:lnTo>
                  <a:pt x="223" y="2068"/>
                </a:lnTo>
                <a:lnTo>
                  <a:pt x="223" y="2064"/>
                </a:lnTo>
                <a:close/>
                <a:moveTo>
                  <a:pt x="231" y="2064"/>
                </a:moveTo>
                <a:lnTo>
                  <a:pt x="235" y="2064"/>
                </a:lnTo>
                <a:lnTo>
                  <a:pt x="235" y="2068"/>
                </a:lnTo>
                <a:lnTo>
                  <a:pt x="231" y="2068"/>
                </a:lnTo>
                <a:lnTo>
                  <a:pt x="231" y="2064"/>
                </a:lnTo>
                <a:close/>
                <a:moveTo>
                  <a:pt x="238" y="2064"/>
                </a:moveTo>
                <a:lnTo>
                  <a:pt x="242" y="2064"/>
                </a:lnTo>
                <a:lnTo>
                  <a:pt x="242" y="2068"/>
                </a:lnTo>
                <a:lnTo>
                  <a:pt x="238" y="2068"/>
                </a:lnTo>
                <a:lnTo>
                  <a:pt x="238" y="2064"/>
                </a:lnTo>
                <a:close/>
                <a:moveTo>
                  <a:pt x="246" y="2064"/>
                </a:moveTo>
                <a:lnTo>
                  <a:pt x="250" y="2064"/>
                </a:lnTo>
                <a:lnTo>
                  <a:pt x="250" y="2068"/>
                </a:lnTo>
                <a:lnTo>
                  <a:pt x="246" y="2068"/>
                </a:lnTo>
                <a:lnTo>
                  <a:pt x="246" y="2064"/>
                </a:lnTo>
                <a:close/>
                <a:moveTo>
                  <a:pt x="254" y="2064"/>
                </a:moveTo>
                <a:lnTo>
                  <a:pt x="258" y="2064"/>
                </a:lnTo>
                <a:lnTo>
                  <a:pt x="258" y="2068"/>
                </a:lnTo>
                <a:lnTo>
                  <a:pt x="254" y="2068"/>
                </a:lnTo>
                <a:lnTo>
                  <a:pt x="254" y="2064"/>
                </a:lnTo>
                <a:close/>
                <a:moveTo>
                  <a:pt x="262" y="2064"/>
                </a:moveTo>
                <a:lnTo>
                  <a:pt x="265" y="2064"/>
                </a:lnTo>
                <a:lnTo>
                  <a:pt x="265" y="2068"/>
                </a:lnTo>
                <a:lnTo>
                  <a:pt x="262" y="2068"/>
                </a:lnTo>
                <a:lnTo>
                  <a:pt x="262" y="2064"/>
                </a:lnTo>
                <a:close/>
                <a:moveTo>
                  <a:pt x="269" y="2064"/>
                </a:moveTo>
                <a:lnTo>
                  <a:pt x="273" y="2064"/>
                </a:lnTo>
                <a:lnTo>
                  <a:pt x="273" y="2068"/>
                </a:lnTo>
                <a:lnTo>
                  <a:pt x="269" y="2068"/>
                </a:lnTo>
                <a:lnTo>
                  <a:pt x="269" y="2064"/>
                </a:lnTo>
                <a:close/>
                <a:moveTo>
                  <a:pt x="277" y="2064"/>
                </a:moveTo>
                <a:lnTo>
                  <a:pt x="281" y="2064"/>
                </a:lnTo>
                <a:lnTo>
                  <a:pt x="281" y="2068"/>
                </a:lnTo>
                <a:lnTo>
                  <a:pt x="277" y="2068"/>
                </a:lnTo>
                <a:lnTo>
                  <a:pt x="277" y="2064"/>
                </a:lnTo>
                <a:close/>
                <a:moveTo>
                  <a:pt x="285" y="2064"/>
                </a:moveTo>
                <a:lnTo>
                  <a:pt x="288" y="2064"/>
                </a:lnTo>
                <a:lnTo>
                  <a:pt x="288" y="2068"/>
                </a:lnTo>
                <a:lnTo>
                  <a:pt x="285" y="2068"/>
                </a:lnTo>
                <a:lnTo>
                  <a:pt x="285" y="2064"/>
                </a:lnTo>
                <a:close/>
                <a:moveTo>
                  <a:pt x="292" y="2064"/>
                </a:moveTo>
                <a:lnTo>
                  <a:pt x="296" y="2064"/>
                </a:lnTo>
                <a:lnTo>
                  <a:pt x="296" y="2068"/>
                </a:lnTo>
                <a:lnTo>
                  <a:pt x="292" y="2068"/>
                </a:lnTo>
                <a:lnTo>
                  <a:pt x="292" y="2064"/>
                </a:lnTo>
                <a:close/>
                <a:moveTo>
                  <a:pt x="300" y="2064"/>
                </a:moveTo>
                <a:lnTo>
                  <a:pt x="304" y="2064"/>
                </a:lnTo>
                <a:lnTo>
                  <a:pt x="304" y="2068"/>
                </a:lnTo>
                <a:lnTo>
                  <a:pt x="300" y="2068"/>
                </a:lnTo>
                <a:lnTo>
                  <a:pt x="300" y="2064"/>
                </a:lnTo>
                <a:close/>
                <a:moveTo>
                  <a:pt x="308" y="2064"/>
                </a:moveTo>
                <a:lnTo>
                  <a:pt x="311" y="2064"/>
                </a:lnTo>
                <a:lnTo>
                  <a:pt x="311" y="2068"/>
                </a:lnTo>
                <a:lnTo>
                  <a:pt x="308" y="2068"/>
                </a:lnTo>
                <a:lnTo>
                  <a:pt x="308" y="2064"/>
                </a:lnTo>
                <a:close/>
                <a:moveTo>
                  <a:pt x="315" y="2064"/>
                </a:moveTo>
                <a:lnTo>
                  <a:pt x="319" y="2064"/>
                </a:lnTo>
                <a:lnTo>
                  <a:pt x="319" y="2068"/>
                </a:lnTo>
                <a:lnTo>
                  <a:pt x="315" y="2068"/>
                </a:lnTo>
                <a:lnTo>
                  <a:pt x="315" y="2064"/>
                </a:lnTo>
                <a:close/>
                <a:moveTo>
                  <a:pt x="323" y="2064"/>
                </a:moveTo>
                <a:lnTo>
                  <a:pt x="327" y="2064"/>
                </a:lnTo>
                <a:lnTo>
                  <a:pt x="327" y="2068"/>
                </a:lnTo>
                <a:lnTo>
                  <a:pt x="323" y="2068"/>
                </a:lnTo>
                <a:lnTo>
                  <a:pt x="323" y="2064"/>
                </a:lnTo>
                <a:close/>
                <a:moveTo>
                  <a:pt x="331" y="2064"/>
                </a:moveTo>
                <a:lnTo>
                  <a:pt x="334" y="2064"/>
                </a:lnTo>
                <a:lnTo>
                  <a:pt x="334" y="2068"/>
                </a:lnTo>
                <a:lnTo>
                  <a:pt x="331" y="2068"/>
                </a:lnTo>
                <a:lnTo>
                  <a:pt x="331" y="2064"/>
                </a:lnTo>
                <a:close/>
                <a:moveTo>
                  <a:pt x="338" y="2064"/>
                </a:moveTo>
                <a:lnTo>
                  <a:pt x="342" y="2064"/>
                </a:lnTo>
                <a:lnTo>
                  <a:pt x="342" y="2068"/>
                </a:lnTo>
                <a:lnTo>
                  <a:pt x="338" y="2068"/>
                </a:lnTo>
                <a:lnTo>
                  <a:pt x="338" y="2064"/>
                </a:lnTo>
                <a:close/>
                <a:moveTo>
                  <a:pt x="346" y="2064"/>
                </a:moveTo>
                <a:lnTo>
                  <a:pt x="350" y="2064"/>
                </a:lnTo>
                <a:lnTo>
                  <a:pt x="350" y="2068"/>
                </a:lnTo>
                <a:lnTo>
                  <a:pt x="346" y="2068"/>
                </a:lnTo>
                <a:lnTo>
                  <a:pt x="346" y="2064"/>
                </a:lnTo>
                <a:close/>
                <a:moveTo>
                  <a:pt x="354" y="2064"/>
                </a:moveTo>
                <a:lnTo>
                  <a:pt x="358" y="2064"/>
                </a:lnTo>
                <a:lnTo>
                  <a:pt x="358" y="2068"/>
                </a:lnTo>
                <a:lnTo>
                  <a:pt x="354" y="2068"/>
                </a:lnTo>
                <a:lnTo>
                  <a:pt x="354" y="2064"/>
                </a:lnTo>
                <a:close/>
                <a:moveTo>
                  <a:pt x="361" y="2064"/>
                </a:moveTo>
                <a:lnTo>
                  <a:pt x="365" y="2064"/>
                </a:lnTo>
                <a:lnTo>
                  <a:pt x="365" y="2068"/>
                </a:lnTo>
                <a:lnTo>
                  <a:pt x="361" y="2068"/>
                </a:lnTo>
                <a:lnTo>
                  <a:pt x="361" y="2064"/>
                </a:lnTo>
                <a:close/>
                <a:moveTo>
                  <a:pt x="369" y="2064"/>
                </a:moveTo>
                <a:lnTo>
                  <a:pt x="373" y="2064"/>
                </a:lnTo>
                <a:lnTo>
                  <a:pt x="373" y="2068"/>
                </a:lnTo>
                <a:lnTo>
                  <a:pt x="369" y="2068"/>
                </a:lnTo>
                <a:lnTo>
                  <a:pt x="369" y="2064"/>
                </a:lnTo>
                <a:close/>
                <a:moveTo>
                  <a:pt x="377" y="2064"/>
                </a:moveTo>
                <a:lnTo>
                  <a:pt x="381" y="2064"/>
                </a:lnTo>
                <a:lnTo>
                  <a:pt x="381" y="2068"/>
                </a:lnTo>
                <a:lnTo>
                  <a:pt x="377" y="2068"/>
                </a:lnTo>
                <a:lnTo>
                  <a:pt x="377" y="2064"/>
                </a:lnTo>
                <a:close/>
                <a:moveTo>
                  <a:pt x="384" y="2064"/>
                </a:moveTo>
                <a:lnTo>
                  <a:pt x="388" y="2064"/>
                </a:lnTo>
                <a:lnTo>
                  <a:pt x="388" y="2068"/>
                </a:lnTo>
                <a:lnTo>
                  <a:pt x="384" y="2068"/>
                </a:lnTo>
                <a:lnTo>
                  <a:pt x="384" y="2064"/>
                </a:lnTo>
                <a:close/>
                <a:moveTo>
                  <a:pt x="392" y="2064"/>
                </a:moveTo>
                <a:lnTo>
                  <a:pt x="396" y="2064"/>
                </a:lnTo>
                <a:lnTo>
                  <a:pt x="396" y="2068"/>
                </a:lnTo>
                <a:lnTo>
                  <a:pt x="392" y="2068"/>
                </a:lnTo>
                <a:lnTo>
                  <a:pt x="392" y="2064"/>
                </a:lnTo>
                <a:close/>
                <a:moveTo>
                  <a:pt x="400" y="2064"/>
                </a:moveTo>
                <a:lnTo>
                  <a:pt x="404" y="2064"/>
                </a:lnTo>
                <a:lnTo>
                  <a:pt x="404" y="2068"/>
                </a:lnTo>
                <a:lnTo>
                  <a:pt x="400" y="2068"/>
                </a:lnTo>
                <a:lnTo>
                  <a:pt x="400" y="2064"/>
                </a:lnTo>
                <a:close/>
                <a:moveTo>
                  <a:pt x="407" y="2064"/>
                </a:moveTo>
                <a:lnTo>
                  <a:pt x="411" y="2064"/>
                </a:lnTo>
                <a:lnTo>
                  <a:pt x="411" y="2068"/>
                </a:lnTo>
                <a:lnTo>
                  <a:pt x="407" y="2068"/>
                </a:lnTo>
                <a:lnTo>
                  <a:pt x="407" y="2064"/>
                </a:lnTo>
                <a:close/>
                <a:moveTo>
                  <a:pt x="415" y="2064"/>
                </a:moveTo>
                <a:lnTo>
                  <a:pt x="419" y="2064"/>
                </a:lnTo>
                <a:lnTo>
                  <a:pt x="419" y="2068"/>
                </a:lnTo>
                <a:lnTo>
                  <a:pt x="415" y="2068"/>
                </a:lnTo>
                <a:lnTo>
                  <a:pt x="415" y="2064"/>
                </a:lnTo>
                <a:close/>
                <a:moveTo>
                  <a:pt x="423" y="2064"/>
                </a:moveTo>
                <a:lnTo>
                  <a:pt x="427" y="2064"/>
                </a:lnTo>
                <a:lnTo>
                  <a:pt x="427" y="2068"/>
                </a:lnTo>
                <a:lnTo>
                  <a:pt x="423" y="2068"/>
                </a:lnTo>
                <a:lnTo>
                  <a:pt x="423" y="2064"/>
                </a:lnTo>
                <a:close/>
                <a:moveTo>
                  <a:pt x="430" y="2064"/>
                </a:moveTo>
                <a:lnTo>
                  <a:pt x="434" y="2064"/>
                </a:lnTo>
                <a:lnTo>
                  <a:pt x="434" y="2068"/>
                </a:lnTo>
                <a:lnTo>
                  <a:pt x="430" y="2068"/>
                </a:lnTo>
                <a:lnTo>
                  <a:pt x="430" y="2064"/>
                </a:lnTo>
                <a:close/>
                <a:moveTo>
                  <a:pt x="438" y="2064"/>
                </a:moveTo>
                <a:lnTo>
                  <a:pt x="442" y="2064"/>
                </a:lnTo>
                <a:lnTo>
                  <a:pt x="442" y="2068"/>
                </a:lnTo>
                <a:lnTo>
                  <a:pt x="438" y="2068"/>
                </a:lnTo>
                <a:lnTo>
                  <a:pt x="438" y="2064"/>
                </a:lnTo>
                <a:close/>
                <a:moveTo>
                  <a:pt x="446" y="2064"/>
                </a:moveTo>
                <a:lnTo>
                  <a:pt x="450" y="2064"/>
                </a:lnTo>
                <a:lnTo>
                  <a:pt x="450" y="2068"/>
                </a:lnTo>
                <a:lnTo>
                  <a:pt x="446" y="2068"/>
                </a:lnTo>
                <a:lnTo>
                  <a:pt x="446" y="2064"/>
                </a:lnTo>
                <a:close/>
                <a:moveTo>
                  <a:pt x="454" y="2064"/>
                </a:moveTo>
                <a:lnTo>
                  <a:pt x="457" y="2064"/>
                </a:lnTo>
                <a:lnTo>
                  <a:pt x="457" y="2068"/>
                </a:lnTo>
                <a:lnTo>
                  <a:pt x="454" y="2068"/>
                </a:lnTo>
                <a:lnTo>
                  <a:pt x="454" y="2064"/>
                </a:lnTo>
                <a:close/>
                <a:moveTo>
                  <a:pt x="461" y="2064"/>
                </a:moveTo>
                <a:lnTo>
                  <a:pt x="465" y="2064"/>
                </a:lnTo>
                <a:lnTo>
                  <a:pt x="465" y="2068"/>
                </a:lnTo>
                <a:lnTo>
                  <a:pt x="461" y="2068"/>
                </a:lnTo>
                <a:lnTo>
                  <a:pt x="461" y="2064"/>
                </a:lnTo>
                <a:close/>
                <a:moveTo>
                  <a:pt x="469" y="2064"/>
                </a:moveTo>
                <a:lnTo>
                  <a:pt x="473" y="2064"/>
                </a:lnTo>
                <a:lnTo>
                  <a:pt x="473" y="2068"/>
                </a:lnTo>
                <a:lnTo>
                  <a:pt x="469" y="2068"/>
                </a:lnTo>
                <a:lnTo>
                  <a:pt x="469" y="2064"/>
                </a:lnTo>
                <a:close/>
                <a:moveTo>
                  <a:pt x="477" y="2064"/>
                </a:moveTo>
                <a:lnTo>
                  <a:pt x="480" y="2064"/>
                </a:lnTo>
                <a:lnTo>
                  <a:pt x="480" y="2068"/>
                </a:lnTo>
                <a:lnTo>
                  <a:pt x="477" y="2068"/>
                </a:lnTo>
                <a:lnTo>
                  <a:pt x="477" y="2064"/>
                </a:lnTo>
                <a:close/>
                <a:moveTo>
                  <a:pt x="484" y="2064"/>
                </a:moveTo>
                <a:lnTo>
                  <a:pt x="488" y="2064"/>
                </a:lnTo>
                <a:lnTo>
                  <a:pt x="488" y="2068"/>
                </a:lnTo>
                <a:lnTo>
                  <a:pt x="484" y="2068"/>
                </a:lnTo>
                <a:lnTo>
                  <a:pt x="484" y="2064"/>
                </a:lnTo>
                <a:close/>
                <a:moveTo>
                  <a:pt x="492" y="2064"/>
                </a:moveTo>
                <a:lnTo>
                  <a:pt x="496" y="2064"/>
                </a:lnTo>
                <a:lnTo>
                  <a:pt x="496" y="2068"/>
                </a:lnTo>
                <a:lnTo>
                  <a:pt x="492" y="2068"/>
                </a:lnTo>
                <a:lnTo>
                  <a:pt x="492" y="2064"/>
                </a:lnTo>
                <a:close/>
                <a:moveTo>
                  <a:pt x="500" y="2064"/>
                </a:moveTo>
                <a:lnTo>
                  <a:pt x="503" y="2064"/>
                </a:lnTo>
                <a:lnTo>
                  <a:pt x="503" y="2068"/>
                </a:lnTo>
                <a:lnTo>
                  <a:pt x="500" y="2068"/>
                </a:lnTo>
                <a:lnTo>
                  <a:pt x="500" y="2064"/>
                </a:lnTo>
                <a:close/>
                <a:moveTo>
                  <a:pt x="507" y="2064"/>
                </a:moveTo>
                <a:lnTo>
                  <a:pt x="511" y="2064"/>
                </a:lnTo>
                <a:lnTo>
                  <a:pt x="511" y="2068"/>
                </a:lnTo>
                <a:lnTo>
                  <a:pt x="507" y="2068"/>
                </a:lnTo>
                <a:lnTo>
                  <a:pt x="507" y="2064"/>
                </a:lnTo>
                <a:close/>
                <a:moveTo>
                  <a:pt x="515" y="2064"/>
                </a:moveTo>
                <a:lnTo>
                  <a:pt x="519" y="2064"/>
                </a:lnTo>
                <a:lnTo>
                  <a:pt x="519" y="2068"/>
                </a:lnTo>
                <a:lnTo>
                  <a:pt x="515" y="2068"/>
                </a:lnTo>
                <a:lnTo>
                  <a:pt x="515" y="2064"/>
                </a:lnTo>
                <a:close/>
                <a:moveTo>
                  <a:pt x="523" y="2064"/>
                </a:moveTo>
                <a:lnTo>
                  <a:pt x="526" y="2064"/>
                </a:lnTo>
                <a:lnTo>
                  <a:pt x="526" y="2068"/>
                </a:lnTo>
                <a:lnTo>
                  <a:pt x="523" y="2068"/>
                </a:lnTo>
                <a:lnTo>
                  <a:pt x="523" y="2064"/>
                </a:lnTo>
                <a:close/>
                <a:moveTo>
                  <a:pt x="530" y="2064"/>
                </a:moveTo>
                <a:lnTo>
                  <a:pt x="534" y="2064"/>
                </a:lnTo>
                <a:lnTo>
                  <a:pt x="534" y="2068"/>
                </a:lnTo>
                <a:lnTo>
                  <a:pt x="530" y="2068"/>
                </a:lnTo>
                <a:lnTo>
                  <a:pt x="530" y="2064"/>
                </a:lnTo>
                <a:close/>
                <a:moveTo>
                  <a:pt x="538" y="2064"/>
                </a:moveTo>
                <a:lnTo>
                  <a:pt x="542" y="2064"/>
                </a:lnTo>
                <a:lnTo>
                  <a:pt x="542" y="2068"/>
                </a:lnTo>
                <a:lnTo>
                  <a:pt x="538" y="2068"/>
                </a:lnTo>
                <a:lnTo>
                  <a:pt x="538" y="2064"/>
                </a:lnTo>
                <a:close/>
                <a:moveTo>
                  <a:pt x="546" y="2064"/>
                </a:moveTo>
                <a:lnTo>
                  <a:pt x="550" y="2064"/>
                </a:lnTo>
                <a:lnTo>
                  <a:pt x="550" y="2068"/>
                </a:lnTo>
                <a:lnTo>
                  <a:pt x="546" y="2068"/>
                </a:lnTo>
                <a:lnTo>
                  <a:pt x="546" y="2064"/>
                </a:lnTo>
                <a:close/>
                <a:moveTo>
                  <a:pt x="553" y="2064"/>
                </a:moveTo>
                <a:lnTo>
                  <a:pt x="557" y="2064"/>
                </a:lnTo>
                <a:lnTo>
                  <a:pt x="557" y="2068"/>
                </a:lnTo>
                <a:lnTo>
                  <a:pt x="553" y="2068"/>
                </a:lnTo>
                <a:lnTo>
                  <a:pt x="553" y="2064"/>
                </a:lnTo>
                <a:close/>
                <a:moveTo>
                  <a:pt x="561" y="2064"/>
                </a:moveTo>
                <a:lnTo>
                  <a:pt x="565" y="2064"/>
                </a:lnTo>
                <a:lnTo>
                  <a:pt x="565" y="2068"/>
                </a:lnTo>
                <a:lnTo>
                  <a:pt x="561" y="2068"/>
                </a:lnTo>
                <a:lnTo>
                  <a:pt x="561" y="2064"/>
                </a:lnTo>
                <a:close/>
                <a:moveTo>
                  <a:pt x="569" y="2064"/>
                </a:moveTo>
                <a:lnTo>
                  <a:pt x="573" y="2064"/>
                </a:lnTo>
                <a:lnTo>
                  <a:pt x="573" y="2068"/>
                </a:lnTo>
                <a:lnTo>
                  <a:pt x="569" y="2068"/>
                </a:lnTo>
                <a:lnTo>
                  <a:pt x="569" y="2064"/>
                </a:lnTo>
                <a:close/>
                <a:moveTo>
                  <a:pt x="576" y="2064"/>
                </a:moveTo>
                <a:lnTo>
                  <a:pt x="580" y="2064"/>
                </a:lnTo>
                <a:lnTo>
                  <a:pt x="580" y="2068"/>
                </a:lnTo>
                <a:lnTo>
                  <a:pt x="576" y="2068"/>
                </a:lnTo>
                <a:lnTo>
                  <a:pt x="576" y="2064"/>
                </a:lnTo>
                <a:close/>
                <a:moveTo>
                  <a:pt x="584" y="2064"/>
                </a:moveTo>
                <a:lnTo>
                  <a:pt x="588" y="2064"/>
                </a:lnTo>
                <a:lnTo>
                  <a:pt x="588" y="2068"/>
                </a:lnTo>
                <a:lnTo>
                  <a:pt x="584" y="2068"/>
                </a:lnTo>
                <a:lnTo>
                  <a:pt x="584" y="2064"/>
                </a:lnTo>
                <a:close/>
                <a:moveTo>
                  <a:pt x="592" y="2064"/>
                </a:moveTo>
                <a:lnTo>
                  <a:pt x="596" y="2064"/>
                </a:lnTo>
                <a:lnTo>
                  <a:pt x="596" y="2068"/>
                </a:lnTo>
                <a:lnTo>
                  <a:pt x="592" y="2068"/>
                </a:lnTo>
                <a:lnTo>
                  <a:pt x="592" y="2064"/>
                </a:lnTo>
                <a:close/>
                <a:moveTo>
                  <a:pt x="599" y="2064"/>
                </a:moveTo>
                <a:lnTo>
                  <a:pt x="603" y="2064"/>
                </a:lnTo>
                <a:lnTo>
                  <a:pt x="603" y="2068"/>
                </a:lnTo>
                <a:lnTo>
                  <a:pt x="599" y="2068"/>
                </a:lnTo>
                <a:lnTo>
                  <a:pt x="599" y="2064"/>
                </a:lnTo>
                <a:close/>
                <a:moveTo>
                  <a:pt x="607" y="2064"/>
                </a:moveTo>
                <a:lnTo>
                  <a:pt x="611" y="2064"/>
                </a:lnTo>
                <a:lnTo>
                  <a:pt x="611" y="2068"/>
                </a:lnTo>
                <a:lnTo>
                  <a:pt x="607" y="2068"/>
                </a:lnTo>
                <a:lnTo>
                  <a:pt x="607" y="2064"/>
                </a:lnTo>
                <a:close/>
                <a:moveTo>
                  <a:pt x="615" y="2064"/>
                </a:moveTo>
                <a:lnTo>
                  <a:pt x="619" y="2064"/>
                </a:lnTo>
                <a:lnTo>
                  <a:pt x="619" y="2068"/>
                </a:lnTo>
                <a:lnTo>
                  <a:pt x="615" y="2068"/>
                </a:lnTo>
                <a:lnTo>
                  <a:pt x="615" y="2064"/>
                </a:lnTo>
                <a:close/>
                <a:moveTo>
                  <a:pt x="622" y="2064"/>
                </a:moveTo>
                <a:lnTo>
                  <a:pt x="626" y="2064"/>
                </a:lnTo>
                <a:lnTo>
                  <a:pt x="626" y="2068"/>
                </a:lnTo>
                <a:lnTo>
                  <a:pt x="622" y="2068"/>
                </a:lnTo>
                <a:lnTo>
                  <a:pt x="622" y="2064"/>
                </a:lnTo>
                <a:close/>
                <a:moveTo>
                  <a:pt x="630" y="2064"/>
                </a:moveTo>
                <a:lnTo>
                  <a:pt x="634" y="2064"/>
                </a:lnTo>
                <a:lnTo>
                  <a:pt x="634" y="2068"/>
                </a:lnTo>
                <a:lnTo>
                  <a:pt x="630" y="2068"/>
                </a:lnTo>
                <a:lnTo>
                  <a:pt x="630" y="2064"/>
                </a:lnTo>
                <a:close/>
                <a:moveTo>
                  <a:pt x="638" y="2064"/>
                </a:moveTo>
                <a:lnTo>
                  <a:pt x="642" y="2064"/>
                </a:lnTo>
                <a:lnTo>
                  <a:pt x="642" y="2068"/>
                </a:lnTo>
                <a:lnTo>
                  <a:pt x="638" y="2068"/>
                </a:lnTo>
                <a:lnTo>
                  <a:pt x="638" y="2064"/>
                </a:lnTo>
                <a:close/>
                <a:moveTo>
                  <a:pt x="646" y="2064"/>
                </a:moveTo>
                <a:lnTo>
                  <a:pt x="649" y="2064"/>
                </a:lnTo>
                <a:lnTo>
                  <a:pt x="649" y="2068"/>
                </a:lnTo>
                <a:lnTo>
                  <a:pt x="646" y="2068"/>
                </a:lnTo>
                <a:lnTo>
                  <a:pt x="646" y="2064"/>
                </a:lnTo>
                <a:close/>
                <a:moveTo>
                  <a:pt x="653" y="2064"/>
                </a:moveTo>
                <a:lnTo>
                  <a:pt x="657" y="2064"/>
                </a:lnTo>
                <a:lnTo>
                  <a:pt x="657" y="2068"/>
                </a:lnTo>
                <a:lnTo>
                  <a:pt x="653" y="2068"/>
                </a:lnTo>
                <a:lnTo>
                  <a:pt x="653" y="2064"/>
                </a:lnTo>
                <a:close/>
                <a:moveTo>
                  <a:pt x="661" y="2064"/>
                </a:moveTo>
                <a:lnTo>
                  <a:pt x="665" y="2064"/>
                </a:lnTo>
                <a:lnTo>
                  <a:pt x="665" y="2068"/>
                </a:lnTo>
                <a:lnTo>
                  <a:pt x="661" y="2068"/>
                </a:lnTo>
                <a:lnTo>
                  <a:pt x="661" y="2064"/>
                </a:lnTo>
                <a:close/>
                <a:moveTo>
                  <a:pt x="669" y="2064"/>
                </a:moveTo>
                <a:lnTo>
                  <a:pt x="672" y="2064"/>
                </a:lnTo>
                <a:lnTo>
                  <a:pt x="672" y="2068"/>
                </a:lnTo>
                <a:lnTo>
                  <a:pt x="669" y="2068"/>
                </a:lnTo>
                <a:lnTo>
                  <a:pt x="669" y="2064"/>
                </a:lnTo>
                <a:close/>
                <a:moveTo>
                  <a:pt x="676" y="2064"/>
                </a:moveTo>
                <a:lnTo>
                  <a:pt x="680" y="2064"/>
                </a:lnTo>
                <a:lnTo>
                  <a:pt x="680" y="2068"/>
                </a:lnTo>
                <a:lnTo>
                  <a:pt x="676" y="2068"/>
                </a:lnTo>
                <a:lnTo>
                  <a:pt x="676" y="2064"/>
                </a:lnTo>
                <a:close/>
                <a:moveTo>
                  <a:pt x="684" y="2064"/>
                </a:moveTo>
                <a:lnTo>
                  <a:pt x="688" y="2064"/>
                </a:lnTo>
                <a:lnTo>
                  <a:pt x="688" y="2068"/>
                </a:lnTo>
                <a:lnTo>
                  <a:pt x="684" y="2068"/>
                </a:lnTo>
                <a:lnTo>
                  <a:pt x="684" y="2064"/>
                </a:lnTo>
                <a:close/>
                <a:moveTo>
                  <a:pt x="692" y="2064"/>
                </a:moveTo>
                <a:lnTo>
                  <a:pt x="695" y="2064"/>
                </a:lnTo>
                <a:lnTo>
                  <a:pt x="695" y="2068"/>
                </a:lnTo>
                <a:lnTo>
                  <a:pt x="692" y="2068"/>
                </a:lnTo>
                <a:lnTo>
                  <a:pt x="692" y="2064"/>
                </a:lnTo>
                <a:close/>
                <a:moveTo>
                  <a:pt x="699" y="2064"/>
                </a:moveTo>
                <a:lnTo>
                  <a:pt x="703" y="2064"/>
                </a:lnTo>
                <a:lnTo>
                  <a:pt x="703" y="2068"/>
                </a:lnTo>
                <a:lnTo>
                  <a:pt x="699" y="2068"/>
                </a:lnTo>
                <a:lnTo>
                  <a:pt x="699" y="2064"/>
                </a:lnTo>
                <a:close/>
                <a:moveTo>
                  <a:pt x="707" y="2064"/>
                </a:moveTo>
                <a:lnTo>
                  <a:pt x="711" y="2064"/>
                </a:lnTo>
                <a:lnTo>
                  <a:pt x="711" y="2068"/>
                </a:lnTo>
                <a:lnTo>
                  <a:pt x="707" y="2068"/>
                </a:lnTo>
                <a:lnTo>
                  <a:pt x="707" y="2064"/>
                </a:lnTo>
                <a:close/>
                <a:moveTo>
                  <a:pt x="715" y="2064"/>
                </a:moveTo>
                <a:lnTo>
                  <a:pt x="718" y="2064"/>
                </a:lnTo>
                <a:lnTo>
                  <a:pt x="718" y="2068"/>
                </a:lnTo>
                <a:lnTo>
                  <a:pt x="715" y="2068"/>
                </a:lnTo>
                <a:lnTo>
                  <a:pt x="715" y="2064"/>
                </a:lnTo>
                <a:close/>
                <a:moveTo>
                  <a:pt x="722" y="2064"/>
                </a:moveTo>
                <a:lnTo>
                  <a:pt x="726" y="2064"/>
                </a:lnTo>
                <a:lnTo>
                  <a:pt x="726" y="2068"/>
                </a:lnTo>
                <a:lnTo>
                  <a:pt x="722" y="2068"/>
                </a:lnTo>
                <a:lnTo>
                  <a:pt x="722" y="2064"/>
                </a:lnTo>
                <a:close/>
                <a:moveTo>
                  <a:pt x="730" y="2064"/>
                </a:moveTo>
                <a:lnTo>
                  <a:pt x="734" y="2064"/>
                </a:lnTo>
                <a:lnTo>
                  <a:pt x="734" y="2068"/>
                </a:lnTo>
                <a:lnTo>
                  <a:pt x="730" y="2068"/>
                </a:lnTo>
                <a:lnTo>
                  <a:pt x="730" y="2064"/>
                </a:lnTo>
                <a:close/>
                <a:moveTo>
                  <a:pt x="738" y="2064"/>
                </a:moveTo>
                <a:lnTo>
                  <a:pt x="742" y="2064"/>
                </a:lnTo>
                <a:lnTo>
                  <a:pt x="742" y="2068"/>
                </a:lnTo>
                <a:lnTo>
                  <a:pt x="738" y="2068"/>
                </a:lnTo>
                <a:lnTo>
                  <a:pt x="738" y="2064"/>
                </a:lnTo>
                <a:close/>
                <a:moveTo>
                  <a:pt x="745" y="2064"/>
                </a:moveTo>
                <a:lnTo>
                  <a:pt x="749" y="2064"/>
                </a:lnTo>
                <a:lnTo>
                  <a:pt x="749" y="2068"/>
                </a:lnTo>
                <a:lnTo>
                  <a:pt x="745" y="2068"/>
                </a:lnTo>
                <a:lnTo>
                  <a:pt x="745" y="2064"/>
                </a:lnTo>
                <a:close/>
                <a:moveTo>
                  <a:pt x="753" y="2064"/>
                </a:moveTo>
                <a:lnTo>
                  <a:pt x="757" y="2064"/>
                </a:lnTo>
                <a:lnTo>
                  <a:pt x="757" y="2068"/>
                </a:lnTo>
                <a:lnTo>
                  <a:pt x="753" y="2068"/>
                </a:lnTo>
                <a:lnTo>
                  <a:pt x="753" y="2064"/>
                </a:lnTo>
                <a:close/>
                <a:moveTo>
                  <a:pt x="761" y="2064"/>
                </a:moveTo>
                <a:lnTo>
                  <a:pt x="765" y="2064"/>
                </a:lnTo>
                <a:lnTo>
                  <a:pt x="765" y="2068"/>
                </a:lnTo>
                <a:lnTo>
                  <a:pt x="761" y="2068"/>
                </a:lnTo>
                <a:lnTo>
                  <a:pt x="761" y="2064"/>
                </a:lnTo>
                <a:close/>
                <a:moveTo>
                  <a:pt x="768" y="2064"/>
                </a:moveTo>
                <a:lnTo>
                  <a:pt x="772" y="2064"/>
                </a:lnTo>
                <a:lnTo>
                  <a:pt x="772" y="2068"/>
                </a:lnTo>
                <a:lnTo>
                  <a:pt x="768" y="2068"/>
                </a:lnTo>
                <a:lnTo>
                  <a:pt x="768" y="2064"/>
                </a:lnTo>
                <a:close/>
                <a:moveTo>
                  <a:pt x="776" y="2064"/>
                </a:moveTo>
                <a:lnTo>
                  <a:pt x="780" y="2064"/>
                </a:lnTo>
                <a:lnTo>
                  <a:pt x="780" y="2068"/>
                </a:lnTo>
                <a:lnTo>
                  <a:pt x="776" y="2068"/>
                </a:lnTo>
                <a:lnTo>
                  <a:pt x="776" y="2064"/>
                </a:lnTo>
                <a:close/>
                <a:moveTo>
                  <a:pt x="784" y="2064"/>
                </a:moveTo>
                <a:lnTo>
                  <a:pt x="788" y="2064"/>
                </a:lnTo>
                <a:lnTo>
                  <a:pt x="788" y="2068"/>
                </a:lnTo>
                <a:lnTo>
                  <a:pt x="784" y="2068"/>
                </a:lnTo>
                <a:lnTo>
                  <a:pt x="784" y="2064"/>
                </a:lnTo>
                <a:close/>
                <a:moveTo>
                  <a:pt x="791" y="2064"/>
                </a:moveTo>
                <a:lnTo>
                  <a:pt x="795" y="2064"/>
                </a:lnTo>
                <a:lnTo>
                  <a:pt x="795" y="2068"/>
                </a:lnTo>
                <a:lnTo>
                  <a:pt x="791" y="2068"/>
                </a:lnTo>
                <a:lnTo>
                  <a:pt x="791" y="2064"/>
                </a:lnTo>
                <a:close/>
                <a:moveTo>
                  <a:pt x="799" y="2064"/>
                </a:moveTo>
                <a:lnTo>
                  <a:pt x="803" y="2064"/>
                </a:lnTo>
                <a:lnTo>
                  <a:pt x="803" y="2068"/>
                </a:lnTo>
                <a:lnTo>
                  <a:pt x="799" y="2068"/>
                </a:lnTo>
                <a:lnTo>
                  <a:pt x="799" y="2064"/>
                </a:lnTo>
                <a:close/>
                <a:moveTo>
                  <a:pt x="807" y="2064"/>
                </a:moveTo>
                <a:lnTo>
                  <a:pt x="811" y="2064"/>
                </a:lnTo>
                <a:lnTo>
                  <a:pt x="811" y="2068"/>
                </a:lnTo>
                <a:lnTo>
                  <a:pt x="807" y="2068"/>
                </a:lnTo>
                <a:lnTo>
                  <a:pt x="807" y="2064"/>
                </a:lnTo>
                <a:close/>
                <a:moveTo>
                  <a:pt x="814" y="2064"/>
                </a:moveTo>
                <a:lnTo>
                  <a:pt x="818" y="2064"/>
                </a:lnTo>
                <a:lnTo>
                  <a:pt x="818" y="2068"/>
                </a:lnTo>
                <a:lnTo>
                  <a:pt x="814" y="2068"/>
                </a:lnTo>
                <a:lnTo>
                  <a:pt x="814" y="2064"/>
                </a:lnTo>
                <a:close/>
                <a:moveTo>
                  <a:pt x="822" y="2064"/>
                </a:moveTo>
                <a:lnTo>
                  <a:pt x="826" y="2064"/>
                </a:lnTo>
                <a:lnTo>
                  <a:pt x="826" y="2068"/>
                </a:lnTo>
                <a:lnTo>
                  <a:pt x="822" y="2068"/>
                </a:lnTo>
                <a:lnTo>
                  <a:pt x="822" y="2064"/>
                </a:lnTo>
                <a:close/>
                <a:moveTo>
                  <a:pt x="830" y="2064"/>
                </a:moveTo>
                <a:lnTo>
                  <a:pt x="834" y="2064"/>
                </a:lnTo>
                <a:lnTo>
                  <a:pt x="834" y="2068"/>
                </a:lnTo>
                <a:lnTo>
                  <a:pt x="830" y="2068"/>
                </a:lnTo>
                <a:lnTo>
                  <a:pt x="830" y="2064"/>
                </a:lnTo>
                <a:close/>
                <a:moveTo>
                  <a:pt x="838" y="2064"/>
                </a:moveTo>
                <a:lnTo>
                  <a:pt x="841" y="2064"/>
                </a:lnTo>
                <a:lnTo>
                  <a:pt x="841" y="2068"/>
                </a:lnTo>
                <a:lnTo>
                  <a:pt x="838" y="2068"/>
                </a:lnTo>
                <a:lnTo>
                  <a:pt x="838" y="2064"/>
                </a:lnTo>
                <a:close/>
                <a:moveTo>
                  <a:pt x="845" y="2064"/>
                </a:moveTo>
                <a:lnTo>
                  <a:pt x="849" y="2064"/>
                </a:lnTo>
                <a:lnTo>
                  <a:pt x="849" y="2068"/>
                </a:lnTo>
                <a:lnTo>
                  <a:pt x="845" y="2068"/>
                </a:lnTo>
                <a:lnTo>
                  <a:pt x="845" y="2064"/>
                </a:lnTo>
                <a:close/>
                <a:moveTo>
                  <a:pt x="853" y="2064"/>
                </a:moveTo>
                <a:lnTo>
                  <a:pt x="857" y="2064"/>
                </a:lnTo>
                <a:lnTo>
                  <a:pt x="857" y="2068"/>
                </a:lnTo>
                <a:lnTo>
                  <a:pt x="853" y="2068"/>
                </a:lnTo>
                <a:lnTo>
                  <a:pt x="853" y="2064"/>
                </a:lnTo>
                <a:close/>
                <a:moveTo>
                  <a:pt x="861" y="2064"/>
                </a:moveTo>
                <a:lnTo>
                  <a:pt x="864" y="2064"/>
                </a:lnTo>
                <a:lnTo>
                  <a:pt x="864" y="2068"/>
                </a:lnTo>
                <a:lnTo>
                  <a:pt x="861" y="2068"/>
                </a:lnTo>
                <a:lnTo>
                  <a:pt x="861" y="2064"/>
                </a:lnTo>
                <a:close/>
                <a:moveTo>
                  <a:pt x="868" y="2064"/>
                </a:moveTo>
                <a:lnTo>
                  <a:pt x="872" y="2064"/>
                </a:lnTo>
                <a:lnTo>
                  <a:pt x="872" y="2068"/>
                </a:lnTo>
                <a:lnTo>
                  <a:pt x="868" y="2068"/>
                </a:lnTo>
                <a:lnTo>
                  <a:pt x="868" y="2064"/>
                </a:lnTo>
                <a:close/>
                <a:moveTo>
                  <a:pt x="876" y="2064"/>
                </a:moveTo>
                <a:lnTo>
                  <a:pt x="880" y="2064"/>
                </a:lnTo>
                <a:lnTo>
                  <a:pt x="880" y="2068"/>
                </a:lnTo>
                <a:lnTo>
                  <a:pt x="876" y="2068"/>
                </a:lnTo>
                <a:lnTo>
                  <a:pt x="876" y="2064"/>
                </a:lnTo>
                <a:close/>
                <a:moveTo>
                  <a:pt x="884" y="2064"/>
                </a:moveTo>
                <a:lnTo>
                  <a:pt x="887" y="2064"/>
                </a:lnTo>
                <a:lnTo>
                  <a:pt x="887" y="2068"/>
                </a:lnTo>
                <a:lnTo>
                  <a:pt x="884" y="2068"/>
                </a:lnTo>
                <a:lnTo>
                  <a:pt x="884" y="2064"/>
                </a:lnTo>
                <a:close/>
                <a:moveTo>
                  <a:pt x="891" y="2064"/>
                </a:moveTo>
                <a:lnTo>
                  <a:pt x="895" y="2064"/>
                </a:lnTo>
                <a:lnTo>
                  <a:pt x="895" y="2068"/>
                </a:lnTo>
                <a:lnTo>
                  <a:pt x="891" y="2068"/>
                </a:lnTo>
                <a:lnTo>
                  <a:pt x="891" y="2064"/>
                </a:lnTo>
                <a:close/>
                <a:moveTo>
                  <a:pt x="899" y="2064"/>
                </a:moveTo>
                <a:lnTo>
                  <a:pt x="903" y="2064"/>
                </a:lnTo>
                <a:lnTo>
                  <a:pt x="903" y="2068"/>
                </a:lnTo>
                <a:lnTo>
                  <a:pt x="899" y="2068"/>
                </a:lnTo>
                <a:lnTo>
                  <a:pt x="899" y="2064"/>
                </a:lnTo>
                <a:close/>
                <a:moveTo>
                  <a:pt x="907" y="2064"/>
                </a:moveTo>
                <a:lnTo>
                  <a:pt x="910" y="2064"/>
                </a:lnTo>
                <a:lnTo>
                  <a:pt x="910" y="2068"/>
                </a:lnTo>
                <a:lnTo>
                  <a:pt x="907" y="2068"/>
                </a:lnTo>
                <a:lnTo>
                  <a:pt x="907" y="2064"/>
                </a:lnTo>
                <a:close/>
                <a:moveTo>
                  <a:pt x="914" y="2064"/>
                </a:moveTo>
                <a:lnTo>
                  <a:pt x="918" y="2064"/>
                </a:lnTo>
                <a:lnTo>
                  <a:pt x="918" y="2068"/>
                </a:lnTo>
                <a:lnTo>
                  <a:pt x="914" y="2068"/>
                </a:lnTo>
                <a:lnTo>
                  <a:pt x="914" y="2064"/>
                </a:lnTo>
                <a:close/>
                <a:moveTo>
                  <a:pt x="922" y="2064"/>
                </a:moveTo>
                <a:lnTo>
                  <a:pt x="926" y="2064"/>
                </a:lnTo>
                <a:lnTo>
                  <a:pt x="926" y="2068"/>
                </a:lnTo>
                <a:lnTo>
                  <a:pt x="922" y="2068"/>
                </a:lnTo>
                <a:lnTo>
                  <a:pt x="922" y="2064"/>
                </a:lnTo>
                <a:close/>
                <a:moveTo>
                  <a:pt x="930" y="2064"/>
                </a:moveTo>
                <a:lnTo>
                  <a:pt x="934" y="2064"/>
                </a:lnTo>
                <a:lnTo>
                  <a:pt x="934" y="2068"/>
                </a:lnTo>
                <a:lnTo>
                  <a:pt x="930" y="2068"/>
                </a:lnTo>
                <a:lnTo>
                  <a:pt x="930" y="2064"/>
                </a:lnTo>
                <a:close/>
                <a:moveTo>
                  <a:pt x="937" y="2064"/>
                </a:moveTo>
                <a:lnTo>
                  <a:pt x="941" y="2064"/>
                </a:lnTo>
                <a:lnTo>
                  <a:pt x="941" y="2068"/>
                </a:lnTo>
                <a:lnTo>
                  <a:pt x="937" y="2068"/>
                </a:lnTo>
                <a:lnTo>
                  <a:pt x="937" y="2064"/>
                </a:lnTo>
                <a:close/>
                <a:moveTo>
                  <a:pt x="945" y="2064"/>
                </a:moveTo>
                <a:lnTo>
                  <a:pt x="949" y="2064"/>
                </a:lnTo>
                <a:lnTo>
                  <a:pt x="949" y="2068"/>
                </a:lnTo>
                <a:lnTo>
                  <a:pt x="945" y="2068"/>
                </a:lnTo>
                <a:lnTo>
                  <a:pt x="945" y="2064"/>
                </a:lnTo>
                <a:close/>
                <a:moveTo>
                  <a:pt x="953" y="2064"/>
                </a:moveTo>
                <a:lnTo>
                  <a:pt x="957" y="2064"/>
                </a:lnTo>
                <a:lnTo>
                  <a:pt x="957" y="2068"/>
                </a:lnTo>
                <a:lnTo>
                  <a:pt x="953" y="2068"/>
                </a:lnTo>
                <a:lnTo>
                  <a:pt x="953" y="2064"/>
                </a:lnTo>
                <a:close/>
                <a:moveTo>
                  <a:pt x="960" y="2064"/>
                </a:moveTo>
                <a:lnTo>
                  <a:pt x="964" y="2064"/>
                </a:lnTo>
                <a:lnTo>
                  <a:pt x="964" y="2068"/>
                </a:lnTo>
                <a:lnTo>
                  <a:pt x="960" y="2068"/>
                </a:lnTo>
                <a:lnTo>
                  <a:pt x="960" y="2064"/>
                </a:lnTo>
                <a:close/>
                <a:moveTo>
                  <a:pt x="968" y="2064"/>
                </a:moveTo>
                <a:lnTo>
                  <a:pt x="972" y="2064"/>
                </a:lnTo>
                <a:lnTo>
                  <a:pt x="972" y="2068"/>
                </a:lnTo>
                <a:lnTo>
                  <a:pt x="968" y="2068"/>
                </a:lnTo>
                <a:lnTo>
                  <a:pt x="968" y="2064"/>
                </a:lnTo>
                <a:close/>
                <a:moveTo>
                  <a:pt x="976" y="2064"/>
                </a:moveTo>
                <a:lnTo>
                  <a:pt x="980" y="2064"/>
                </a:lnTo>
                <a:lnTo>
                  <a:pt x="980" y="2068"/>
                </a:lnTo>
                <a:lnTo>
                  <a:pt x="976" y="2068"/>
                </a:lnTo>
                <a:lnTo>
                  <a:pt x="976" y="2064"/>
                </a:lnTo>
                <a:close/>
                <a:moveTo>
                  <a:pt x="983" y="2064"/>
                </a:moveTo>
                <a:lnTo>
                  <a:pt x="987" y="2064"/>
                </a:lnTo>
                <a:lnTo>
                  <a:pt x="987" y="2068"/>
                </a:lnTo>
                <a:lnTo>
                  <a:pt x="983" y="2068"/>
                </a:lnTo>
                <a:lnTo>
                  <a:pt x="983" y="2064"/>
                </a:lnTo>
                <a:close/>
                <a:moveTo>
                  <a:pt x="991" y="2064"/>
                </a:moveTo>
                <a:lnTo>
                  <a:pt x="995" y="2064"/>
                </a:lnTo>
                <a:lnTo>
                  <a:pt x="995" y="2068"/>
                </a:lnTo>
                <a:lnTo>
                  <a:pt x="991" y="2068"/>
                </a:lnTo>
                <a:lnTo>
                  <a:pt x="991" y="2064"/>
                </a:lnTo>
                <a:close/>
                <a:moveTo>
                  <a:pt x="999" y="2064"/>
                </a:moveTo>
                <a:lnTo>
                  <a:pt x="1003" y="2064"/>
                </a:lnTo>
                <a:lnTo>
                  <a:pt x="1003" y="2068"/>
                </a:lnTo>
                <a:lnTo>
                  <a:pt x="999" y="2068"/>
                </a:lnTo>
                <a:lnTo>
                  <a:pt x="999" y="2064"/>
                </a:lnTo>
                <a:close/>
                <a:moveTo>
                  <a:pt x="1006" y="2064"/>
                </a:moveTo>
                <a:lnTo>
                  <a:pt x="1010" y="2064"/>
                </a:lnTo>
                <a:lnTo>
                  <a:pt x="1010" y="2068"/>
                </a:lnTo>
                <a:lnTo>
                  <a:pt x="1006" y="2068"/>
                </a:lnTo>
                <a:lnTo>
                  <a:pt x="1006" y="2064"/>
                </a:lnTo>
                <a:close/>
                <a:moveTo>
                  <a:pt x="1014" y="2064"/>
                </a:moveTo>
                <a:lnTo>
                  <a:pt x="1018" y="2064"/>
                </a:lnTo>
                <a:lnTo>
                  <a:pt x="1018" y="2068"/>
                </a:lnTo>
                <a:lnTo>
                  <a:pt x="1014" y="2068"/>
                </a:lnTo>
                <a:lnTo>
                  <a:pt x="1014" y="2064"/>
                </a:lnTo>
                <a:close/>
                <a:moveTo>
                  <a:pt x="1022" y="2064"/>
                </a:moveTo>
                <a:lnTo>
                  <a:pt x="1026" y="2064"/>
                </a:lnTo>
                <a:lnTo>
                  <a:pt x="1026" y="2068"/>
                </a:lnTo>
                <a:lnTo>
                  <a:pt x="1022" y="2068"/>
                </a:lnTo>
                <a:lnTo>
                  <a:pt x="1022" y="2064"/>
                </a:lnTo>
                <a:close/>
                <a:moveTo>
                  <a:pt x="1030" y="2064"/>
                </a:moveTo>
                <a:lnTo>
                  <a:pt x="1033" y="2064"/>
                </a:lnTo>
                <a:lnTo>
                  <a:pt x="1033" y="2068"/>
                </a:lnTo>
                <a:lnTo>
                  <a:pt x="1030" y="2068"/>
                </a:lnTo>
                <a:lnTo>
                  <a:pt x="1030" y="2064"/>
                </a:lnTo>
                <a:close/>
                <a:moveTo>
                  <a:pt x="1037" y="2064"/>
                </a:moveTo>
                <a:lnTo>
                  <a:pt x="1041" y="2064"/>
                </a:lnTo>
                <a:lnTo>
                  <a:pt x="1041" y="2068"/>
                </a:lnTo>
                <a:lnTo>
                  <a:pt x="1037" y="2068"/>
                </a:lnTo>
                <a:lnTo>
                  <a:pt x="1037" y="2064"/>
                </a:lnTo>
                <a:close/>
                <a:moveTo>
                  <a:pt x="1045" y="2064"/>
                </a:moveTo>
                <a:lnTo>
                  <a:pt x="1049" y="2064"/>
                </a:lnTo>
                <a:lnTo>
                  <a:pt x="1049" y="2068"/>
                </a:lnTo>
                <a:lnTo>
                  <a:pt x="1045" y="2068"/>
                </a:lnTo>
                <a:lnTo>
                  <a:pt x="1045" y="2064"/>
                </a:lnTo>
                <a:close/>
                <a:moveTo>
                  <a:pt x="1053" y="2064"/>
                </a:moveTo>
                <a:lnTo>
                  <a:pt x="1056" y="2064"/>
                </a:lnTo>
                <a:lnTo>
                  <a:pt x="1056" y="2068"/>
                </a:lnTo>
                <a:lnTo>
                  <a:pt x="1053" y="2068"/>
                </a:lnTo>
                <a:lnTo>
                  <a:pt x="1053" y="2064"/>
                </a:lnTo>
                <a:close/>
                <a:moveTo>
                  <a:pt x="1060" y="2064"/>
                </a:moveTo>
                <a:lnTo>
                  <a:pt x="1064" y="2064"/>
                </a:lnTo>
                <a:lnTo>
                  <a:pt x="1064" y="2068"/>
                </a:lnTo>
                <a:lnTo>
                  <a:pt x="1060" y="2068"/>
                </a:lnTo>
                <a:lnTo>
                  <a:pt x="1060" y="2064"/>
                </a:lnTo>
                <a:close/>
                <a:moveTo>
                  <a:pt x="1068" y="2064"/>
                </a:moveTo>
                <a:lnTo>
                  <a:pt x="1072" y="2064"/>
                </a:lnTo>
                <a:lnTo>
                  <a:pt x="1072" y="2068"/>
                </a:lnTo>
                <a:lnTo>
                  <a:pt x="1068" y="2068"/>
                </a:lnTo>
                <a:lnTo>
                  <a:pt x="1068" y="2064"/>
                </a:lnTo>
                <a:close/>
                <a:moveTo>
                  <a:pt x="1076" y="2064"/>
                </a:moveTo>
                <a:lnTo>
                  <a:pt x="1079" y="2064"/>
                </a:lnTo>
                <a:lnTo>
                  <a:pt x="1079" y="2068"/>
                </a:lnTo>
                <a:lnTo>
                  <a:pt x="1076" y="2068"/>
                </a:lnTo>
                <a:lnTo>
                  <a:pt x="1076" y="2064"/>
                </a:lnTo>
                <a:close/>
                <a:moveTo>
                  <a:pt x="1083" y="2064"/>
                </a:moveTo>
                <a:lnTo>
                  <a:pt x="1087" y="2064"/>
                </a:lnTo>
                <a:lnTo>
                  <a:pt x="1087" y="2068"/>
                </a:lnTo>
                <a:lnTo>
                  <a:pt x="1083" y="2068"/>
                </a:lnTo>
                <a:lnTo>
                  <a:pt x="1083" y="2064"/>
                </a:lnTo>
                <a:close/>
                <a:moveTo>
                  <a:pt x="1091" y="2064"/>
                </a:moveTo>
                <a:lnTo>
                  <a:pt x="1095" y="2064"/>
                </a:lnTo>
                <a:lnTo>
                  <a:pt x="1095" y="2068"/>
                </a:lnTo>
                <a:lnTo>
                  <a:pt x="1091" y="2068"/>
                </a:lnTo>
                <a:lnTo>
                  <a:pt x="1091" y="2064"/>
                </a:lnTo>
                <a:close/>
                <a:moveTo>
                  <a:pt x="1099" y="2064"/>
                </a:moveTo>
                <a:lnTo>
                  <a:pt x="1102" y="2064"/>
                </a:lnTo>
                <a:lnTo>
                  <a:pt x="1102" y="2068"/>
                </a:lnTo>
                <a:lnTo>
                  <a:pt x="1099" y="2068"/>
                </a:lnTo>
                <a:lnTo>
                  <a:pt x="1099" y="2064"/>
                </a:lnTo>
                <a:close/>
                <a:moveTo>
                  <a:pt x="1106" y="2064"/>
                </a:moveTo>
                <a:lnTo>
                  <a:pt x="1110" y="2064"/>
                </a:lnTo>
                <a:lnTo>
                  <a:pt x="1110" y="2068"/>
                </a:lnTo>
                <a:lnTo>
                  <a:pt x="1106" y="2068"/>
                </a:lnTo>
                <a:lnTo>
                  <a:pt x="1106" y="2064"/>
                </a:lnTo>
                <a:close/>
                <a:moveTo>
                  <a:pt x="1114" y="2064"/>
                </a:moveTo>
                <a:lnTo>
                  <a:pt x="1118" y="2064"/>
                </a:lnTo>
                <a:lnTo>
                  <a:pt x="1118" y="2068"/>
                </a:lnTo>
                <a:lnTo>
                  <a:pt x="1114" y="2068"/>
                </a:lnTo>
                <a:lnTo>
                  <a:pt x="1114" y="2064"/>
                </a:lnTo>
                <a:close/>
                <a:moveTo>
                  <a:pt x="1122" y="2064"/>
                </a:moveTo>
                <a:lnTo>
                  <a:pt x="1126" y="2064"/>
                </a:lnTo>
                <a:lnTo>
                  <a:pt x="1126" y="2068"/>
                </a:lnTo>
                <a:lnTo>
                  <a:pt x="1122" y="2068"/>
                </a:lnTo>
                <a:lnTo>
                  <a:pt x="1122" y="2064"/>
                </a:lnTo>
                <a:close/>
                <a:moveTo>
                  <a:pt x="1129" y="2064"/>
                </a:moveTo>
                <a:lnTo>
                  <a:pt x="1133" y="2064"/>
                </a:lnTo>
                <a:lnTo>
                  <a:pt x="1133" y="2068"/>
                </a:lnTo>
                <a:lnTo>
                  <a:pt x="1129" y="2068"/>
                </a:lnTo>
                <a:lnTo>
                  <a:pt x="1129" y="2064"/>
                </a:lnTo>
                <a:close/>
                <a:moveTo>
                  <a:pt x="1137" y="2064"/>
                </a:moveTo>
                <a:lnTo>
                  <a:pt x="1141" y="2064"/>
                </a:lnTo>
                <a:lnTo>
                  <a:pt x="1141" y="2068"/>
                </a:lnTo>
                <a:lnTo>
                  <a:pt x="1137" y="2068"/>
                </a:lnTo>
                <a:lnTo>
                  <a:pt x="1137" y="2064"/>
                </a:lnTo>
                <a:close/>
                <a:moveTo>
                  <a:pt x="1145" y="2064"/>
                </a:moveTo>
                <a:lnTo>
                  <a:pt x="1149" y="2064"/>
                </a:lnTo>
                <a:lnTo>
                  <a:pt x="1149" y="2068"/>
                </a:lnTo>
                <a:lnTo>
                  <a:pt x="1145" y="2068"/>
                </a:lnTo>
                <a:lnTo>
                  <a:pt x="1145" y="2064"/>
                </a:lnTo>
                <a:close/>
                <a:moveTo>
                  <a:pt x="1152" y="2064"/>
                </a:moveTo>
                <a:lnTo>
                  <a:pt x="1156" y="2064"/>
                </a:lnTo>
                <a:lnTo>
                  <a:pt x="1156" y="2068"/>
                </a:lnTo>
                <a:lnTo>
                  <a:pt x="1152" y="2068"/>
                </a:lnTo>
                <a:lnTo>
                  <a:pt x="1152" y="2064"/>
                </a:lnTo>
                <a:close/>
                <a:moveTo>
                  <a:pt x="1160" y="2064"/>
                </a:moveTo>
                <a:lnTo>
                  <a:pt x="1164" y="2064"/>
                </a:lnTo>
                <a:lnTo>
                  <a:pt x="1164" y="2068"/>
                </a:lnTo>
                <a:lnTo>
                  <a:pt x="1160" y="2068"/>
                </a:lnTo>
                <a:lnTo>
                  <a:pt x="1160" y="2064"/>
                </a:lnTo>
                <a:close/>
                <a:moveTo>
                  <a:pt x="1168" y="2064"/>
                </a:moveTo>
                <a:lnTo>
                  <a:pt x="1172" y="2064"/>
                </a:lnTo>
                <a:lnTo>
                  <a:pt x="1172" y="2068"/>
                </a:lnTo>
                <a:lnTo>
                  <a:pt x="1168" y="2068"/>
                </a:lnTo>
                <a:lnTo>
                  <a:pt x="1168" y="2064"/>
                </a:lnTo>
                <a:close/>
                <a:moveTo>
                  <a:pt x="1175" y="2064"/>
                </a:moveTo>
                <a:lnTo>
                  <a:pt x="1179" y="2064"/>
                </a:lnTo>
                <a:lnTo>
                  <a:pt x="1179" y="2068"/>
                </a:lnTo>
                <a:lnTo>
                  <a:pt x="1175" y="2068"/>
                </a:lnTo>
                <a:lnTo>
                  <a:pt x="1175" y="2064"/>
                </a:lnTo>
                <a:close/>
                <a:moveTo>
                  <a:pt x="1183" y="2064"/>
                </a:moveTo>
                <a:lnTo>
                  <a:pt x="1187" y="2064"/>
                </a:lnTo>
                <a:lnTo>
                  <a:pt x="1187" y="2068"/>
                </a:lnTo>
                <a:lnTo>
                  <a:pt x="1183" y="2068"/>
                </a:lnTo>
                <a:lnTo>
                  <a:pt x="1183" y="2064"/>
                </a:lnTo>
                <a:close/>
                <a:moveTo>
                  <a:pt x="1191" y="2064"/>
                </a:moveTo>
                <a:lnTo>
                  <a:pt x="1195" y="2064"/>
                </a:lnTo>
                <a:lnTo>
                  <a:pt x="1195" y="2068"/>
                </a:lnTo>
                <a:lnTo>
                  <a:pt x="1191" y="2068"/>
                </a:lnTo>
                <a:lnTo>
                  <a:pt x="1191" y="2064"/>
                </a:lnTo>
                <a:close/>
                <a:moveTo>
                  <a:pt x="1198" y="2064"/>
                </a:moveTo>
                <a:lnTo>
                  <a:pt x="1202" y="2064"/>
                </a:lnTo>
                <a:lnTo>
                  <a:pt x="1202" y="2068"/>
                </a:lnTo>
                <a:lnTo>
                  <a:pt x="1198" y="2068"/>
                </a:lnTo>
                <a:lnTo>
                  <a:pt x="1198" y="2064"/>
                </a:lnTo>
                <a:close/>
                <a:moveTo>
                  <a:pt x="1206" y="2064"/>
                </a:moveTo>
                <a:lnTo>
                  <a:pt x="1210" y="2064"/>
                </a:lnTo>
                <a:lnTo>
                  <a:pt x="1210" y="2068"/>
                </a:lnTo>
                <a:lnTo>
                  <a:pt x="1206" y="2068"/>
                </a:lnTo>
                <a:lnTo>
                  <a:pt x="1206" y="2064"/>
                </a:lnTo>
                <a:close/>
                <a:moveTo>
                  <a:pt x="1214" y="2064"/>
                </a:moveTo>
                <a:lnTo>
                  <a:pt x="1218" y="2064"/>
                </a:lnTo>
                <a:lnTo>
                  <a:pt x="1218" y="2068"/>
                </a:lnTo>
                <a:lnTo>
                  <a:pt x="1214" y="2068"/>
                </a:lnTo>
                <a:lnTo>
                  <a:pt x="1214" y="2064"/>
                </a:lnTo>
                <a:close/>
                <a:moveTo>
                  <a:pt x="1222" y="2064"/>
                </a:moveTo>
                <a:lnTo>
                  <a:pt x="1225" y="2064"/>
                </a:lnTo>
                <a:lnTo>
                  <a:pt x="1225" y="2068"/>
                </a:lnTo>
                <a:lnTo>
                  <a:pt x="1222" y="2068"/>
                </a:lnTo>
                <a:lnTo>
                  <a:pt x="1222" y="2064"/>
                </a:lnTo>
                <a:close/>
                <a:moveTo>
                  <a:pt x="1229" y="2064"/>
                </a:moveTo>
                <a:lnTo>
                  <a:pt x="1233" y="2064"/>
                </a:lnTo>
                <a:lnTo>
                  <a:pt x="1233" y="2068"/>
                </a:lnTo>
                <a:lnTo>
                  <a:pt x="1229" y="2068"/>
                </a:lnTo>
                <a:lnTo>
                  <a:pt x="1229" y="2064"/>
                </a:lnTo>
                <a:close/>
                <a:moveTo>
                  <a:pt x="1237" y="2064"/>
                </a:moveTo>
                <a:lnTo>
                  <a:pt x="1241" y="2064"/>
                </a:lnTo>
                <a:lnTo>
                  <a:pt x="1241" y="2068"/>
                </a:lnTo>
                <a:lnTo>
                  <a:pt x="1237" y="2068"/>
                </a:lnTo>
                <a:lnTo>
                  <a:pt x="1237" y="2064"/>
                </a:lnTo>
                <a:close/>
                <a:moveTo>
                  <a:pt x="1245" y="2064"/>
                </a:moveTo>
                <a:lnTo>
                  <a:pt x="1248" y="2064"/>
                </a:lnTo>
                <a:lnTo>
                  <a:pt x="1248" y="2068"/>
                </a:lnTo>
                <a:lnTo>
                  <a:pt x="1245" y="2068"/>
                </a:lnTo>
                <a:lnTo>
                  <a:pt x="1245" y="2064"/>
                </a:lnTo>
                <a:close/>
                <a:moveTo>
                  <a:pt x="1252" y="2064"/>
                </a:moveTo>
                <a:lnTo>
                  <a:pt x="1256" y="2064"/>
                </a:lnTo>
                <a:lnTo>
                  <a:pt x="1256" y="2068"/>
                </a:lnTo>
                <a:lnTo>
                  <a:pt x="1252" y="2068"/>
                </a:lnTo>
                <a:lnTo>
                  <a:pt x="1252" y="2064"/>
                </a:lnTo>
                <a:close/>
                <a:moveTo>
                  <a:pt x="1260" y="2064"/>
                </a:moveTo>
                <a:lnTo>
                  <a:pt x="1264" y="2064"/>
                </a:lnTo>
                <a:lnTo>
                  <a:pt x="1264" y="2068"/>
                </a:lnTo>
                <a:lnTo>
                  <a:pt x="1260" y="2068"/>
                </a:lnTo>
                <a:lnTo>
                  <a:pt x="1260" y="2064"/>
                </a:lnTo>
                <a:close/>
                <a:moveTo>
                  <a:pt x="1268" y="2064"/>
                </a:moveTo>
                <a:lnTo>
                  <a:pt x="1271" y="2064"/>
                </a:lnTo>
                <a:lnTo>
                  <a:pt x="1271" y="2068"/>
                </a:lnTo>
                <a:lnTo>
                  <a:pt x="1268" y="2068"/>
                </a:lnTo>
                <a:lnTo>
                  <a:pt x="1268" y="2064"/>
                </a:lnTo>
                <a:close/>
                <a:moveTo>
                  <a:pt x="1275" y="2064"/>
                </a:moveTo>
                <a:lnTo>
                  <a:pt x="1279" y="2064"/>
                </a:lnTo>
                <a:lnTo>
                  <a:pt x="1279" y="2068"/>
                </a:lnTo>
                <a:lnTo>
                  <a:pt x="1275" y="2068"/>
                </a:lnTo>
                <a:lnTo>
                  <a:pt x="1275" y="2064"/>
                </a:lnTo>
                <a:close/>
                <a:moveTo>
                  <a:pt x="1283" y="2064"/>
                </a:moveTo>
                <a:lnTo>
                  <a:pt x="1287" y="2064"/>
                </a:lnTo>
                <a:lnTo>
                  <a:pt x="1287" y="2068"/>
                </a:lnTo>
                <a:lnTo>
                  <a:pt x="1283" y="2068"/>
                </a:lnTo>
                <a:lnTo>
                  <a:pt x="1283" y="2064"/>
                </a:lnTo>
                <a:close/>
                <a:moveTo>
                  <a:pt x="1291" y="2064"/>
                </a:moveTo>
                <a:lnTo>
                  <a:pt x="1294" y="2064"/>
                </a:lnTo>
                <a:lnTo>
                  <a:pt x="1294" y="2068"/>
                </a:lnTo>
                <a:lnTo>
                  <a:pt x="1291" y="2068"/>
                </a:lnTo>
                <a:lnTo>
                  <a:pt x="1291" y="2064"/>
                </a:lnTo>
                <a:close/>
                <a:moveTo>
                  <a:pt x="1298" y="2064"/>
                </a:moveTo>
                <a:lnTo>
                  <a:pt x="1302" y="2064"/>
                </a:lnTo>
                <a:lnTo>
                  <a:pt x="1302" y="2068"/>
                </a:lnTo>
                <a:lnTo>
                  <a:pt x="1298" y="2068"/>
                </a:lnTo>
                <a:lnTo>
                  <a:pt x="1298" y="2064"/>
                </a:lnTo>
                <a:close/>
                <a:moveTo>
                  <a:pt x="1306" y="2064"/>
                </a:moveTo>
                <a:lnTo>
                  <a:pt x="1310" y="2064"/>
                </a:lnTo>
                <a:lnTo>
                  <a:pt x="1310" y="2068"/>
                </a:lnTo>
                <a:lnTo>
                  <a:pt x="1306" y="2068"/>
                </a:lnTo>
                <a:lnTo>
                  <a:pt x="1306" y="2064"/>
                </a:lnTo>
                <a:close/>
                <a:moveTo>
                  <a:pt x="1314" y="2064"/>
                </a:moveTo>
                <a:lnTo>
                  <a:pt x="1318" y="2064"/>
                </a:lnTo>
                <a:lnTo>
                  <a:pt x="1318" y="2068"/>
                </a:lnTo>
                <a:lnTo>
                  <a:pt x="1314" y="2068"/>
                </a:lnTo>
                <a:lnTo>
                  <a:pt x="1314" y="2064"/>
                </a:lnTo>
                <a:close/>
                <a:moveTo>
                  <a:pt x="1321" y="2064"/>
                </a:moveTo>
                <a:lnTo>
                  <a:pt x="1325" y="2064"/>
                </a:lnTo>
                <a:lnTo>
                  <a:pt x="1325" y="2068"/>
                </a:lnTo>
                <a:lnTo>
                  <a:pt x="1321" y="2068"/>
                </a:lnTo>
                <a:lnTo>
                  <a:pt x="1321" y="2064"/>
                </a:lnTo>
                <a:close/>
                <a:moveTo>
                  <a:pt x="1329" y="2064"/>
                </a:moveTo>
                <a:lnTo>
                  <a:pt x="1333" y="2064"/>
                </a:lnTo>
                <a:lnTo>
                  <a:pt x="1333" y="2068"/>
                </a:lnTo>
                <a:lnTo>
                  <a:pt x="1329" y="2068"/>
                </a:lnTo>
                <a:lnTo>
                  <a:pt x="1329" y="2064"/>
                </a:lnTo>
                <a:close/>
                <a:moveTo>
                  <a:pt x="1337" y="2064"/>
                </a:moveTo>
                <a:lnTo>
                  <a:pt x="1341" y="2064"/>
                </a:lnTo>
                <a:lnTo>
                  <a:pt x="1341" y="2068"/>
                </a:lnTo>
                <a:lnTo>
                  <a:pt x="1337" y="2068"/>
                </a:lnTo>
                <a:lnTo>
                  <a:pt x="1337" y="2064"/>
                </a:lnTo>
                <a:close/>
                <a:moveTo>
                  <a:pt x="1344" y="2064"/>
                </a:moveTo>
                <a:lnTo>
                  <a:pt x="1348" y="2064"/>
                </a:lnTo>
                <a:lnTo>
                  <a:pt x="1348" y="2068"/>
                </a:lnTo>
                <a:lnTo>
                  <a:pt x="1344" y="2068"/>
                </a:lnTo>
                <a:lnTo>
                  <a:pt x="1344" y="2064"/>
                </a:lnTo>
                <a:close/>
                <a:moveTo>
                  <a:pt x="1352" y="2064"/>
                </a:moveTo>
                <a:lnTo>
                  <a:pt x="1356" y="2064"/>
                </a:lnTo>
                <a:lnTo>
                  <a:pt x="1356" y="2068"/>
                </a:lnTo>
                <a:lnTo>
                  <a:pt x="1352" y="2068"/>
                </a:lnTo>
                <a:lnTo>
                  <a:pt x="1352" y="2064"/>
                </a:lnTo>
                <a:close/>
                <a:moveTo>
                  <a:pt x="1360" y="2064"/>
                </a:moveTo>
                <a:lnTo>
                  <a:pt x="1364" y="2064"/>
                </a:lnTo>
                <a:lnTo>
                  <a:pt x="1364" y="2068"/>
                </a:lnTo>
                <a:lnTo>
                  <a:pt x="1360" y="2068"/>
                </a:lnTo>
                <a:lnTo>
                  <a:pt x="1360" y="2064"/>
                </a:lnTo>
                <a:close/>
                <a:moveTo>
                  <a:pt x="1367" y="2064"/>
                </a:moveTo>
                <a:lnTo>
                  <a:pt x="1371" y="2064"/>
                </a:lnTo>
                <a:lnTo>
                  <a:pt x="1371" y="2068"/>
                </a:lnTo>
                <a:lnTo>
                  <a:pt x="1367" y="2068"/>
                </a:lnTo>
                <a:lnTo>
                  <a:pt x="1367" y="2064"/>
                </a:lnTo>
                <a:close/>
                <a:moveTo>
                  <a:pt x="1375" y="2064"/>
                </a:moveTo>
                <a:lnTo>
                  <a:pt x="1379" y="2064"/>
                </a:lnTo>
                <a:lnTo>
                  <a:pt x="1379" y="2068"/>
                </a:lnTo>
                <a:lnTo>
                  <a:pt x="1375" y="2068"/>
                </a:lnTo>
                <a:lnTo>
                  <a:pt x="1375" y="2064"/>
                </a:lnTo>
                <a:close/>
                <a:moveTo>
                  <a:pt x="1383" y="2064"/>
                </a:moveTo>
                <a:lnTo>
                  <a:pt x="1387" y="2064"/>
                </a:lnTo>
                <a:lnTo>
                  <a:pt x="1387" y="2068"/>
                </a:lnTo>
                <a:lnTo>
                  <a:pt x="1383" y="2068"/>
                </a:lnTo>
                <a:lnTo>
                  <a:pt x="1383" y="2064"/>
                </a:lnTo>
                <a:close/>
                <a:moveTo>
                  <a:pt x="1390" y="2064"/>
                </a:moveTo>
                <a:lnTo>
                  <a:pt x="1394" y="2064"/>
                </a:lnTo>
                <a:lnTo>
                  <a:pt x="1394" y="2068"/>
                </a:lnTo>
                <a:lnTo>
                  <a:pt x="1390" y="2068"/>
                </a:lnTo>
                <a:lnTo>
                  <a:pt x="1390" y="2064"/>
                </a:lnTo>
                <a:close/>
                <a:moveTo>
                  <a:pt x="1398" y="2064"/>
                </a:moveTo>
                <a:lnTo>
                  <a:pt x="1402" y="2064"/>
                </a:lnTo>
                <a:lnTo>
                  <a:pt x="1402" y="2068"/>
                </a:lnTo>
                <a:lnTo>
                  <a:pt x="1398" y="2068"/>
                </a:lnTo>
                <a:lnTo>
                  <a:pt x="1398" y="2064"/>
                </a:lnTo>
                <a:close/>
                <a:moveTo>
                  <a:pt x="1406" y="2064"/>
                </a:moveTo>
                <a:lnTo>
                  <a:pt x="1410" y="2064"/>
                </a:lnTo>
                <a:lnTo>
                  <a:pt x="1410" y="2068"/>
                </a:lnTo>
                <a:lnTo>
                  <a:pt x="1406" y="2068"/>
                </a:lnTo>
                <a:lnTo>
                  <a:pt x="1406" y="2064"/>
                </a:lnTo>
                <a:close/>
                <a:moveTo>
                  <a:pt x="1414" y="2064"/>
                </a:moveTo>
                <a:lnTo>
                  <a:pt x="1417" y="2064"/>
                </a:lnTo>
                <a:lnTo>
                  <a:pt x="1417" y="2068"/>
                </a:lnTo>
                <a:lnTo>
                  <a:pt x="1414" y="2068"/>
                </a:lnTo>
                <a:lnTo>
                  <a:pt x="1414" y="2064"/>
                </a:lnTo>
                <a:close/>
                <a:moveTo>
                  <a:pt x="1421" y="2064"/>
                </a:moveTo>
                <a:lnTo>
                  <a:pt x="1425" y="2064"/>
                </a:lnTo>
                <a:lnTo>
                  <a:pt x="1425" y="2068"/>
                </a:lnTo>
                <a:lnTo>
                  <a:pt x="1421" y="2068"/>
                </a:lnTo>
                <a:lnTo>
                  <a:pt x="1421" y="2064"/>
                </a:lnTo>
                <a:close/>
                <a:moveTo>
                  <a:pt x="1429" y="2064"/>
                </a:moveTo>
                <a:lnTo>
                  <a:pt x="1433" y="2064"/>
                </a:lnTo>
                <a:lnTo>
                  <a:pt x="1433" y="2068"/>
                </a:lnTo>
                <a:lnTo>
                  <a:pt x="1429" y="2068"/>
                </a:lnTo>
                <a:lnTo>
                  <a:pt x="1429" y="2064"/>
                </a:lnTo>
                <a:close/>
                <a:moveTo>
                  <a:pt x="1437" y="2064"/>
                </a:moveTo>
                <a:lnTo>
                  <a:pt x="1440" y="2064"/>
                </a:lnTo>
                <a:lnTo>
                  <a:pt x="1440" y="2068"/>
                </a:lnTo>
                <a:lnTo>
                  <a:pt x="1437" y="2068"/>
                </a:lnTo>
                <a:lnTo>
                  <a:pt x="1437" y="2064"/>
                </a:lnTo>
                <a:close/>
                <a:moveTo>
                  <a:pt x="1444" y="2064"/>
                </a:moveTo>
                <a:lnTo>
                  <a:pt x="1448" y="2064"/>
                </a:lnTo>
                <a:lnTo>
                  <a:pt x="1448" y="2068"/>
                </a:lnTo>
                <a:lnTo>
                  <a:pt x="1444" y="2068"/>
                </a:lnTo>
                <a:lnTo>
                  <a:pt x="1444" y="2064"/>
                </a:lnTo>
                <a:close/>
                <a:moveTo>
                  <a:pt x="1452" y="2064"/>
                </a:moveTo>
                <a:lnTo>
                  <a:pt x="1456" y="2064"/>
                </a:lnTo>
                <a:lnTo>
                  <a:pt x="1456" y="2068"/>
                </a:lnTo>
                <a:lnTo>
                  <a:pt x="1452" y="2068"/>
                </a:lnTo>
                <a:lnTo>
                  <a:pt x="1452" y="2064"/>
                </a:lnTo>
                <a:close/>
                <a:moveTo>
                  <a:pt x="1460" y="2064"/>
                </a:moveTo>
                <a:lnTo>
                  <a:pt x="1463" y="2064"/>
                </a:lnTo>
                <a:lnTo>
                  <a:pt x="1463" y="2068"/>
                </a:lnTo>
                <a:lnTo>
                  <a:pt x="1460" y="2068"/>
                </a:lnTo>
                <a:lnTo>
                  <a:pt x="1460" y="2064"/>
                </a:lnTo>
                <a:close/>
                <a:moveTo>
                  <a:pt x="1467" y="2064"/>
                </a:moveTo>
                <a:lnTo>
                  <a:pt x="1471" y="2064"/>
                </a:lnTo>
                <a:lnTo>
                  <a:pt x="1471" y="2068"/>
                </a:lnTo>
                <a:lnTo>
                  <a:pt x="1467" y="2068"/>
                </a:lnTo>
                <a:lnTo>
                  <a:pt x="1467" y="2064"/>
                </a:lnTo>
                <a:close/>
                <a:moveTo>
                  <a:pt x="1475" y="2064"/>
                </a:moveTo>
                <a:lnTo>
                  <a:pt x="1479" y="2064"/>
                </a:lnTo>
                <a:lnTo>
                  <a:pt x="1479" y="2068"/>
                </a:lnTo>
                <a:lnTo>
                  <a:pt x="1475" y="2068"/>
                </a:lnTo>
                <a:lnTo>
                  <a:pt x="1475" y="2064"/>
                </a:lnTo>
                <a:close/>
                <a:moveTo>
                  <a:pt x="1483" y="2064"/>
                </a:moveTo>
                <a:lnTo>
                  <a:pt x="1486" y="2064"/>
                </a:lnTo>
                <a:lnTo>
                  <a:pt x="1486" y="2068"/>
                </a:lnTo>
                <a:lnTo>
                  <a:pt x="1483" y="2068"/>
                </a:lnTo>
                <a:lnTo>
                  <a:pt x="1483" y="2064"/>
                </a:lnTo>
                <a:close/>
                <a:moveTo>
                  <a:pt x="1490" y="2064"/>
                </a:moveTo>
                <a:lnTo>
                  <a:pt x="1494" y="2064"/>
                </a:lnTo>
                <a:lnTo>
                  <a:pt x="1494" y="2068"/>
                </a:lnTo>
                <a:lnTo>
                  <a:pt x="1490" y="2068"/>
                </a:lnTo>
                <a:lnTo>
                  <a:pt x="1490" y="2064"/>
                </a:lnTo>
                <a:close/>
                <a:moveTo>
                  <a:pt x="1498" y="2064"/>
                </a:moveTo>
                <a:lnTo>
                  <a:pt x="1502" y="2064"/>
                </a:lnTo>
                <a:lnTo>
                  <a:pt x="1502" y="2068"/>
                </a:lnTo>
                <a:lnTo>
                  <a:pt x="1498" y="2068"/>
                </a:lnTo>
                <a:lnTo>
                  <a:pt x="1498" y="2064"/>
                </a:lnTo>
                <a:close/>
                <a:moveTo>
                  <a:pt x="1506" y="2064"/>
                </a:moveTo>
                <a:lnTo>
                  <a:pt x="1510" y="2064"/>
                </a:lnTo>
                <a:lnTo>
                  <a:pt x="1510" y="2068"/>
                </a:lnTo>
                <a:lnTo>
                  <a:pt x="1506" y="2068"/>
                </a:lnTo>
                <a:lnTo>
                  <a:pt x="1506" y="2064"/>
                </a:lnTo>
                <a:close/>
                <a:moveTo>
                  <a:pt x="1513" y="2064"/>
                </a:moveTo>
                <a:lnTo>
                  <a:pt x="1517" y="2064"/>
                </a:lnTo>
                <a:lnTo>
                  <a:pt x="1517" y="2068"/>
                </a:lnTo>
                <a:lnTo>
                  <a:pt x="1513" y="2068"/>
                </a:lnTo>
                <a:lnTo>
                  <a:pt x="1513" y="2064"/>
                </a:lnTo>
                <a:close/>
                <a:moveTo>
                  <a:pt x="1521" y="2064"/>
                </a:moveTo>
                <a:lnTo>
                  <a:pt x="1525" y="2064"/>
                </a:lnTo>
                <a:lnTo>
                  <a:pt x="1525" y="2068"/>
                </a:lnTo>
                <a:lnTo>
                  <a:pt x="1521" y="2068"/>
                </a:lnTo>
                <a:lnTo>
                  <a:pt x="1521" y="2064"/>
                </a:lnTo>
                <a:close/>
                <a:moveTo>
                  <a:pt x="1529" y="2064"/>
                </a:moveTo>
                <a:lnTo>
                  <a:pt x="1533" y="2064"/>
                </a:lnTo>
                <a:lnTo>
                  <a:pt x="1533" y="2068"/>
                </a:lnTo>
                <a:lnTo>
                  <a:pt x="1529" y="2068"/>
                </a:lnTo>
                <a:lnTo>
                  <a:pt x="1529" y="2064"/>
                </a:lnTo>
                <a:close/>
                <a:moveTo>
                  <a:pt x="1536" y="2064"/>
                </a:moveTo>
                <a:lnTo>
                  <a:pt x="1540" y="2064"/>
                </a:lnTo>
                <a:lnTo>
                  <a:pt x="1540" y="2068"/>
                </a:lnTo>
                <a:lnTo>
                  <a:pt x="1536" y="2068"/>
                </a:lnTo>
                <a:lnTo>
                  <a:pt x="1536" y="2064"/>
                </a:lnTo>
                <a:close/>
                <a:moveTo>
                  <a:pt x="1544" y="2064"/>
                </a:moveTo>
                <a:lnTo>
                  <a:pt x="1548" y="2064"/>
                </a:lnTo>
                <a:lnTo>
                  <a:pt x="1548" y="2068"/>
                </a:lnTo>
                <a:lnTo>
                  <a:pt x="1544" y="2068"/>
                </a:lnTo>
                <a:lnTo>
                  <a:pt x="1544" y="2064"/>
                </a:lnTo>
                <a:close/>
                <a:moveTo>
                  <a:pt x="1552" y="2064"/>
                </a:moveTo>
                <a:lnTo>
                  <a:pt x="1556" y="2064"/>
                </a:lnTo>
                <a:lnTo>
                  <a:pt x="1556" y="2068"/>
                </a:lnTo>
                <a:lnTo>
                  <a:pt x="1552" y="2068"/>
                </a:lnTo>
                <a:lnTo>
                  <a:pt x="1552" y="2064"/>
                </a:lnTo>
                <a:close/>
                <a:moveTo>
                  <a:pt x="1559" y="2064"/>
                </a:moveTo>
                <a:lnTo>
                  <a:pt x="1563" y="2064"/>
                </a:lnTo>
                <a:lnTo>
                  <a:pt x="1563" y="2068"/>
                </a:lnTo>
                <a:lnTo>
                  <a:pt x="1559" y="2068"/>
                </a:lnTo>
                <a:lnTo>
                  <a:pt x="1559" y="2064"/>
                </a:lnTo>
                <a:close/>
                <a:moveTo>
                  <a:pt x="1567" y="2064"/>
                </a:moveTo>
                <a:lnTo>
                  <a:pt x="1571" y="2064"/>
                </a:lnTo>
                <a:lnTo>
                  <a:pt x="1571" y="2068"/>
                </a:lnTo>
                <a:lnTo>
                  <a:pt x="1567" y="2068"/>
                </a:lnTo>
                <a:lnTo>
                  <a:pt x="1567" y="2064"/>
                </a:lnTo>
                <a:close/>
                <a:moveTo>
                  <a:pt x="1575" y="2064"/>
                </a:moveTo>
                <a:lnTo>
                  <a:pt x="1579" y="2064"/>
                </a:lnTo>
                <a:lnTo>
                  <a:pt x="1579" y="2068"/>
                </a:lnTo>
                <a:lnTo>
                  <a:pt x="1575" y="2068"/>
                </a:lnTo>
                <a:lnTo>
                  <a:pt x="1575" y="2064"/>
                </a:lnTo>
                <a:close/>
                <a:moveTo>
                  <a:pt x="1582" y="2064"/>
                </a:moveTo>
                <a:lnTo>
                  <a:pt x="1586" y="2064"/>
                </a:lnTo>
                <a:lnTo>
                  <a:pt x="1586" y="2068"/>
                </a:lnTo>
                <a:lnTo>
                  <a:pt x="1582" y="2068"/>
                </a:lnTo>
                <a:lnTo>
                  <a:pt x="1582" y="2064"/>
                </a:lnTo>
                <a:close/>
                <a:moveTo>
                  <a:pt x="1590" y="2064"/>
                </a:moveTo>
                <a:lnTo>
                  <a:pt x="1594" y="2064"/>
                </a:lnTo>
                <a:lnTo>
                  <a:pt x="1594" y="2068"/>
                </a:lnTo>
                <a:lnTo>
                  <a:pt x="1590" y="2068"/>
                </a:lnTo>
                <a:lnTo>
                  <a:pt x="1590" y="2064"/>
                </a:lnTo>
                <a:close/>
                <a:moveTo>
                  <a:pt x="1598" y="2064"/>
                </a:moveTo>
                <a:lnTo>
                  <a:pt x="1602" y="2064"/>
                </a:lnTo>
                <a:lnTo>
                  <a:pt x="1602" y="2068"/>
                </a:lnTo>
                <a:lnTo>
                  <a:pt x="1598" y="2068"/>
                </a:lnTo>
                <a:lnTo>
                  <a:pt x="1598" y="2064"/>
                </a:lnTo>
                <a:close/>
                <a:moveTo>
                  <a:pt x="1605" y="2064"/>
                </a:moveTo>
                <a:lnTo>
                  <a:pt x="1609" y="2064"/>
                </a:lnTo>
                <a:lnTo>
                  <a:pt x="1609" y="2068"/>
                </a:lnTo>
                <a:lnTo>
                  <a:pt x="1605" y="2068"/>
                </a:lnTo>
                <a:lnTo>
                  <a:pt x="1605" y="2064"/>
                </a:lnTo>
                <a:close/>
                <a:moveTo>
                  <a:pt x="1613" y="2064"/>
                </a:moveTo>
                <a:lnTo>
                  <a:pt x="1617" y="2064"/>
                </a:lnTo>
                <a:lnTo>
                  <a:pt x="1617" y="2068"/>
                </a:lnTo>
                <a:lnTo>
                  <a:pt x="1613" y="2068"/>
                </a:lnTo>
                <a:lnTo>
                  <a:pt x="1613" y="2064"/>
                </a:lnTo>
                <a:close/>
                <a:moveTo>
                  <a:pt x="1621" y="2064"/>
                </a:moveTo>
                <a:lnTo>
                  <a:pt x="1625" y="2064"/>
                </a:lnTo>
                <a:lnTo>
                  <a:pt x="1625" y="2068"/>
                </a:lnTo>
                <a:lnTo>
                  <a:pt x="1621" y="2068"/>
                </a:lnTo>
                <a:lnTo>
                  <a:pt x="1621" y="2064"/>
                </a:lnTo>
                <a:close/>
                <a:moveTo>
                  <a:pt x="1629" y="2064"/>
                </a:moveTo>
                <a:lnTo>
                  <a:pt x="1632" y="2064"/>
                </a:lnTo>
                <a:lnTo>
                  <a:pt x="1632" y="2068"/>
                </a:lnTo>
                <a:lnTo>
                  <a:pt x="1629" y="2068"/>
                </a:lnTo>
                <a:lnTo>
                  <a:pt x="1629" y="2064"/>
                </a:lnTo>
                <a:close/>
                <a:moveTo>
                  <a:pt x="1636" y="2064"/>
                </a:moveTo>
                <a:lnTo>
                  <a:pt x="1640" y="2064"/>
                </a:lnTo>
                <a:lnTo>
                  <a:pt x="1640" y="2068"/>
                </a:lnTo>
                <a:lnTo>
                  <a:pt x="1636" y="2068"/>
                </a:lnTo>
                <a:lnTo>
                  <a:pt x="1636" y="2064"/>
                </a:lnTo>
                <a:close/>
                <a:moveTo>
                  <a:pt x="1644" y="2064"/>
                </a:moveTo>
                <a:lnTo>
                  <a:pt x="1648" y="2064"/>
                </a:lnTo>
                <a:lnTo>
                  <a:pt x="1648" y="2068"/>
                </a:lnTo>
                <a:lnTo>
                  <a:pt x="1644" y="2068"/>
                </a:lnTo>
                <a:lnTo>
                  <a:pt x="1644" y="2064"/>
                </a:lnTo>
                <a:close/>
                <a:moveTo>
                  <a:pt x="1652" y="2064"/>
                </a:moveTo>
                <a:lnTo>
                  <a:pt x="1655" y="2064"/>
                </a:lnTo>
                <a:lnTo>
                  <a:pt x="1655" y="2068"/>
                </a:lnTo>
                <a:lnTo>
                  <a:pt x="1652" y="2068"/>
                </a:lnTo>
                <a:lnTo>
                  <a:pt x="1652" y="2064"/>
                </a:lnTo>
                <a:close/>
                <a:moveTo>
                  <a:pt x="1659" y="2064"/>
                </a:moveTo>
                <a:lnTo>
                  <a:pt x="1663" y="2064"/>
                </a:lnTo>
                <a:lnTo>
                  <a:pt x="1663" y="2068"/>
                </a:lnTo>
                <a:lnTo>
                  <a:pt x="1659" y="2068"/>
                </a:lnTo>
                <a:lnTo>
                  <a:pt x="1659" y="2064"/>
                </a:lnTo>
                <a:close/>
                <a:moveTo>
                  <a:pt x="1667" y="2064"/>
                </a:moveTo>
                <a:lnTo>
                  <a:pt x="1671" y="2064"/>
                </a:lnTo>
                <a:lnTo>
                  <a:pt x="1671" y="2068"/>
                </a:lnTo>
                <a:lnTo>
                  <a:pt x="1667" y="2068"/>
                </a:lnTo>
                <a:lnTo>
                  <a:pt x="1667" y="2064"/>
                </a:lnTo>
                <a:close/>
                <a:moveTo>
                  <a:pt x="1675" y="2064"/>
                </a:moveTo>
                <a:lnTo>
                  <a:pt x="1678" y="2064"/>
                </a:lnTo>
                <a:lnTo>
                  <a:pt x="1678" y="2068"/>
                </a:lnTo>
                <a:lnTo>
                  <a:pt x="1675" y="2068"/>
                </a:lnTo>
                <a:lnTo>
                  <a:pt x="1675" y="2064"/>
                </a:lnTo>
                <a:close/>
                <a:moveTo>
                  <a:pt x="1682" y="2064"/>
                </a:moveTo>
                <a:lnTo>
                  <a:pt x="1686" y="2064"/>
                </a:lnTo>
                <a:lnTo>
                  <a:pt x="1686" y="2068"/>
                </a:lnTo>
                <a:lnTo>
                  <a:pt x="1682" y="2068"/>
                </a:lnTo>
                <a:lnTo>
                  <a:pt x="1682" y="2064"/>
                </a:lnTo>
                <a:close/>
                <a:moveTo>
                  <a:pt x="1690" y="2064"/>
                </a:moveTo>
                <a:lnTo>
                  <a:pt x="1694" y="2064"/>
                </a:lnTo>
                <a:lnTo>
                  <a:pt x="1694" y="2068"/>
                </a:lnTo>
                <a:lnTo>
                  <a:pt x="1690" y="2068"/>
                </a:lnTo>
                <a:lnTo>
                  <a:pt x="1690" y="2064"/>
                </a:lnTo>
                <a:close/>
                <a:moveTo>
                  <a:pt x="1698" y="2064"/>
                </a:moveTo>
                <a:lnTo>
                  <a:pt x="1701" y="2064"/>
                </a:lnTo>
                <a:lnTo>
                  <a:pt x="1701" y="2068"/>
                </a:lnTo>
                <a:lnTo>
                  <a:pt x="1698" y="2068"/>
                </a:lnTo>
                <a:lnTo>
                  <a:pt x="1698" y="2064"/>
                </a:lnTo>
                <a:close/>
                <a:moveTo>
                  <a:pt x="1705" y="2064"/>
                </a:moveTo>
                <a:lnTo>
                  <a:pt x="1709" y="2064"/>
                </a:lnTo>
                <a:lnTo>
                  <a:pt x="1709" y="2068"/>
                </a:lnTo>
                <a:lnTo>
                  <a:pt x="1705" y="2068"/>
                </a:lnTo>
                <a:lnTo>
                  <a:pt x="1705" y="2064"/>
                </a:lnTo>
                <a:close/>
                <a:moveTo>
                  <a:pt x="1713" y="2064"/>
                </a:moveTo>
                <a:lnTo>
                  <a:pt x="1717" y="2064"/>
                </a:lnTo>
                <a:lnTo>
                  <a:pt x="1717" y="2068"/>
                </a:lnTo>
                <a:lnTo>
                  <a:pt x="1713" y="2068"/>
                </a:lnTo>
                <a:lnTo>
                  <a:pt x="1713" y="2064"/>
                </a:lnTo>
                <a:close/>
                <a:moveTo>
                  <a:pt x="1721" y="2064"/>
                </a:moveTo>
                <a:lnTo>
                  <a:pt x="1725" y="2064"/>
                </a:lnTo>
                <a:lnTo>
                  <a:pt x="1725" y="2068"/>
                </a:lnTo>
                <a:lnTo>
                  <a:pt x="1721" y="2068"/>
                </a:lnTo>
                <a:lnTo>
                  <a:pt x="1721" y="2064"/>
                </a:lnTo>
                <a:close/>
                <a:moveTo>
                  <a:pt x="1728" y="2064"/>
                </a:moveTo>
                <a:lnTo>
                  <a:pt x="1732" y="2064"/>
                </a:lnTo>
                <a:lnTo>
                  <a:pt x="1732" y="2068"/>
                </a:lnTo>
                <a:lnTo>
                  <a:pt x="1728" y="2068"/>
                </a:lnTo>
                <a:lnTo>
                  <a:pt x="1728" y="2064"/>
                </a:lnTo>
                <a:close/>
                <a:moveTo>
                  <a:pt x="1736" y="2064"/>
                </a:moveTo>
                <a:lnTo>
                  <a:pt x="1740" y="2064"/>
                </a:lnTo>
                <a:lnTo>
                  <a:pt x="1740" y="2068"/>
                </a:lnTo>
                <a:lnTo>
                  <a:pt x="1736" y="2068"/>
                </a:lnTo>
                <a:lnTo>
                  <a:pt x="1736" y="2064"/>
                </a:lnTo>
                <a:close/>
                <a:moveTo>
                  <a:pt x="1744" y="2064"/>
                </a:moveTo>
                <a:lnTo>
                  <a:pt x="1748" y="2064"/>
                </a:lnTo>
                <a:lnTo>
                  <a:pt x="1748" y="2068"/>
                </a:lnTo>
                <a:lnTo>
                  <a:pt x="1744" y="2068"/>
                </a:lnTo>
                <a:lnTo>
                  <a:pt x="1744" y="2064"/>
                </a:lnTo>
                <a:close/>
                <a:moveTo>
                  <a:pt x="1751" y="2064"/>
                </a:moveTo>
                <a:lnTo>
                  <a:pt x="1755" y="2064"/>
                </a:lnTo>
                <a:lnTo>
                  <a:pt x="1755" y="2068"/>
                </a:lnTo>
                <a:lnTo>
                  <a:pt x="1751" y="2068"/>
                </a:lnTo>
                <a:lnTo>
                  <a:pt x="1751" y="2064"/>
                </a:lnTo>
                <a:close/>
                <a:moveTo>
                  <a:pt x="1759" y="2064"/>
                </a:moveTo>
                <a:lnTo>
                  <a:pt x="1763" y="2064"/>
                </a:lnTo>
                <a:lnTo>
                  <a:pt x="1763" y="2068"/>
                </a:lnTo>
                <a:lnTo>
                  <a:pt x="1759" y="2068"/>
                </a:lnTo>
                <a:lnTo>
                  <a:pt x="1759" y="2064"/>
                </a:lnTo>
                <a:close/>
                <a:moveTo>
                  <a:pt x="1767" y="2064"/>
                </a:moveTo>
                <a:lnTo>
                  <a:pt x="1771" y="2064"/>
                </a:lnTo>
                <a:lnTo>
                  <a:pt x="1771" y="2068"/>
                </a:lnTo>
                <a:lnTo>
                  <a:pt x="1767" y="2068"/>
                </a:lnTo>
                <a:lnTo>
                  <a:pt x="1767" y="2064"/>
                </a:lnTo>
                <a:close/>
                <a:moveTo>
                  <a:pt x="1774" y="2064"/>
                </a:moveTo>
                <a:lnTo>
                  <a:pt x="1778" y="2064"/>
                </a:lnTo>
                <a:lnTo>
                  <a:pt x="1778" y="2068"/>
                </a:lnTo>
                <a:lnTo>
                  <a:pt x="1774" y="2068"/>
                </a:lnTo>
                <a:lnTo>
                  <a:pt x="1774" y="2064"/>
                </a:lnTo>
                <a:close/>
                <a:moveTo>
                  <a:pt x="1782" y="2064"/>
                </a:moveTo>
                <a:lnTo>
                  <a:pt x="1786" y="2064"/>
                </a:lnTo>
                <a:lnTo>
                  <a:pt x="1786" y="2068"/>
                </a:lnTo>
                <a:lnTo>
                  <a:pt x="1782" y="2068"/>
                </a:lnTo>
                <a:lnTo>
                  <a:pt x="1782" y="2064"/>
                </a:lnTo>
                <a:close/>
                <a:moveTo>
                  <a:pt x="1790" y="2064"/>
                </a:moveTo>
                <a:lnTo>
                  <a:pt x="1794" y="2064"/>
                </a:lnTo>
                <a:lnTo>
                  <a:pt x="1794" y="2068"/>
                </a:lnTo>
                <a:lnTo>
                  <a:pt x="1790" y="2068"/>
                </a:lnTo>
                <a:lnTo>
                  <a:pt x="1790" y="2064"/>
                </a:lnTo>
                <a:close/>
                <a:moveTo>
                  <a:pt x="1797" y="2064"/>
                </a:moveTo>
                <a:lnTo>
                  <a:pt x="1801" y="2064"/>
                </a:lnTo>
                <a:lnTo>
                  <a:pt x="1801" y="2068"/>
                </a:lnTo>
                <a:lnTo>
                  <a:pt x="1797" y="2068"/>
                </a:lnTo>
                <a:lnTo>
                  <a:pt x="1797" y="2064"/>
                </a:lnTo>
                <a:close/>
                <a:moveTo>
                  <a:pt x="1805" y="2064"/>
                </a:moveTo>
                <a:lnTo>
                  <a:pt x="1809" y="2064"/>
                </a:lnTo>
                <a:lnTo>
                  <a:pt x="1809" y="2068"/>
                </a:lnTo>
                <a:lnTo>
                  <a:pt x="1805" y="2068"/>
                </a:lnTo>
                <a:lnTo>
                  <a:pt x="1805" y="2064"/>
                </a:lnTo>
                <a:close/>
                <a:moveTo>
                  <a:pt x="1813" y="2064"/>
                </a:moveTo>
                <a:lnTo>
                  <a:pt x="1817" y="2064"/>
                </a:lnTo>
                <a:lnTo>
                  <a:pt x="1817" y="2068"/>
                </a:lnTo>
                <a:lnTo>
                  <a:pt x="1813" y="2068"/>
                </a:lnTo>
                <a:lnTo>
                  <a:pt x="1813" y="2064"/>
                </a:lnTo>
                <a:close/>
                <a:moveTo>
                  <a:pt x="1821" y="2064"/>
                </a:moveTo>
                <a:lnTo>
                  <a:pt x="1824" y="2064"/>
                </a:lnTo>
                <a:lnTo>
                  <a:pt x="1824" y="2068"/>
                </a:lnTo>
                <a:lnTo>
                  <a:pt x="1821" y="2068"/>
                </a:lnTo>
                <a:lnTo>
                  <a:pt x="1821" y="2064"/>
                </a:lnTo>
                <a:close/>
                <a:moveTo>
                  <a:pt x="1828" y="2064"/>
                </a:moveTo>
                <a:lnTo>
                  <a:pt x="1832" y="2064"/>
                </a:lnTo>
                <a:lnTo>
                  <a:pt x="1832" y="2068"/>
                </a:lnTo>
                <a:lnTo>
                  <a:pt x="1828" y="2068"/>
                </a:lnTo>
                <a:lnTo>
                  <a:pt x="1828" y="2064"/>
                </a:lnTo>
                <a:close/>
                <a:moveTo>
                  <a:pt x="1836" y="2064"/>
                </a:moveTo>
                <a:lnTo>
                  <a:pt x="1840" y="2064"/>
                </a:lnTo>
                <a:lnTo>
                  <a:pt x="1840" y="2068"/>
                </a:lnTo>
                <a:lnTo>
                  <a:pt x="1836" y="2068"/>
                </a:lnTo>
                <a:lnTo>
                  <a:pt x="1836" y="2064"/>
                </a:lnTo>
                <a:close/>
                <a:moveTo>
                  <a:pt x="1844" y="2064"/>
                </a:moveTo>
                <a:lnTo>
                  <a:pt x="1847" y="2064"/>
                </a:lnTo>
                <a:lnTo>
                  <a:pt x="1847" y="2068"/>
                </a:lnTo>
                <a:lnTo>
                  <a:pt x="1844" y="2068"/>
                </a:lnTo>
                <a:lnTo>
                  <a:pt x="1844" y="2064"/>
                </a:lnTo>
                <a:close/>
                <a:moveTo>
                  <a:pt x="1851" y="2064"/>
                </a:moveTo>
                <a:lnTo>
                  <a:pt x="1855" y="2064"/>
                </a:lnTo>
                <a:lnTo>
                  <a:pt x="1855" y="2068"/>
                </a:lnTo>
                <a:lnTo>
                  <a:pt x="1851" y="2068"/>
                </a:lnTo>
                <a:lnTo>
                  <a:pt x="1851" y="2064"/>
                </a:lnTo>
                <a:close/>
                <a:moveTo>
                  <a:pt x="1859" y="2064"/>
                </a:moveTo>
                <a:lnTo>
                  <a:pt x="1863" y="2064"/>
                </a:lnTo>
                <a:lnTo>
                  <a:pt x="1863" y="2068"/>
                </a:lnTo>
                <a:lnTo>
                  <a:pt x="1859" y="2068"/>
                </a:lnTo>
                <a:lnTo>
                  <a:pt x="1859" y="2064"/>
                </a:lnTo>
                <a:close/>
                <a:moveTo>
                  <a:pt x="1867" y="2064"/>
                </a:moveTo>
                <a:lnTo>
                  <a:pt x="1870" y="2064"/>
                </a:lnTo>
                <a:lnTo>
                  <a:pt x="1870" y="2068"/>
                </a:lnTo>
                <a:lnTo>
                  <a:pt x="1867" y="2068"/>
                </a:lnTo>
                <a:lnTo>
                  <a:pt x="1867" y="2064"/>
                </a:lnTo>
                <a:close/>
                <a:moveTo>
                  <a:pt x="1874" y="2064"/>
                </a:moveTo>
                <a:lnTo>
                  <a:pt x="1878" y="2064"/>
                </a:lnTo>
                <a:lnTo>
                  <a:pt x="1878" y="2068"/>
                </a:lnTo>
                <a:lnTo>
                  <a:pt x="1874" y="2068"/>
                </a:lnTo>
                <a:lnTo>
                  <a:pt x="1874" y="2064"/>
                </a:lnTo>
                <a:close/>
                <a:moveTo>
                  <a:pt x="1882" y="2064"/>
                </a:moveTo>
                <a:lnTo>
                  <a:pt x="1886" y="2064"/>
                </a:lnTo>
                <a:lnTo>
                  <a:pt x="1886" y="2068"/>
                </a:lnTo>
                <a:lnTo>
                  <a:pt x="1882" y="2068"/>
                </a:lnTo>
                <a:lnTo>
                  <a:pt x="1882" y="2064"/>
                </a:lnTo>
                <a:close/>
                <a:moveTo>
                  <a:pt x="1890" y="2064"/>
                </a:moveTo>
                <a:lnTo>
                  <a:pt x="1893" y="2064"/>
                </a:lnTo>
                <a:lnTo>
                  <a:pt x="1893" y="2068"/>
                </a:lnTo>
                <a:lnTo>
                  <a:pt x="1890" y="2068"/>
                </a:lnTo>
                <a:lnTo>
                  <a:pt x="1890" y="2064"/>
                </a:lnTo>
                <a:close/>
                <a:moveTo>
                  <a:pt x="1897" y="2064"/>
                </a:moveTo>
                <a:lnTo>
                  <a:pt x="1901" y="2064"/>
                </a:lnTo>
                <a:lnTo>
                  <a:pt x="1901" y="2068"/>
                </a:lnTo>
                <a:lnTo>
                  <a:pt x="1897" y="2068"/>
                </a:lnTo>
                <a:lnTo>
                  <a:pt x="1897" y="2064"/>
                </a:lnTo>
                <a:close/>
                <a:moveTo>
                  <a:pt x="1905" y="2064"/>
                </a:moveTo>
                <a:lnTo>
                  <a:pt x="1909" y="2064"/>
                </a:lnTo>
                <a:lnTo>
                  <a:pt x="1909" y="2068"/>
                </a:lnTo>
                <a:lnTo>
                  <a:pt x="1905" y="2068"/>
                </a:lnTo>
                <a:lnTo>
                  <a:pt x="1905" y="2064"/>
                </a:lnTo>
                <a:close/>
                <a:moveTo>
                  <a:pt x="1913" y="2064"/>
                </a:moveTo>
                <a:lnTo>
                  <a:pt x="1917" y="2064"/>
                </a:lnTo>
                <a:lnTo>
                  <a:pt x="1917" y="2068"/>
                </a:lnTo>
                <a:lnTo>
                  <a:pt x="1913" y="2068"/>
                </a:lnTo>
                <a:lnTo>
                  <a:pt x="1913" y="2064"/>
                </a:lnTo>
                <a:close/>
                <a:moveTo>
                  <a:pt x="1920" y="2064"/>
                </a:moveTo>
                <a:lnTo>
                  <a:pt x="1924" y="2064"/>
                </a:lnTo>
                <a:lnTo>
                  <a:pt x="1924" y="2068"/>
                </a:lnTo>
                <a:lnTo>
                  <a:pt x="1920" y="2068"/>
                </a:lnTo>
                <a:lnTo>
                  <a:pt x="1920" y="2064"/>
                </a:lnTo>
                <a:close/>
                <a:moveTo>
                  <a:pt x="1928" y="2064"/>
                </a:moveTo>
                <a:lnTo>
                  <a:pt x="1932" y="2064"/>
                </a:lnTo>
                <a:lnTo>
                  <a:pt x="1932" y="2068"/>
                </a:lnTo>
                <a:lnTo>
                  <a:pt x="1928" y="2068"/>
                </a:lnTo>
                <a:lnTo>
                  <a:pt x="1928" y="2064"/>
                </a:lnTo>
                <a:close/>
                <a:moveTo>
                  <a:pt x="1936" y="2064"/>
                </a:moveTo>
                <a:lnTo>
                  <a:pt x="1940" y="2064"/>
                </a:lnTo>
                <a:lnTo>
                  <a:pt x="1940" y="2068"/>
                </a:lnTo>
                <a:lnTo>
                  <a:pt x="1936" y="2068"/>
                </a:lnTo>
                <a:lnTo>
                  <a:pt x="1936" y="2064"/>
                </a:lnTo>
                <a:close/>
                <a:moveTo>
                  <a:pt x="1943" y="2064"/>
                </a:moveTo>
                <a:lnTo>
                  <a:pt x="1947" y="2064"/>
                </a:lnTo>
                <a:lnTo>
                  <a:pt x="1947" y="2068"/>
                </a:lnTo>
                <a:lnTo>
                  <a:pt x="1943" y="2068"/>
                </a:lnTo>
                <a:lnTo>
                  <a:pt x="1943" y="2064"/>
                </a:lnTo>
                <a:close/>
                <a:moveTo>
                  <a:pt x="1951" y="2064"/>
                </a:moveTo>
                <a:lnTo>
                  <a:pt x="1955" y="2064"/>
                </a:lnTo>
                <a:lnTo>
                  <a:pt x="1955" y="2068"/>
                </a:lnTo>
                <a:lnTo>
                  <a:pt x="1951" y="2068"/>
                </a:lnTo>
                <a:lnTo>
                  <a:pt x="1951" y="2064"/>
                </a:lnTo>
                <a:close/>
                <a:moveTo>
                  <a:pt x="1959" y="2064"/>
                </a:moveTo>
                <a:lnTo>
                  <a:pt x="1963" y="2064"/>
                </a:lnTo>
                <a:lnTo>
                  <a:pt x="1963" y="2068"/>
                </a:lnTo>
                <a:lnTo>
                  <a:pt x="1959" y="2068"/>
                </a:lnTo>
                <a:lnTo>
                  <a:pt x="1959" y="2064"/>
                </a:lnTo>
                <a:close/>
                <a:moveTo>
                  <a:pt x="1966" y="2064"/>
                </a:moveTo>
                <a:lnTo>
                  <a:pt x="1970" y="2064"/>
                </a:lnTo>
                <a:lnTo>
                  <a:pt x="1970" y="2068"/>
                </a:lnTo>
                <a:lnTo>
                  <a:pt x="1966" y="2068"/>
                </a:lnTo>
                <a:lnTo>
                  <a:pt x="1966" y="2064"/>
                </a:lnTo>
                <a:close/>
                <a:moveTo>
                  <a:pt x="1974" y="2064"/>
                </a:moveTo>
                <a:lnTo>
                  <a:pt x="1978" y="2064"/>
                </a:lnTo>
                <a:lnTo>
                  <a:pt x="1978" y="2068"/>
                </a:lnTo>
                <a:lnTo>
                  <a:pt x="1974" y="2068"/>
                </a:lnTo>
                <a:lnTo>
                  <a:pt x="1974" y="2064"/>
                </a:lnTo>
                <a:close/>
                <a:moveTo>
                  <a:pt x="1982" y="2064"/>
                </a:moveTo>
                <a:lnTo>
                  <a:pt x="1986" y="2064"/>
                </a:lnTo>
                <a:lnTo>
                  <a:pt x="1986" y="2068"/>
                </a:lnTo>
                <a:lnTo>
                  <a:pt x="1982" y="2068"/>
                </a:lnTo>
                <a:lnTo>
                  <a:pt x="1982" y="2064"/>
                </a:lnTo>
                <a:close/>
                <a:moveTo>
                  <a:pt x="1989" y="2064"/>
                </a:moveTo>
                <a:lnTo>
                  <a:pt x="1993" y="2064"/>
                </a:lnTo>
                <a:lnTo>
                  <a:pt x="1993" y="2068"/>
                </a:lnTo>
                <a:lnTo>
                  <a:pt x="1989" y="2068"/>
                </a:lnTo>
                <a:lnTo>
                  <a:pt x="1989" y="2064"/>
                </a:lnTo>
                <a:close/>
                <a:moveTo>
                  <a:pt x="1997" y="2064"/>
                </a:moveTo>
                <a:lnTo>
                  <a:pt x="2001" y="2064"/>
                </a:lnTo>
                <a:lnTo>
                  <a:pt x="2001" y="2068"/>
                </a:lnTo>
                <a:lnTo>
                  <a:pt x="1997" y="2068"/>
                </a:lnTo>
                <a:lnTo>
                  <a:pt x="1997" y="2064"/>
                </a:lnTo>
                <a:close/>
                <a:moveTo>
                  <a:pt x="2005" y="2064"/>
                </a:moveTo>
                <a:lnTo>
                  <a:pt x="2009" y="2064"/>
                </a:lnTo>
                <a:lnTo>
                  <a:pt x="2009" y="2068"/>
                </a:lnTo>
                <a:lnTo>
                  <a:pt x="2005" y="2068"/>
                </a:lnTo>
                <a:lnTo>
                  <a:pt x="2005" y="2064"/>
                </a:lnTo>
                <a:close/>
                <a:moveTo>
                  <a:pt x="2013" y="2064"/>
                </a:moveTo>
                <a:lnTo>
                  <a:pt x="2016" y="2064"/>
                </a:lnTo>
                <a:lnTo>
                  <a:pt x="2016" y="2068"/>
                </a:lnTo>
                <a:lnTo>
                  <a:pt x="2013" y="2068"/>
                </a:lnTo>
                <a:lnTo>
                  <a:pt x="2013" y="2064"/>
                </a:lnTo>
                <a:close/>
                <a:moveTo>
                  <a:pt x="2020" y="2064"/>
                </a:moveTo>
                <a:lnTo>
                  <a:pt x="2024" y="2064"/>
                </a:lnTo>
                <a:lnTo>
                  <a:pt x="2024" y="2068"/>
                </a:lnTo>
                <a:lnTo>
                  <a:pt x="2020" y="2068"/>
                </a:lnTo>
                <a:lnTo>
                  <a:pt x="2020" y="2064"/>
                </a:lnTo>
                <a:close/>
                <a:moveTo>
                  <a:pt x="2028" y="2064"/>
                </a:moveTo>
                <a:lnTo>
                  <a:pt x="2032" y="2064"/>
                </a:lnTo>
                <a:lnTo>
                  <a:pt x="2032" y="2068"/>
                </a:lnTo>
                <a:lnTo>
                  <a:pt x="2028" y="2068"/>
                </a:lnTo>
                <a:lnTo>
                  <a:pt x="2028" y="2064"/>
                </a:lnTo>
                <a:close/>
                <a:moveTo>
                  <a:pt x="2036" y="2064"/>
                </a:moveTo>
                <a:lnTo>
                  <a:pt x="2039" y="2064"/>
                </a:lnTo>
                <a:lnTo>
                  <a:pt x="2039" y="2068"/>
                </a:lnTo>
                <a:lnTo>
                  <a:pt x="2036" y="2068"/>
                </a:lnTo>
                <a:lnTo>
                  <a:pt x="2036" y="2064"/>
                </a:lnTo>
                <a:close/>
                <a:moveTo>
                  <a:pt x="2043" y="2064"/>
                </a:moveTo>
                <a:lnTo>
                  <a:pt x="2047" y="2064"/>
                </a:lnTo>
                <a:lnTo>
                  <a:pt x="2047" y="2068"/>
                </a:lnTo>
                <a:lnTo>
                  <a:pt x="2043" y="2068"/>
                </a:lnTo>
                <a:lnTo>
                  <a:pt x="2043" y="2064"/>
                </a:lnTo>
                <a:close/>
                <a:moveTo>
                  <a:pt x="2051" y="2064"/>
                </a:moveTo>
                <a:lnTo>
                  <a:pt x="2055" y="2064"/>
                </a:lnTo>
                <a:lnTo>
                  <a:pt x="2055" y="2068"/>
                </a:lnTo>
                <a:lnTo>
                  <a:pt x="2051" y="2068"/>
                </a:lnTo>
                <a:lnTo>
                  <a:pt x="2051" y="2064"/>
                </a:lnTo>
                <a:close/>
                <a:moveTo>
                  <a:pt x="2059" y="2064"/>
                </a:moveTo>
                <a:lnTo>
                  <a:pt x="2062" y="2064"/>
                </a:lnTo>
                <a:lnTo>
                  <a:pt x="2062" y="2068"/>
                </a:lnTo>
                <a:lnTo>
                  <a:pt x="2059" y="2068"/>
                </a:lnTo>
                <a:lnTo>
                  <a:pt x="2059" y="2064"/>
                </a:lnTo>
                <a:close/>
                <a:moveTo>
                  <a:pt x="2066" y="2064"/>
                </a:moveTo>
                <a:lnTo>
                  <a:pt x="2070" y="2064"/>
                </a:lnTo>
                <a:lnTo>
                  <a:pt x="2070" y="2068"/>
                </a:lnTo>
                <a:lnTo>
                  <a:pt x="2066" y="2068"/>
                </a:lnTo>
                <a:lnTo>
                  <a:pt x="2066" y="2064"/>
                </a:lnTo>
                <a:close/>
                <a:moveTo>
                  <a:pt x="2074" y="2064"/>
                </a:moveTo>
                <a:lnTo>
                  <a:pt x="2078" y="2064"/>
                </a:lnTo>
                <a:lnTo>
                  <a:pt x="2078" y="2068"/>
                </a:lnTo>
                <a:lnTo>
                  <a:pt x="2074" y="2068"/>
                </a:lnTo>
                <a:lnTo>
                  <a:pt x="2074" y="2064"/>
                </a:lnTo>
                <a:close/>
                <a:moveTo>
                  <a:pt x="2082" y="2064"/>
                </a:moveTo>
                <a:lnTo>
                  <a:pt x="2085" y="2064"/>
                </a:lnTo>
                <a:lnTo>
                  <a:pt x="2085" y="2068"/>
                </a:lnTo>
                <a:lnTo>
                  <a:pt x="2082" y="2068"/>
                </a:lnTo>
                <a:lnTo>
                  <a:pt x="2082" y="2064"/>
                </a:lnTo>
                <a:close/>
                <a:moveTo>
                  <a:pt x="2089" y="2064"/>
                </a:moveTo>
                <a:lnTo>
                  <a:pt x="2093" y="2064"/>
                </a:lnTo>
                <a:lnTo>
                  <a:pt x="2093" y="2068"/>
                </a:lnTo>
                <a:lnTo>
                  <a:pt x="2089" y="2068"/>
                </a:lnTo>
                <a:lnTo>
                  <a:pt x="2089" y="2064"/>
                </a:lnTo>
                <a:close/>
                <a:moveTo>
                  <a:pt x="2097" y="2064"/>
                </a:moveTo>
                <a:lnTo>
                  <a:pt x="2101" y="2064"/>
                </a:lnTo>
                <a:lnTo>
                  <a:pt x="2101" y="2068"/>
                </a:lnTo>
                <a:lnTo>
                  <a:pt x="2097" y="2068"/>
                </a:lnTo>
                <a:lnTo>
                  <a:pt x="2097" y="2064"/>
                </a:lnTo>
                <a:close/>
                <a:moveTo>
                  <a:pt x="2105" y="2064"/>
                </a:moveTo>
                <a:lnTo>
                  <a:pt x="2109" y="2064"/>
                </a:lnTo>
                <a:lnTo>
                  <a:pt x="2109" y="2068"/>
                </a:lnTo>
                <a:lnTo>
                  <a:pt x="2105" y="2068"/>
                </a:lnTo>
                <a:lnTo>
                  <a:pt x="2105" y="2064"/>
                </a:lnTo>
                <a:close/>
                <a:moveTo>
                  <a:pt x="2112" y="2064"/>
                </a:moveTo>
                <a:lnTo>
                  <a:pt x="2116" y="2064"/>
                </a:lnTo>
                <a:lnTo>
                  <a:pt x="2116" y="2068"/>
                </a:lnTo>
                <a:lnTo>
                  <a:pt x="2112" y="2068"/>
                </a:lnTo>
                <a:lnTo>
                  <a:pt x="2112" y="2064"/>
                </a:lnTo>
                <a:close/>
                <a:moveTo>
                  <a:pt x="2120" y="2064"/>
                </a:moveTo>
                <a:lnTo>
                  <a:pt x="2124" y="2064"/>
                </a:lnTo>
                <a:lnTo>
                  <a:pt x="2124" y="2068"/>
                </a:lnTo>
                <a:lnTo>
                  <a:pt x="2120" y="2068"/>
                </a:lnTo>
                <a:lnTo>
                  <a:pt x="2120" y="2064"/>
                </a:lnTo>
                <a:close/>
                <a:moveTo>
                  <a:pt x="2128" y="2064"/>
                </a:moveTo>
                <a:lnTo>
                  <a:pt x="2132" y="2064"/>
                </a:lnTo>
                <a:lnTo>
                  <a:pt x="2132" y="2068"/>
                </a:lnTo>
                <a:lnTo>
                  <a:pt x="2128" y="2068"/>
                </a:lnTo>
                <a:lnTo>
                  <a:pt x="2128" y="2064"/>
                </a:lnTo>
                <a:close/>
                <a:moveTo>
                  <a:pt x="2135" y="2064"/>
                </a:moveTo>
                <a:lnTo>
                  <a:pt x="2139" y="2064"/>
                </a:lnTo>
                <a:lnTo>
                  <a:pt x="2139" y="2068"/>
                </a:lnTo>
                <a:lnTo>
                  <a:pt x="2135" y="2068"/>
                </a:lnTo>
                <a:lnTo>
                  <a:pt x="2135" y="2064"/>
                </a:lnTo>
                <a:close/>
                <a:moveTo>
                  <a:pt x="2143" y="2064"/>
                </a:moveTo>
                <a:lnTo>
                  <a:pt x="2147" y="2064"/>
                </a:lnTo>
                <a:lnTo>
                  <a:pt x="2147" y="2068"/>
                </a:lnTo>
                <a:lnTo>
                  <a:pt x="2143" y="2068"/>
                </a:lnTo>
                <a:lnTo>
                  <a:pt x="2143" y="2064"/>
                </a:lnTo>
                <a:close/>
                <a:moveTo>
                  <a:pt x="2151" y="2064"/>
                </a:moveTo>
                <a:lnTo>
                  <a:pt x="2155" y="2064"/>
                </a:lnTo>
                <a:lnTo>
                  <a:pt x="2155" y="2068"/>
                </a:lnTo>
                <a:lnTo>
                  <a:pt x="2151" y="2068"/>
                </a:lnTo>
                <a:lnTo>
                  <a:pt x="2151" y="2064"/>
                </a:lnTo>
                <a:close/>
                <a:moveTo>
                  <a:pt x="2158" y="2064"/>
                </a:moveTo>
                <a:lnTo>
                  <a:pt x="2162" y="2064"/>
                </a:lnTo>
                <a:lnTo>
                  <a:pt x="2162" y="2068"/>
                </a:lnTo>
                <a:lnTo>
                  <a:pt x="2158" y="2068"/>
                </a:lnTo>
                <a:lnTo>
                  <a:pt x="2158" y="2064"/>
                </a:lnTo>
                <a:close/>
                <a:moveTo>
                  <a:pt x="2166" y="2064"/>
                </a:moveTo>
                <a:lnTo>
                  <a:pt x="2170" y="2064"/>
                </a:lnTo>
                <a:lnTo>
                  <a:pt x="2170" y="2068"/>
                </a:lnTo>
                <a:lnTo>
                  <a:pt x="2166" y="2068"/>
                </a:lnTo>
                <a:lnTo>
                  <a:pt x="2166" y="2064"/>
                </a:lnTo>
                <a:close/>
                <a:moveTo>
                  <a:pt x="2174" y="2064"/>
                </a:moveTo>
                <a:lnTo>
                  <a:pt x="2178" y="2064"/>
                </a:lnTo>
                <a:lnTo>
                  <a:pt x="2178" y="2068"/>
                </a:lnTo>
                <a:lnTo>
                  <a:pt x="2174" y="2068"/>
                </a:lnTo>
                <a:lnTo>
                  <a:pt x="2174" y="2064"/>
                </a:lnTo>
                <a:close/>
                <a:moveTo>
                  <a:pt x="2181" y="2064"/>
                </a:moveTo>
                <a:lnTo>
                  <a:pt x="2185" y="2064"/>
                </a:lnTo>
                <a:lnTo>
                  <a:pt x="2185" y="2068"/>
                </a:lnTo>
                <a:lnTo>
                  <a:pt x="2181" y="2068"/>
                </a:lnTo>
                <a:lnTo>
                  <a:pt x="2181" y="2064"/>
                </a:lnTo>
                <a:close/>
                <a:moveTo>
                  <a:pt x="2189" y="2064"/>
                </a:moveTo>
                <a:lnTo>
                  <a:pt x="2193" y="2064"/>
                </a:lnTo>
                <a:lnTo>
                  <a:pt x="2193" y="2068"/>
                </a:lnTo>
                <a:lnTo>
                  <a:pt x="2189" y="2068"/>
                </a:lnTo>
                <a:lnTo>
                  <a:pt x="2189" y="2064"/>
                </a:lnTo>
                <a:close/>
                <a:moveTo>
                  <a:pt x="2197" y="2064"/>
                </a:moveTo>
                <a:lnTo>
                  <a:pt x="2201" y="2064"/>
                </a:lnTo>
                <a:lnTo>
                  <a:pt x="2201" y="2068"/>
                </a:lnTo>
                <a:lnTo>
                  <a:pt x="2197" y="2068"/>
                </a:lnTo>
                <a:lnTo>
                  <a:pt x="2197" y="2064"/>
                </a:lnTo>
                <a:close/>
                <a:moveTo>
                  <a:pt x="2205" y="2064"/>
                </a:moveTo>
                <a:lnTo>
                  <a:pt x="2208" y="2064"/>
                </a:lnTo>
                <a:lnTo>
                  <a:pt x="2208" y="2068"/>
                </a:lnTo>
                <a:lnTo>
                  <a:pt x="2205" y="2068"/>
                </a:lnTo>
                <a:lnTo>
                  <a:pt x="2205" y="2064"/>
                </a:lnTo>
                <a:close/>
                <a:moveTo>
                  <a:pt x="2212" y="2064"/>
                </a:moveTo>
                <a:lnTo>
                  <a:pt x="2216" y="2064"/>
                </a:lnTo>
                <a:lnTo>
                  <a:pt x="2216" y="2068"/>
                </a:lnTo>
                <a:lnTo>
                  <a:pt x="2212" y="2068"/>
                </a:lnTo>
                <a:lnTo>
                  <a:pt x="2212" y="2064"/>
                </a:lnTo>
                <a:close/>
                <a:moveTo>
                  <a:pt x="2220" y="2064"/>
                </a:moveTo>
                <a:lnTo>
                  <a:pt x="2224" y="2064"/>
                </a:lnTo>
                <a:lnTo>
                  <a:pt x="2224" y="2068"/>
                </a:lnTo>
                <a:lnTo>
                  <a:pt x="2220" y="2068"/>
                </a:lnTo>
                <a:lnTo>
                  <a:pt x="2220" y="2064"/>
                </a:lnTo>
                <a:close/>
                <a:moveTo>
                  <a:pt x="2228" y="2064"/>
                </a:moveTo>
                <a:lnTo>
                  <a:pt x="2231" y="2064"/>
                </a:lnTo>
                <a:lnTo>
                  <a:pt x="2231" y="2068"/>
                </a:lnTo>
                <a:lnTo>
                  <a:pt x="2228" y="2068"/>
                </a:lnTo>
                <a:lnTo>
                  <a:pt x="2228" y="2064"/>
                </a:lnTo>
                <a:close/>
                <a:moveTo>
                  <a:pt x="2235" y="2064"/>
                </a:moveTo>
                <a:lnTo>
                  <a:pt x="2239" y="2064"/>
                </a:lnTo>
                <a:lnTo>
                  <a:pt x="2239" y="2068"/>
                </a:lnTo>
                <a:lnTo>
                  <a:pt x="2235" y="2068"/>
                </a:lnTo>
                <a:lnTo>
                  <a:pt x="2235" y="2064"/>
                </a:lnTo>
                <a:close/>
                <a:moveTo>
                  <a:pt x="2243" y="2064"/>
                </a:moveTo>
                <a:lnTo>
                  <a:pt x="2247" y="2064"/>
                </a:lnTo>
                <a:lnTo>
                  <a:pt x="2247" y="2068"/>
                </a:lnTo>
                <a:lnTo>
                  <a:pt x="2243" y="2068"/>
                </a:lnTo>
                <a:lnTo>
                  <a:pt x="2243" y="2064"/>
                </a:lnTo>
                <a:close/>
                <a:moveTo>
                  <a:pt x="2251" y="2064"/>
                </a:moveTo>
                <a:lnTo>
                  <a:pt x="2254" y="2064"/>
                </a:lnTo>
                <a:lnTo>
                  <a:pt x="2254" y="2068"/>
                </a:lnTo>
                <a:lnTo>
                  <a:pt x="2251" y="2068"/>
                </a:lnTo>
                <a:lnTo>
                  <a:pt x="2251" y="2064"/>
                </a:lnTo>
                <a:close/>
                <a:moveTo>
                  <a:pt x="2258" y="2064"/>
                </a:moveTo>
                <a:lnTo>
                  <a:pt x="2262" y="2064"/>
                </a:lnTo>
                <a:lnTo>
                  <a:pt x="2262" y="2068"/>
                </a:lnTo>
                <a:lnTo>
                  <a:pt x="2258" y="2068"/>
                </a:lnTo>
                <a:lnTo>
                  <a:pt x="2258" y="2064"/>
                </a:lnTo>
                <a:close/>
                <a:moveTo>
                  <a:pt x="2266" y="2064"/>
                </a:moveTo>
                <a:lnTo>
                  <a:pt x="2270" y="2064"/>
                </a:lnTo>
                <a:lnTo>
                  <a:pt x="2270" y="2068"/>
                </a:lnTo>
                <a:lnTo>
                  <a:pt x="2266" y="2068"/>
                </a:lnTo>
                <a:lnTo>
                  <a:pt x="2266" y="2064"/>
                </a:lnTo>
                <a:close/>
                <a:moveTo>
                  <a:pt x="2274" y="2064"/>
                </a:moveTo>
                <a:lnTo>
                  <a:pt x="2277" y="2064"/>
                </a:lnTo>
                <a:lnTo>
                  <a:pt x="2277" y="2068"/>
                </a:lnTo>
                <a:lnTo>
                  <a:pt x="2274" y="2068"/>
                </a:lnTo>
                <a:lnTo>
                  <a:pt x="2274" y="2064"/>
                </a:lnTo>
                <a:close/>
                <a:moveTo>
                  <a:pt x="2281" y="2064"/>
                </a:moveTo>
                <a:lnTo>
                  <a:pt x="2285" y="2064"/>
                </a:lnTo>
                <a:lnTo>
                  <a:pt x="2285" y="2068"/>
                </a:lnTo>
                <a:lnTo>
                  <a:pt x="2281" y="2068"/>
                </a:lnTo>
                <a:lnTo>
                  <a:pt x="2281" y="2064"/>
                </a:lnTo>
                <a:close/>
                <a:moveTo>
                  <a:pt x="2289" y="2064"/>
                </a:moveTo>
                <a:lnTo>
                  <a:pt x="2293" y="2064"/>
                </a:lnTo>
                <a:lnTo>
                  <a:pt x="2293" y="2068"/>
                </a:lnTo>
                <a:lnTo>
                  <a:pt x="2289" y="2068"/>
                </a:lnTo>
                <a:lnTo>
                  <a:pt x="2289" y="2064"/>
                </a:lnTo>
                <a:close/>
                <a:moveTo>
                  <a:pt x="2297" y="2064"/>
                </a:moveTo>
                <a:lnTo>
                  <a:pt x="2301" y="2064"/>
                </a:lnTo>
                <a:lnTo>
                  <a:pt x="2301" y="2068"/>
                </a:lnTo>
                <a:lnTo>
                  <a:pt x="2297" y="2068"/>
                </a:lnTo>
                <a:lnTo>
                  <a:pt x="2297" y="2064"/>
                </a:lnTo>
                <a:close/>
                <a:moveTo>
                  <a:pt x="2304" y="2064"/>
                </a:moveTo>
                <a:lnTo>
                  <a:pt x="2308" y="2064"/>
                </a:lnTo>
                <a:lnTo>
                  <a:pt x="2308" y="2068"/>
                </a:lnTo>
                <a:lnTo>
                  <a:pt x="2304" y="2068"/>
                </a:lnTo>
                <a:lnTo>
                  <a:pt x="2304" y="2064"/>
                </a:lnTo>
                <a:close/>
                <a:moveTo>
                  <a:pt x="2312" y="2064"/>
                </a:moveTo>
                <a:lnTo>
                  <a:pt x="2316" y="2064"/>
                </a:lnTo>
                <a:lnTo>
                  <a:pt x="2316" y="2068"/>
                </a:lnTo>
                <a:lnTo>
                  <a:pt x="2312" y="2068"/>
                </a:lnTo>
                <a:lnTo>
                  <a:pt x="2312" y="2064"/>
                </a:lnTo>
                <a:close/>
                <a:moveTo>
                  <a:pt x="2320" y="2064"/>
                </a:moveTo>
                <a:lnTo>
                  <a:pt x="2324" y="2064"/>
                </a:lnTo>
                <a:lnTo>
                  <a:pt x="2324" y="2068"/>
                </a:lnTo>
                <a:lnTo>
                  <a:pt x="2320" y="2068"/>
                </a:lnTo>
                <a:lnTo>
                  <a:pt x="2320" y="2064"/>
                </a:lnTo>
                <a:close/>
                <a:moveTo>
                  <a:pt x="2327" y="2064"/>
                </a:moveTo>
                <a:lnTo>
                  <a:pt x="2331" y="2064"/>
                </a:lnTo>
                <a:lnTo>
                  <a:pt x="2331" y="2068"/>
                </a:lnTo>
                <a:lnTo>
                  <a:pt x="2327" y="2068"/>
                </a:lnTo>
                <a:lnTo>
                  <a:pt x="2327" y="2064"/>
                </a:lnTo>
                <a:close/>
                <a:moveTo>
                  <a:pt x="2335" y="2064"/>
                </a:moveTo>
                <a:lnTo>
                  <a:pt x="2339" y="2064"/>
                </a:lnTo>
                <a:lnTo>
                  <a:pt x="2339" y="2068"/>
                </a:lnTo>
                <a:lnTo>
                  <a:pt x="2335" y="2068"/>
                </a:lnTo>
                <a:lnTo>
                  <a:pt x="2335" y="2064"/>
                </a:lnTo>
                <a:close/>
                <a:moveTo>
                  <a:pt x="2343" y="2064"/>
                </a:moveTo>
                <a:lnTo>
                  <a:pt x="2347" y="2064"/>
                </a:lnTo>
                <a:lnTo>
                  <a:pt x="2347" y="2068"/>
                </a:lnTo>
                <a:lnTo>
                  <a:pt x="2343" y="2068"/>
                </a:lnTo>
                <a:lnTo>
                  <a:pt x="2343" y="2064"/>
                </a:lnTo>
                <a:close/>
                <a:moveTo>
                  <a:pt x="2350" y="2064"/>
                </a:moveTo>
                <a:lnTo>
                  <a:pt x="2354" y="2064"/>
                </a:lnTo>
                <a:lnTo>
                  <a:pt x="2354" y="2068"/>
                </a:lnTo>
                <a:lnTo>
                  <a:pt x="2350" y="2068"/>
                </a:lnTo>
                <a:lnTo>
                  <a:pt x="2350" y="2064"/>
                </a:lnTo>
                <a:close/>
                <a:moveTo>
                  <a:pt x="2358" y="2064"/>
                </a:moveTo>
                <a:lnTo>
                  <a:pt x="2362" y="2064"/>
                </a:lnTo>
                <a:lnTo>
                  <a:pt x="2362" y="2068"/>
                </a:lnTo>
                <a:lnTo>
                  <a:pt x="2358" y="2068"/>
                </a:lnTo>
                <a:lnTo>
                  <a:pt x="2358" y="2064"/>
                </a:lnTo>
                <a:close/>
                <a:moveTo>
                  <a:pt x="2366" y="2064"/>
                </a:moveTo>
                <a:lnTo>
                  <a:pt x="2370" y="2064"/>
                </a:lnTo>
                <a:lnTo>
                  <a:pt x="2370" y="2068"/>
                </a:lnTo>
                <a:lnTo>
                  <a:pt x="2366" y="2068"/>
                </a:lnTo>
                <a:lnTo>
                  <a:pt x="2366" y="2064"/>
                </a:lnTo>
                <a:close/>
                <a:moveTo>
                  <a:pt x="2373" y="2064"/>
                </a:moveTo>
                <a:lnTo>
                  <a:pt x="2377" y="2064"/>
                </a:lnTo>
                <a:lnTo>
                  <a:pt x="2377" y="2068"/>
                </a:lnTo>
                <a:lnTo>
                  <a:pt x="2373" y="2068"/>
                </a:lnTo>
                <a:lnTo>
                  <a:pt x="2373" y="2064"/>
                </a:lnTo>
                <a:close/>
                <a:moveTo>
                  <a:pt x="2381" y="2064"/>
                </a:moveTo>
                <a:lnTo>
                  <a:pt x="2385" y="2064"/>
                </a:lnTo>
                <a:lnTo>
                  <a:pt x="2385" y="2068"/>
                </a:lnTo>
                <a:lnTo>
                  <a:pt x="2381" y="2068"/>
                </a:lnTo>
                <a:lnTo>
                  <a:pt x="2381" y="2064"/>
                </a:lnTo>
                <a:close/>
                <a:moveTo>
                  <a:pt x="2389" y="2064"/>
                </a:moveTo>
                <a:lnTo>
                  <a:pt x="2393" y="2064"/>
                </a:lnTo>
                <a:lnTo>
                  <a:pt x="2393" y="2068"/>
                </a:lnTo>
                <a:lnTo>
                  <a:pt x="2389" y="2068"/>
                </a:lnTo>
                <a:lnTo>
                  <a:pt x="2389" y="2064"/>
                </a:lnTo>
                <a:close/>
                <a:moveTo>
                  <a:pt x="2397" y="2064"/>
                </a:moveTo>
                <a:lnTo>
                  <a:pt x="2400" y="2064"/>
                </a:lnTo>
                <a:lnTo>
                  <a:pt x="2400" y="2068"/>
                </a:lnTo>
                <a:lnTo>
                  <a:pt x="2397" y="2068"/>
                </a:lnTo>
                <a:lnTo>
                  <a:pt x="2397" y="2064"/>
                </a:lnTo>
                <a:close/>
                <a:moveTo>
                  <a:pt x="2404" y="2064"/>
                </a:moveTo>
                <a:lnTo>
                  <a:pt x="2408" y="2064"/>
                </a:lnTo>
                <a:lnTo>
                  <a:pt x="2408" y="2068"/>
                </a:lnTo>
                <a:lnTo>
                  <a:pt x="2404" y="2068"/>
                </a:lnTo>
                <a:lnTo>
                  <a:pt x="2404" y="2064"/>
                </a:lnTo>
                <a:close/>
                <a:moveTo>
                  <a:pt x="2412" y="2064"/>
                </a:moveTo>
                <a:lnTo>
                  <a:pt x="2416" y="2064"/>
                </a:lnTo>
                <a:lnTo>
                  <a:pt x="2416" y="2068"/>
                </a:lnTo>
                <a:lnTo>
                  <a:pt x="2412" y="2068"/>
                </a:lnTo>
                <a:lnTo>
                  <a:pt x="2412" y="2064"/>
                </a:lnTo>
                <a:close/>
                <a:moveTo>
                  <a:pt x="2420" y="2064"/>
                </a:moveTo>
                <a:lnTo>
                  <a:pt x="2423" y="2064"/>
                </a:lnTo>
                <a:lnTo>
                  <a:pt x="2423" y="2068"/>
                </a:lnTo>
                <a:lnTo>
                  <a:pt x="2420" y="2068"/>
                </a:lnTo>
                <a:lnTo>
                  <a:pt x="2420" y="2064"/>
                </a:lnTo>
                <a:close/>
                <a:moveTo>
                  <a:pt x="2427" y="2064"/>
                </a:moveTo>
                <a:lnTo>
                  <a:pt x="2431" y="2064"/>
                </a:lnTo>
                <a:lnTo>
                  <a:pt x="2431" y="2068"/>
                </a:lnTo>
                <a:lnTo>
                  <a:pt x="2427" y="2068"/>
                </a:lnTo>
                <a:lnTo>
                  <a:pt x="2427" y="2064"/>
                </a:lnTo>
                <a:close/>
                <a:moveTo>
                  <a:pt x="2435" y="2064"/>
                </a:moveTo>
                <a:lnTo>
                  <a:pt x="2439" y="2064"/>
                </a:lnTo>
                <a:lnTo>
                  <a:pt x="2439" y="2068"/>
                </a:lnTo>
                <a:lnTo>
                  <a:pt x="2435" y="2068"/>
                </a:lnTo>
                <a:lnTo>
                  <a:pt x="2435" y="2064"/>
                </a:lnTo>
                <a:close/>
                <a:moveTo>
                  <a:pt x="2443" y="2064"/>
                </a:moveTo>
                <a:lnTo>
                  <a:pt x="2446" y="2064"/>
                </a:lnTo>
                <a:lnTo>
                  <a:pt x="2446" y="2068"/>
                </a:lnTo>
                <a:lnTo>
                  <a:pt x="2443" y="2068"/>
                </a:lnTo>
                <a:lnTo>
                  <a:pt x="2443" y="2064"/>
                </a:lnTo>
                <a:close/>
                <a:moveTo>
                  <a:pt x="2450" y="2064"/>
                </a:moveTo>
                <a:lnTo>
                  <a:pt x="2454" y="2064"/>
                </a:lnTo>
                <a:lnTo>
                  <a:pt x="2454" y="2068"/>
                </a:lnTo>
                <a:lnTo>
                  <a:pt x="2450" y="2068"/>
                </a:lnTo>
                <a:lnTo>
                  <a:pt x="2450" y="2064"/>
                </a:lnTo>
                <a:close/>
                <a:moveTo>
                  <a:pt x="2458" y="2064"/>
                </a:moveTo>
                <a:lnTo>
                  <a:pt x="2462" y="2064"/>
                </a:lnTo>
                <a:lnTo>
                  <a:pt x="2462" y="2068"/>
                </a:lnTo>
                <a:lnTo>
                  <a:pt x="2458" y="2068"/>
                </a:lnTo>
                <a:lnTo>
                  <a:pt x="2458" y="2064"/>
                </a:lnTo>
                <a:close/>
                <a:moveTo>
                  <a:pt x="2466" y="2064"/>
                </a:moveTo>
                <a:lnTo>
                  <a:pt x="2469" y="2064"/>
                </a:lnTo>
                <a:lnTo>
                  <a:pt x="2469" y="2068"/>
                </a:lnTo>
                <a:lnTo>
                  <a:pt x="2466" y="2068"/>
                </a:lnTo>
                <a:lnTo>
                  <a:pt x="2466" y="2064"/>
                </a:lnTo>
                <a:close/>
                <a:moveTo>
                  <a:pt x="2473" y="2064"/>
                </a:moveTo>
                <a:lnTo>
                  <a:pt x="2477" y="2064"/>
                </a:lnTo>
                <a:lnTo>
                  <a:pt x="2477" y="2068"/>
                </a:lnTo>
                <a:lnTo>
                  <a:pt x="2473" y="2068"/>
                </a:lnTo>
                <a:lnTo>
                  <a:pt x="2473" y="2064"/>
                </a:lnTo>
                <a:close/>
                <a:moveTo>
                  <a:pt x="2481" y="2064"/>
                </a:moveTo>
                <a:lnTo>
                  <a:pt x="2485" y="2064"/>
                </a:lnTo>
                <a:lnTo>
                  <a:pt x="2485" y="2068"/>
                </a:lnTo>
                <a:lnTo>
                  <a:pt x="2481" y="2068"/>
                </a:lnTo>
                <a:lnTo>
                  <a:pt x="2481" y="2064"/>
                </a:lnTo>
                <a:close/>
                <a:moveTo>
                  <a:pt x="2489" y="2064"/>
                </a:moveTo>
                <a:lnTo>
                  <a:pt x="2493" y="2064"/>
                </a:lnTo>
                <a:lnTo>
                  <a:pt x="2493" y="2068"/>
                </a:lnTo>
                <a:lnTo>
                  <a:pt x="2489" y="2068"/>
                </a:lnTo>
                <a:lnTo>
                  <a:pt x="2489" y="2064"/>
                </a:lnTo>
                <a:close/>
                <a:moveTo>
                  <a:pt x="2496" y="2064"/>
                </a:moveTo>
                <a:lnTo>
                  <a:pt x="2500" y="2064"/>
                </a:lnTo>
                <a:lnTo>
                  <a:pt x="2500" y="2068"/>
                </a:lnTo>
                <a:lnTo>
                  <a:pt x="2496" y="2068"/>
                </a:lnTo>
                <a:lnTo>
                  <a:pt x="2496" y="2064"/>
                </a:lnTo>
                <a:close/>
                <a:moveTo>
                  <a:pt x="2504" y="2064"/>
                </a:moveTo>
                <a:lnTo>
                  <a:pt x="2508" y="2064"/>
                </a:lnTo>
                <a:lnTo>
                  <a:pt x="2508" y="2068"/>
                </a:lnTo>
                <a:lnTo>
                  <a:pt x="2504" y="2068"/>
                </a:lnTo>
                <a:lnTo>
                  <a:pt x="2504" y="2064"/>
                </a:lnTo>
                <a:close/>
                <a:moveTo>
                  <a:pt x="2512" y="2064"/>
                </a:moveTo>
                <a:lnTo>
                  <a:pt x="2516" y="2064"/>
                </a:lnTo>
                <a:lnTo>
                  <a:pt x="2516" y="2068"/>
                </a:lnTo>
                <a:lnTo>
                  <a:pt x="2512" y="2068"/>
                </a:lnTo>
                <a:lnTo>
                  <a:pt x="2512" y="2064"/>
                </a:lnTo>
                <a:close/>
                <a:moveTo>
                  <a:pt x="2519" y="2064"/>
                </a:moveTo>
                <a:lnTo>
                  <a:pt x="2523" y="2064"/>
                </a:lnTo>
                <a:lnTo>
                  <a:pt x="2523" y="2068"/>
                </a:lnTo>
                <a:lnTo>
                  <a:pt x="2519" y="2068"/>
                </a:lnTo>
                <a:lnTo>
                  <a:pt x="2519" y="2064"/>
                </a:lnTo>
                <a:close/>
                <a:moveTo>
                  <a:pt x="2527" y="2064"/>
                </a:moveTo>
                <a:lnTo>
                  <a:pt x="2531" y="2064"/>
                </a:lnTo>
                <a:lnTo>
                  <a:pt x="2531" y="2068"/>
                </a:lnTo>
                <a:lnTo>
                  <a:pt x="2527" y="2068"/>
                </a:lnTo>
                <a:lnTo>
                  <a:pt x="2527" y="2064"/>
                </a:lnTo>
                <a:close/>
                <a:moveTo>
                  <a:pt x="2535" y="2064"/>
                </a:moveTo>
                <a:lnTo>
                  <a:pt x="2539" y="2064"/>
                </a:lnTo>
                <a:lnTo>
                  <a:pt x="2539" y="2068"/>
                </a:lnTo>
                <a:lnTo>
                  <a:pt x="2535" y="2068"/>
                </a:lnTo>
                <a:lnTo>
                  <a:pt x="2535" y="2064"/>
                </a:lnTo>
                <a:close/>
                <a:moveTo>
                  <a:pt x="2542" y="2064"/>
                </a:moveTo>
                <a:lnTo>
                  <a:pt x="2546" y="2064"/>
                </a:lnTo>
                <a:lnTo>
                  <a:pt x="2546" y="2068"/>
                </a:lnTo>
                <a:lnTo>
                  <a:pt x="2542" y="2068"/>
                </a:lnTo>
                <a:lnTo>
                  <a:pt x="2542" y="2064"/>
                </a:lnTo>
                <a:close/>
                <a:moveTo>
                  <a:pt x="2550" y="2064"/>
                </a:moveTo>
                <a:lnTo>
                  <a:pt x="2554" y="2064"/>
                </a:lnTo>
                <a:lnTo>
                  <a:pt x="2554" y="2068"/>
                </a:lnTo>
                <a:lnTo>
                  <a:pt x="2550" y="2068"/>
                </a:lnTo>
                <a:lnTo>
                  <a:pt x="2550" y="2064"/>
                </a:lnTo>
                <a:close/>
                <a:moveTo>
                  <a:pt x="2558" y="2064"/>
                </a:moveTo>
                <a:lnTo>
                  <a:pt x="2562" y="2064"/>
                </a:lnTo>
                <a:lnTo>
                  <a:pt x="2562" y="2068"/>
                </a:lnTo>
                <a:lnTo>
                  <a:pt x="2558" y="2068"/>
                </a:lnTo>
                <a:lnTo>
                  <a:pt x="2558" y="2064"/>
                </a:lnTo>
                <a:close/>
                <a:moveTo>
                  <a:pt x="2565" y="2064"/>
                </a:moveTo>
                <a:lnTo>
                  <a:pt x="2569" y="2064"/>
                </a:lnTo>
                <a:lnTo>
                  <a:pt x="2569" y="2068"/>
                </a:lnTo>
                <a:lnTo>
                  <a:pt x="2565" y="2068"/>
                </a:lnTo>
                <a:lnTo>
                  <a:pt x="2565" y="2064"/>
                </a:lnTo>
                <a:close/>
                <a:moveTo>
                  <a:pt x="2573" y="2064"/>
                </a:moveTo>
                <a:lnTo>
                  <a:pt x="2577" y="2064"/>
                </a:lnTo>
                <a:lnTo>
                  <a:pt x="2577" y="2068"/>
                </a:lnTo>
                <a:lnTo>
                  <a:pt x="2573" y="2068"/>
                </a:lnTo>
                <a:lnTo>
                  <a:pt x="2573" y="2064"/>
                </a:lnTo>
                <a:close/>
                <a:moveTo>
                  <a:pt x="2581" y="2064"/>
                </a:moveTo>
                <a:lnTo>
                  <a:pt x="2585" y="2064"/>
                </a:lnTo>
                <a:lnTo>
                  <a:pt x="2585" y="2068"/>
                </a:lnTo>
                <a:lnTo>
                  <a:pt x="2581" y="2068"/>
                </a:lnTo>
                <a:lnTo>
                  <a:pt x="2581" y="2064"/>
                </a:lnTo>
                <a:close/>
                <a:moveTo>
                  <a:pt x="2589" y="2064"/>
                </a:moveTo>
                <a:lnTo>
                  <a:pt x="2592" y="2064"/>
                </a:lnTo>
                <a:lnTo>
                  <a:pt x="2592" y="2068"/>
                </a:lnTo>
                <a:lnTo>
                  <a:pt x="2589" y="2068"/>
                </a:lnTo>
                <a:lnTo>
                  <a:pt x="2589" y="2064"/>
                </a:lnTo>
                <a:close/>
                <a:moveTo>
                  <a:pt x="2596" y="2064"/>
                </a:moveTo>
                <a:lnTo>
                  <a:pt x="2600" y="2064"/>
                </a:lnTo>
                <a:lnTo>
                  <a:pt x="2600" y="2068"/>
                </a:lnTo>
                <a:lnTo>
                  <a:pt x="2596" y="2068"/>
                </a:lnTo>
                <a:lnTo>
                  <a:pt x="2596" y="2064"/>
                </a:lnTo>
                <a:close/>
                <a:moveTo>
                  <a:pt x="2604" y="2064"/>
                </a:moveTo>
                <a:lnTo>
                  <a:pt x="2608" y="2064"/>
                </a:lnTo>
                <a:lnTo>
                  <a:pt x="2608" y="2068"/>
                </a:lnTo>
                <a:lnTo>
                  <a:pt x="2604" y="2068"/>
                </a:lnTo>
                <a:lnTo>
                  <a:pt x="2604" y="2064"/>
                </a:lnTo>
                <a:close/>
                <a:moveTo>
                  <a:pt x="2612" y="2064"/>
                </a:moveTo>
                <a:lnTo>
                  <a:pt x="2615" y="2064"/>
                </a:lnTo>
                <a:lnTo>
                  <a:pt x="2615" y="2068"/>
                </a:lnTo>
                <a:lnTo>
                  <a:pt x="2612" y="2068"/>
                </a:lnTo>
                <a:lnTo>
                  <a:pt x="2612" y="2064"/>
                </a:lnTo>
                <a:close/>
                <a:moveTo>
                  <a:pt x="2619" y="2064"/>
                </a:moveTo>
                <a:lnTo>
                  <a:pt x="2623" y="2064"/>
                </a:lnTo>
                <a:lnTo>
                  <a:pt x="2623" y="2068"/>
                </a:lnTo>
                <a:lnTo>
                  <a:pt x="2619" y="2068"/>
                </a:lnTo>
                <a:lnTo>
                  <a:pt x="2619" y="2064"/>
                </a:lnTo>
                <a:close/>
                <a:moveTo>
                  <a:pt x="2627" y="2064"/>
                </a:moveTo>
                <a:lnTo>
                  <a:pt x="2631" y="2064"/>
                </a:lnTo>
                <a:lnTo>
                  <a:pt x="2631" y="2068"/>
                </a:lnTo>
                <a:lnTo>
                  <a:pt x="2627" y="2068"/>
                </a:lnTo>
                <a:lnTo>
                  <a:pt x="2627" y="2064"/>
                </a:lnTo>
                <a:close/>
                <a:moveTo>
                  <a:pt x="2635" y="2064"/>
                </a:moveTo>
                <a:lnTo>
                  <a:pt x="2638" y="2064"/>
                </a:lnTo>
                <a:lnTo>
                  <a:pt x="2638" y="2068"/>
                </a:lnTo>
                <a:lnTo>
                  <a:pt x="2635" y="2068"/>
                </a:lnTo>
                <a:lnTo>
                  <a:pt x="2635" y="2064"/>
                </a:lnTo>
                <a:close/>
                <a:moveTo>
                  <a:pt x="2642" y="2064"/>
                </a:moveTo>
                <a:lnTo>
                  <a:pt x="2646" y="2064"/>
                </a:lnTo>
                <a:lnTo>
                  <a:pt x="2646" y="2068"/>
                </a:lnTo>
                <a:lnTo>
                  <a:pt x="2642" y="2068"/>
                </a:lnTo>
                <a:lnTo>
                  <a:pt x="2642" y="2064"/>
                </a:lnTo>
                <a:close/>
                <a:moveTo>
                  <a:pt x="2650" y="2064"/>
                </a:moveTo>
                <a:lnTo>
                  <a:pt x="2654" y="2064"/>
                </a:lnTo>
                <a:lnTo>
                  <a:pt x="2654" y="2068"/>
                </a:lnTo>
                <a:lnTo>
                  <a:pt x="2650" y="2068"/>
                </a:lnTo>
                <a:lnTo>
                  <a:pt x="2650" y="2064"/>
                </a:lnTo>
                <a:close/>
                <a:moveTo>
                  <a:pt x="2658" y="2064"/>
                </a:moveTo>
                <a:lnTo>
                  <a:pt x="2661" y="2064"/>
                </a:lnTo>
                <a:lnTo>
                  <a:pt x="2661" y="2068"/>
                </a:lnTo>
                <a:lnTo>
                  <a:pt x="2658" y="2068"/>
                </a:lnTo>
                <a:lnTo>
                  <a:pt x="2658" y="2064"/>
                </a:lnTo>
                <a:close/>
                <a:moveTo>
                  <a:pt x="2665" y="2064"/>
                </a:moveTo>
                <a:lnTo>
                  <a:pt x="2669" y="2064"/>
                </a:lnTo>
                <a:lnTo>
                  <a:pt x="2669" y="2068"/>
                </a:lnTo>
                <a:lnTo>
                  <a:pt x="2665" y="2068"/>
                </a:lnTo>
                <a:lnTo>
                  <a:pt x="2665" y="2064"/>
                </a:lnTo>
                <a:close/>
                <a:moveTo>
                  <a:pt x="2673" y="2064"/>
                </a:moveTo>
                <a:lnTo>
                  <a:pt x="2677" y="2064"/>
                </a:lnTo>
                <a:lnTo>
                  <a:pt x="2677" y="2068"/>
                </a:lnTo>
                <a:lnTo>
                  <a:pt x="2673" y="2068"/>
                </a:lnTo>
                <a:lnTo>
                  <a:pt x="2673" y="2064"/>
                </a:lnTo>
                <a:close/>
                <a:moveTo>
                  <a:pt x="2681" y="2064"/>
                </a:moveTo>
                <a:lnTo>
                  <a:pt x="2685" y="2064"/>
                </a:lnTo>
                <a:lnTo>
                  <a:pt x="2685" y="2068"/>
                </a:lnTo>
                <a:lnTo>
                  <a:pt x="2681" y="2068"/>
                </a:lnTo>
                <a:lnTo>
                  <a:pt x="2681" y="2064"/>
                </a:lnTo>
                <a:close/>
                <a:moveTo>
                  <a:pt x="2688" y="2064"/>
                </a:moveTo>
                <a:lnTo>
                  <a:pt x="2692" y="2064"/>
                </a:lnTo>
                <a:lnTo>
                  <a:pt x="2692" y="2068"/>
                </a:lnTo>
                <a:lnTo>
                  <a:pt x="2688" y="2068"/>
                </a:lnTo>
                <a:lnTo>
                  <a:pt x="2688" y="2064"/>
                </a:lnTo>
                <a:close/>
                <a:moveTo>
                  <a:pt x="2696" y="2064"/>
                </a:moveTo>
                <a:lnTo>
                  <a:pt x="2700" y="2064"/>
                </a:lnTo>
                <a:lnTo>
                  <a:pt x="2700" y="2068"/>
                </a:lnTo>
                <a:lnTo>
                  <a:pt x="2696" y="2068"/>
                </a:lnTo>
                <a:lnTo>
                  <a:pt x="2696" y="2064"/>
                </a:lnTo>
                <a:close/>
                <a:moveTo>
                  <a:pt x="2704" y="2064"/>
                </a:moveTo>
                <a:lnTo>
                  <a:pt x="2708" y="2064"/>
                </a:lnTo>
                <a:lnTo>
                  <a:pt x="2708" y="2068"/>
                </a:lnTo>
                <a:lnTo>
                  <a:pt x="2704" y="2068"/>
                </a:lnTo>
                <a:lnTo>
                  <a:pt x="2704" y="2064"/>
                </a:lnTo>
                <a:close/>
                <a:moveTo>
                  <a:pt x="2711" y="2064"/>
                </a:moveTo>
                <a:lnTo>
                  <a:pt x="2715" y="2064"/>
                </a:lnTo>
                <a:lnTo>
                  <a:pt x="2715" y="2068"/>
                </a:lnTo>
                <a:lnTo>
                  <a:pt x="2711" y="2068"/>
                </a:lnTo>
                <a:lnTo>
                  <a:pt x="2711" y="2064"/>
                </a:lnTo>
                <a:close/>
                <a:moveTo>
                  <a:pt x="2719" y="2064"/>
                </a:moveTo>
                <a:lnTo>
                  <a:pt x="2723" y="2064"/>
                </a:lnTo>
                <a:lnTo>
                  <a:pt x="2723" y="2068"/>
                </a:lnTo>
                <a:lnTo>
                  <a:pt x="2719" y="2068"/>
                </a:lnTo>
                <a:lnTo>
                  <a:pt x="2719" y="2064"/>
                </a:lnTo>
                <a:close/>
                <a:moveTo>
                  <a:pt x="2727" y="2064"/>
                </a:moveTo>
                <a:lnTo>
                  <a:pt x="2731" y="2064"/>
                </a:lnTo>
                <a:lnTo>
                  <a:pt x="2731" y="2068"/>
                </a:lnTo>
                <a:lnTo>
                  <a:pt x="2727" y="2068"/>
                </a:lnTo>
                <a:lnTo>
                  <a:pt x="2727" y="2064"/>
                </a:lnTo>
                <a:close/>
                <a:moveTo>
                  <a:pt x="2734" y="2064"/>
                </a:moveTo>
                <a:lnTo>
                  <a:pt x="2738" y="2064"/>
                </a:lnTo>
                <a:lnTo>
                  <a:pt x="2738" y="2068"/>
                </a:lnTo>
                <a:lnTo>
                  <a:pt x="2734" y="2068"/>
                </a:lnTo>
                <a:lnTo>
                  <a:pt x="2734" y="2064"/>
                </a:lnTo>
                <a:close/>
                <a:moveTo>
                  <a:pt x="2742" y="2064"/>
                </a:moveTo>
                <a:lnTo>
                  <a:pt x="2746" y="2064"/>
                </a:lnTo>
                <a:lnTo>
                  <a:pt x="2746" y="2068"/>
                </a:lnTo>
                <a:lnTo>
                  <a:pt x="2742" y="2068"/>
                </a:lnTo>
                <a:lnTo>
                  <a:pt x="2742" y="2064"/>
                </a:lnTo>
                <a:close/>
                <a:moveTo>
                  <a:pt x="2750" y="2064"/>
                </a:moveTo>
                <a:lnTo>
                  <a:pt x="2754" y="2064"/>
                </a:lnTo>
                <a:lnTo>
                  <a:pt x="2754" y="2068"/>
                </a:lnTo>
                <a:lnTo>
                  <a:pt x="2750" y="2068"/>
                </a:lnTo>
                <a:lnTo>
                  <a:pt x="2750" y="2064"/>
                </a:lnTo>
                <a:close/>
                <a:moveTo>
                  <a:pt x="2757" y="2064"/>
                </a:moveTo>
                <a:lnTo>
                  <a:pt x="2761" y="2064"/>
                </a:lnTo>
                <a:lnTo>
                  <a:pt x="2761" y="2068"/>
                </a:lnTo>
                <a:lnTo>
                  <a:pt x="2757" y="2068"/>
                </a:lnTo>
                <a:lnTo>
                  <a:pt x="2757" y="2064"/>
                </a:lnTo>
                <a:close/>
                <a:moveTo>
                  <a:pt x="2765" y="2064"/>
                </a:moveTo>
                <a:lnTo>
                  <a:pt x="2769" y="2064"/>
                </a:lnTo>
                <a:lnTo>
                  <a:pt x="2769" y="2068"/>
                </a:lnTo>
                <a:lnTo>
                  <a:pt x="2765" y="2068"/>
                </a:lnTo>
                <a:lnTo>
                  <a:pt x="2765" y="2064"/>
                </a:lnTo>
                <a:close/>
                <a:moveTo>
                  <a:pt x="2773" y="2064"/>
                </a:moveTo>
                <a:lnTo>
                  <a:pt x="2777" y="2064"/>
                </a:lnTo>
                <a:lnTo>
                  <a:pt x="2777" y="2068"/>
                </a:lnTo>
                <a:lnTo>
                  <a:pt x="2773" y="2068"/>
                </a:lnTo>
                <a:lnTo>
                  <a:pt x="2773" y="2064"/>
                </a:lnTo>
                <a:close/>
                <a:moveTo>
                  <a:pt x="2781" y="2064"/>
                </a:moveTo>
                <a:lnTo>
                  <a:pt x="2784" y="2064"/>
                </a:lnTo>
                <a:lnTo>
                  <a:pt x="2784" y="2068"/>
                </a:lnTo>
                <a:lnTo>
                  <a:pt x="2781" y="2068"/>
                </a:lnTo>
                <a:lnTo>
                  <a:pt x="2781" y="2064"/>
                </a:lnTo>
                <a:close/>
                <a:moveTo>
                  <a:pt x="2788" y="2064"/>
                </a:moveTo>
                <a:lnTo>
                  <a:pt x="2792" y="2064"/>
                </a:lnTo>
                <a:lnTo>
                  <a:pt x="2792" y="2068"/>
                </a:lnTo>
                <a:lnTo>
                  <a:pt x="2788" y="2068"/>
                </a:lnTo>
                <a:lnTo>
                  <a:pt x="2788" y="2064"/>
                </a:lnTo>
                <a:close/>
                <a:moveTo>
                  <a:pt x="2796" y="2064"/>
                </a:moveTo>
                <a:lnTo>
                  <a:pt x="2800" y="2064"/>
                </a:lnTo>
                <a:lnTo>
                  <a:pt x="2800" y="2068"/>
                </a:lnTo>
                <a:lnTo>
                  <a:pt x="2796" y="2068"/>
                </a:lnTo>
                <a:lnTo>
                  <a:pt x="2796" y="2064"/>
                </a:lnTo>
                <a:close/>
                <a:moveTo>
                  <a:pt x="2804" y="2064"/>
                </a:moveTo>
                <a:lnTo>
                  <a:pt x="2807" y="2064"/>
                </a:lnTo>
                <a:lnTo>
                  <a:pt x="2807" y="2068"/>
                </a:lnTo>
                <a:lnTo>
                  <a:pt x="2804" y="2068"/>
                </a:lnTo>
                <a:lnTo>
                  <a:pt x="2804" y="2064"/>
                </a:lnTo>
                <a:close/>
                <a:moveTo>
                  <a:pt x="2811" y="2064"/>
                </a:moveTo>
                <a:lnTo>
                  <a:pt x="2815" y="2064"/>
                </a:lnTo>
                <a:lnTo>
                  <a:pt x="2815" y="2068"/>
                </a:lnTo>
                <a:lnTo>
                  <a:pt x="2811" y="2068"/>
                </a:lnTo>
                <a:lnTo>
                  <a:pt x="2811" y="2064"/>
                </a:lnTo>
                <a:close/>
                <a:moveTo>
                  <a:pt x="2819" y="2064"/>
                </a:moveTo>
                <a:lnTo>
                  <a:pt x="2823" y="2064"/>
                </a:lnTo>
                <a:lnTo>
                  <a:pt x="2823" y="2068"/>
                </a:lnTo>
                <a:lnTo>
                  <a:pt x="2819" y="2068"/>
                </a:lnTo>
                <a:lnTo>
                  <a:pt x="2819" y="2064"/>
                </a:lnTo>
                <a:close/>
                <a:moveTo>
                  <a:pt x="2827" y="2064"/>
                </a:moveTo>
                <a:lnTo>
                  <a:pt x="2830" y="2064"/>
                </a:lnTo>
                <a:lnTo>
                  <a:pt x="2830" y="2068"/>
                </a:lnTo>
                <a:lnTo>
                  <a:pt x="2827" y="2068"/>
                </a:lnTo>
                <a:lnTo>
                  <a:pt x="2827" y="2064"/>
                </a:lnTo>
                <a:close/>
                <a:moveTo>
                  <a:pt x="2834" y="2064"/>
                </a:moveTo>
                <a:lnTo>
                  <a:pt x="2838" y="2064"/>
                </a:lnTo>
                <a:lnTo>
                  <a:pt x="2838" y="2068"/>
                </a:lnTo>
                <a:lnTo>
                  <a:pt x="2834" y="2068"/>
                </a:lnTo>
                <a:lnTo>
                  <a:pt x="2834" y="2064"/>
                </a:lnTo>
                <a:close/>
                <a:moveTo>
                  <a:pt x="2842" y="2064"/>
                </a:moveTo>
                <a:lnTo>
                  <a:pt x="2846" y="2064"/>
                </a:lnTo>
                <a:lnTo>
                  <a:pt x="2846" y="2068"/>
                </a:lnTo>
                <a:lnTo>
                  <a:pt x="2842" y="2068"/>
                </a:lnTo>
                <a:lnTo>
                  <a:pt x="2842" y="2064"/>
                </a:lnTo>
                <a:close/>
                <a:moveTo>
                  <a:pt x="2850" y="2064"/>
                </a:moveTo>
                <a:lnTo>
                  <a:pt x="2853" y="2064"/>
                </a:lnTo>
                <a:lnTo>
                  <a:pt x="2853" y="2068"/>
                </a:lnTo>
                <a:lnTo>
                  <a:pt x="2850" y="2068"/>
                </a:lnTo>
                <a:lnTo>
                  <a:pt x="2850" y="2064"/>
                </a:lnTo>
                <a:close/>
                <a:moveTo>
                  <a:pt x="2857" y="2064"/>
                </a:moveTo>
                <a:lnTo>
                  <a:pt x="2861" y="2064"/>
                </a:lnTo>
                <a:lnTo>
                  <a:pt x="2861" y="2068"/>
                </a:lnTo>
                <a:lnTo>
                  <a:pt x="2857" y="2068"/>
                </a:lnTo>
                <a:lnTo>
                  <a:pt x="2857" y="2064"/>
                </a:lnTo>
                <a:close/>
                <a:moveTo>
                  <a:pt x="2865" y="2064"/>
                </a:moveTo>
                <a:lnTo>
                  <a:pt x="2869" y="2064"/>
                </a:lnTo>
                <a:lnTo>
                  <a:pt x="2869" y="2068"/>
                </a:lnTo>
                <a:lnTo>
                  <a:pt x="2865" y="2068"/>
                </a:lnTo>
                <a:lnTo>
                  <a:pt x="2865" y="2064"/>
                </a:lnTo>
                <a:close/>
                <a:moveTo>
                  <a:pt x="2873" y="2064"/>
                </a:moveTo>
                <a:lnTo>
                  <a:pt x="2877" y="2064"/>
                </a:lnTo>
                <a:lnTo>
                  <a:pt x="2877" y="2068"/>
                </a:lnTo>
                <a:lnTo>
                  <a:pt x="2873" y="2068"/>
                </a:lnTo>
                <a:lnTo>
                  <a:pt x="2873" y="2064"/>
                </a:lnTo>
                <a:close/>
                <a:moveTo>
                  <a:pt x="2880" y="2064"/>
                </a:moveTo>
                <a:lnTo>
                  <a:pt x="2884" y="2064"/>
                </a:lnTo>
                <a:lnTo>
                  <a:pt x="2884" y="2068"/>
                </a:lnTo>
                <a:lnTo>
                  <a:pt x="2880" y="2068"/>
                </a:lnTo>
                <a:lnTo>
                  <a:pt x="2880" y="2064"/>
                </a:lnTo>
                <a:close/>
                <a:moveTo>
                  <a:pt x="2888" y="2064"/>
                </a:moveTo>
                <a:lnTo>
                  <a:pt x="2892" y="2064"/>
                </a:lnTo>
                <a:lnTo>
                  <a:pt x="2892" y="2068"/>
                </a:lnTo>
                <a:lnTo>
                  <a:pt x="2888" y="2068"/>
                </a:lnTo>
                <a:lnTo>
                  <a:pt x="2888" y="2064"/>
                </a:lnTo>
                <a:close/>
                <a:moveTo>
                  <a:pt x="2896" y="2064"/>
                </a:moveTo>
                <a:lnTo>
                  <a:pt x="2900" y="2064"/>
                </a:lnTo>
                <a:lnTo>
                  <a:pt x="2900" y="2068"/>
                </a:lnTo>
                <a:lnTo>
                  <a:pt x="2896" y="2068"/>
                </a:lnTo>
                <a:lnTo>
                  <a:pt x="2896" y="2064"/>
                </a:lnTo>
                <a:close/>
                <a:moveTo>
                  <a:pt x="2903" y="2064"/>
                </a:moveTo>
                <a:lnTo>
                  <a:pt x="2907" y="2064"/>
                </a:lnTo>
                <a:lnTo>
                  <a:pt x="2907" y="2068"/>
                </a:lnTo>
                <a:lnTo>
                  <a:pt x="2903" y="2068"/>
                </a:lnTo>
                <a:lnTo>
                  <a:pt x="2903" y="2064"/>
                </a:lnTo>
                <a:close/>
                <a:moveTo>
                  <a:pt x="2911" y="2064"/>
                </a:moveTo>
                <a:lnTo>
                  <a:pt x="2915" y="2064"/>
                </a:lnTo>
                <a:lnTo>
                  <a:pt x="2915" y="2068"/>
                </a:lnTo>
                <a:lnTo>
                  <a:pt x="2911" y="2068"/>
                </a:lnTo>
                <a:lnTo>
                  <a:pt x="2911" y="2064"/>
                </a:lnTo>
                <a:close/>
                <a:moveTo>
                  <a:pt x="2919" y="2064"/>
                </a:moveTo>
                <a:lnTo>
                  <a:pt x="2923" y="2064"/>
                </a:lnTo>
                <a:lnTo>
                  <a:pt x="2923" y="2068"/>
                </a:lnTo>
                <a:lnTo>
                  <a:pt x="2919" y="2068"/>
                </a:lnTo>
                <a:lnTo>
                  <a:pt x="2919" y="2064"/>
                </a:lnTo>
                <a:close/>
                <a:moveTo>
                  <a:pt x="2926" y="2064"/>
                </a:moveTo>
                <a:lnTo>
                  <a:pt x="2930" y="2064"/>
                </a:lnTo>
                <a:lnTo>
                  <a:pt x="2930" y="2068"/>
                </a:lnTo>
                <a:lnTo>
                  <a:pt x="2926" y="2068"/>
                </a:lnTo>
                <a:lnTo>
                  <a:pt x="2926" y="2064"/>
                </a:lnTo>
                <a:close/>
                <a:moveTo>
                  <a:pt x="2934" y="2064"/>
                </a:moveTo>
                <a:lnTo>
                  <a:pt x="2938" y="2064"/>
                </a:lnTo>
                <a:lnTo>
                  <a:pt x="2938" y="2068"/>
                </a:lnTo>
                <a:lnTo>
                  <a:pt x="2934" y="2068"/>
                </a:lnTo>
                <a:lnTo>
                  <a:pt x="2934" y="2064"/>
                </a:lnTo>
                <a:close/>
                <a:moveTo>
                  <a:pt x="2942" y="2064"/>
                </a:moveTo>
                <a:lnTo>
                  <a:pt x="2946" y="2064"/>
                </a:lnTo>
                <a:lnTo>
                  <a:pt x="2946" y="2068"/>
                </a:lnTo>
                <a:lnTo>
                  <a:pt x="2942" y="2068"/>
                </a:lnTo>
                <a:lnTo>
                  <a:pt x="2942" y="2064"/>
                </a:lnTo>
                <a:close/>
                <a:moveTo>
                  <a:pt x="2949" y="2064"/>
                </a:moveTo>
                <a:lnTo>
                  <a:pt x="2953" y="2064"/>
                </a:lnTo>
                <a:lnTo>
                  <a:pt x="2953" y="2068"/>
                </a:lnTo>
                <a:lnTo>
                  <a:pt x="2949" y="2068"/>
                </a:lnTo>
                <a:lnTo>
                  <a:pt x="2949" y="2064"/>
                </a:lnTo>
                <a:close/>
                <a:moveTo>
                  <a:pt x="2957" y="2064"/>
                </a:moveTo>
                <a:lnTo>
                  <a:pt x="2961" y="2064"/>
                </a:lnTo>
                <a:lnTo>
                  <a:pt x="2961" y="2068"/>
                </a:lnTo>
                <a:lnTo>
                  <a:pt x="2957" y="2068"/>
                </a:lnTo>
                <a:lnTo>
                  <a:pt x="2957" y="2064"/>
                </a:lnTo>
                <a:close/>
                <a:moveTo>
                  <a:pt x="2965" y="2064"/>
                </a:moveTo>
                <a:lnTo>
                  <a:pt x="2969" y="2064"/>
                </a:lnTo>
                <a:lnTo>
                  <a:pt x="2969" y="2068"/>
                </a:lnTo>
                <a:lnTo>
                  <a:pt x="2965" y="2068"/>
                </a:lnTo>
                <a:lnTo>
                  <a:pt x="2965" y="2064"/>
                </a:lnTo>
                <a:close/>
                <a:moveTo>
                  <a:pt x="2973" y="2064"/>
                </a:moveTo>
                <a:lnTo>
                  <a:pt x="2976" y="2064"/>
                </a:lnTo>
                <a:lnTo>
                  <a:pt x="2976" y="2068"/>
                </a:lnTo>
                <a:lnTo>
                  <a:pt x="2973" y="2068"/>
                </a:lnTo>
                <a:lnTo>
                  <a:pt x="2973" y="2064"/>
                </a:lnTo>
                <a:close/>
                <a:moveTo>
                  <a:pt x="2980" y="2064"/>
                </a:moveTo>
                <a:lnTo>
                  <a:pt x="2984" y="2064"/>
                </a:lnTo>
                <a:lnTo>
                  <a:pt x="2984" y="2068"/>
                </a:lnTo>
                <a:lnTo>
                  <a:pt x="2980" y="2068"/>
                </a:lnTo>
                <a:lnTo>
                  <a:pt x="2980" y="2064"/>
                </a:lnTo>
                <a:close/>
                <a:moveTo>
                  <a:pt x="2988" y="2064"/>
                </a:moveTo>
                <a:lnTo>
                  <a:pt x="2992" y="2064"/>
                </a:lnTo>
                <a:lnTo>
                  <a:pt x="2992" y="2068"/>
                </a:lnTo>
                <a:lnTo>
                  <a:pt x="2988" y="2068"/>
                </a:lnTo>
                <a:lnTo>
                  <a:pt x="2988" y="2064"/>
                </a:lnTo>
                <a:close/>
                <a:moveTo>
                  <a:pt x="2996" y="2064"/>
                </a:moveTo>
                <a:lnTo>
                  <a:pt x="2999" y="2064"/>
                </a:lnTo>
                <a:lnTo>
                  <a:pt x="2999" y="2068"/>
                </a:lnTo>
                <a:lnTo>
                  <a:pt x="2996" y="2068"/>
                </a:lnTo>
                <a:lnTo>
                  <a:pt x="2996" y="2064"/>
                </a:lnTo>
                <a:close/>
                <a:moveTo>
                  <a:pt x="3003" y="2064"/>
                </a:moveTo>
                <a:lnTo>
                  <a:pt x="3007" y="2064"/>
                </a:lnTo>
                <a:lnTo>
                  <a:pt x="3007" y="2068"/>
                </a:lnTo>
                <a:lnTo>
                  <a:pt x="3003" y="2068"/>
                </a:lnTo>
                <a:lnTo>
                  <a:pt x="3003" y="2064"/>
                </a:lnTo>
                <a:close/>
                <a:moveTo>
                  <a:pt x="3011" y="2064"/>
                </a:moveTo>
                <a:lnTo>
                  <a:pt x="3015" y="2064"/>
                </a:lnTo>
                <a:lnTo>
                  <a:pt x="3015" y="2068"/>
                </a:lnTo>
                <a:lnTo>
                  <a:pt x="3011" y="2068"/>
                </a:lnTo>
                <a:lnTo>
                  <a:pt x="3011" y="2064"/>
                </a:lnTo>
                <a:close/>
                <a:moveTo>
                  <a:pt x="3019" y="2064"/>
                </a:moveTo>
                <a:lnTo>
                  <a:pt x="3022" y="2064"/>
                </a:lnTo>
                <a:lnTo>
                  <a:pt x="3022" y="2068"/>
                </a:lnTo>
                <a:lnTo>
                  <a:pt x="3019" y="2068"/>
                </a:lnTo>
                <a:lnTo>
                  <a:pt x="3019" y="2064"/>
                </a:lnTo>
                <a:close/>
                <a:moveTo>
                  <a:pt x="3026" y="2064"/>
                </a:moveTo>
                <a:lnTo>
                  <a:pt x="3030" y="2064"/>
                </a:lnTo>
                <a:lnTo>
                  <a:pt x="3030" y="2068"/>
                </a:lnTo>
                <a:lnTo>
                  <a:pt x="3026" y="2068"/>
                </a:lnTo>
                <a:lnTo>
                  <a:pt x="3026" y="2064"/>
                </a:lnTo>
                <a:close/>
                <a:moveTo>
                  <a:pt x="3034" y="2064"/>
                </a:moveTo>
                <a:lnTo>
                  <a:pt x="3038" y="2064"/>
                </a:lnTo>
                <a:lnTo>
                  <a:pt x="3038" y="2068"/>
                </a:lnTo>
                <a:lnTo>
                  <a:pt x="3034" y="2068"/>
                </a:lnTo>
                <a:lnTo>
                  <a:pt x="3034" y="2064"/>
                </a:lnTo>
                <a:close/>
                <a:moveTo>
                  <a:pt x="3042" y="2064"/>
                </a:moveTo>
                <a:lnTo>
                  <a:pt x="3045" y="2064"/>
                </a:lnTo>
                <a:lnTo>
                  <a:pt x="3045" y="2068"/>
                </a:lnTo>
                <a:lnTo>
                  <a:pt x="3042" y="2068"/>
                </a:lnTo>
                <a:lnTo>
                  <a:pt x="3042" y="2064"/>
                </a:lnTo>
                <a:close/>
                <a:moveTo>
                  <a:pt x="3049" y="2064"/>
                </a:moveTo>
                <a:lnTo>
                  <a:pt x="3053" y="2064"/>
                </a:lnTo>
                <a:lnTo>
                  <a:pt x="3053" y="2068"/>
                </a:lnTo>
                <a:lnTo>
                  <a:pt x="3049" y="2068"/>
                </a:lnTo>
                <a:lnTo>
                  <a:pt x="3049" y="2064"/>
                </a:lnTo>
                <a:close/>
                <a:moveTo>
                  <a:pt x="3057" y="2064"/>
                </a:moveTo>
                <a:lnTo>
                  <a:pt x="3061" y="2064"/>
                </a:lnTo>
                <a:lnTo>
                  <a:pt x="3061" y="2068"/>
                </a:lnTo>
                <a:lnTo>
                  <a:pt x="3057" y="2068"/>
                </a:lnTo>
                <a:lnTo>
                  <a:pt x="3057" y="2064"/>
                </a:lnTo>
                <a:close/>
                <a:moveTo>
                  <a:pt x="3065" y="2064"/>
                </a:moveTo>
                <a:lnTo>
                  <a:pt x="3069" y="2064"/>
                </a:lnTo>
                <a:lnTo>
                  <a:pt x="3069" y="2068"/>
                </a:lnTo>
                <a:lnTo>
                  <a:pt x="3065" y="2068"/>
                </a:lnTo>
                <a:lnTo>
                  <a:pt x="3065" y="2064"/>
                </a:lnTo>
                <a:close/>
                <a:moveTo>
                  <a:pt x="3072" y="2064"/>
                </a:moveTo>
                <a:lnTo>
                  <a:pt x="3076" y="2064"/>
                </a:lnTo>
                <a:lnTo>
                  <a:pt x="3076" y="2068"/>
                </a:lnTo>
                <a:lnTo>
                  <a:pt x="3072" y="2068"/>
                </a:lnTo>
                <a:lnTo>
                  <a:pt x="3072" y="2064"/>
                </a:lnTo>
                <a:close/>
                <a:moveTo>
                  <a:pt x="3080" y="2064"/>
                </a:moveTo>
                <a:lnTo>
                  <a:pt x="3084" y="2064"/>
                </a:lnTo>
                <a:lnTo>
                  <a:pt x="3084" y="2068"/>
                </a:lnTo>
                <a:lnTo>
                  <a:pt x="3080" y="2068"/>
                </a:lnTo>
                <a:lnTo>
                  <a:pt x="3080" y="2064"/>
                </a:lnTo>
                <a:close/>
                <a:moveTo>
                  <a:pt x="3088" y="2064"/>
                </a:moveTo>
                <a:lnTo>
                  <a:pt x="3092" y="2064"/>
                </a:lnTo>
                <a:lnTo>
                  <a:pt x="3092" y="2068"/>
                </a:lnTo>
                <a:lnTo>
                  <a:pt x="3088" y="2068"/>
                </a:lnTo>
                <a:lnTo>
                  <a:pt x="3088" y="2064"/>
                </a:lnTo>
                <a:close/>
                <a:moveTo>
                  <a:pt x="3095" y="2064"/>
                </a:moveTo>
                <a:lnTo>
                  <a:pt x="3099" y="2064"/>
                </a:lnTo>
                <a:lnTo>
                  <a:pt x="3099" y="2068"/>
                </a:lnTo>
                <a:lnTo>
                  <a:pt x="3095" y="2068"/>
                </a:lnTo>
                <a:lnTo>
                  <a:pt x="3095" y="2064"/>
                </a:lnTo>
                <a:close/>
                <a:moveTo>
                  <a:pt x="3103" y="2064"/>
                </a:moveTo>
                <a:lnTo>
                  <a:pt x="3107" y="2064"/>
                </a:lnTo>
                <a:lnTo>
                  <a:pt x="3107" y="2068"/>
                </a:lnTo>
                <a:lnTo>
                  <a:pt x="3103" y="2068"/>
                </a:lnTo>
                <a:lnTo>
                  <a:pt x="3103" y="2064"/>
                </a:lnTo>
                <a:close/>
                <a:moveTo>
                  <a:pt x="3111" y="2064"/>
                </a:moveTo>
                <a:lnTo>
                  <a:pt x="3115" y="2064"/>
                </a:lnTo>
                <a:lnTo>
                  <a:pt x="3115" y="2068"/>
                </a:lnTo>
                <a:lnTo>
                  <a:pt x="3111" y="2068"/>
                </a:lnTo>
                <a:lnTo>
                  <a:pt x="3111" y="2064"/>
                </a:lnTo>
                <a:close/>
                <a:moveTo>
                  <a:pt x="3118" y="2064"/>
                </a:moveTo>
                <a:lnTo>
                  <a:pt x="3122" y="2064"/>
                </a:lnTo>
                <a:lnTo>
                  <a:pt x="3122" y="2068"/>
                </a:lnTo>
                <a:lnTo>
                  <a:pt x="3118" y="2068"/>
                </a:lnTo>
                <a:lnTo>
                  <a:pt x="3118" y="2064"/>
                </a:lnTo>
                <a:close/>
                <a:moveTo>
                  <a:pt x="3126" y="2064"/>
                </a:moveTo>
                <a:lnTo>
                  <a:pt x="3130" y="2064"/>
                </a:lnTo>
                <a:lnTo>
                  <a:pt x="3130" y="2068"/>
                </a:lnTo>
                <a:lnTo>
                  <a:pt x="3126" y="2068"/>
                </a:lnTo>
                <a:lnTo>
                  <a:pt x="3126" y="2064"/>
                </a:lnTo>
                <a:close/>
                <a:moveTo>
                  <a:pt x="3134" y="2064"/>
                </a:moveTo>
                <a:lnTo>
                  <a:pt x="3138" y="2064"/>
                </a:lnTo>
                <a:lnTo>
                  <a:pt x="3138" y="2068"/>
                </a:lnTo>
                <a:lnTo>
                  <a:pt x="3134" y="2068"/>
                </a:lnTo>
                <a:lnTo>
                  <a:pt x="3134" y="2064"/>
                </a:lnTo>
                <a:close/>
                <a:moveTo>
                  <a:pt x="3141" y="2064"/>
                </a:moveTo>
                <a:lnTo>
                  <a:pt x="3145" y="2064"/>
                </a:lnTo>
                <a:lnTo>
                  <a:pt x="3145" y="2068"/>
                </a:lnTo>
                <a:lnTo>
                  <a:pt x="3141" y="2068"/>
                </a:lnTo>
                <a:lnTo>
                  <a:pt x="3141" y="2064"/>
                </a:lnTo>
                <a:close/>
                <a:moveTo>
                  <a:pt x="3149" y="2064"/>
                </a:moveTo>
                <a:lnTo>
                  <a:pt x="3153" y="2064"/>
                </a:lnTo>
                <a:lnTo>
                  <a:pt x="3153" y="2068"/>
                </a:lnTo>
                <a:lnTo>
                  <a:pt x="3149" y="2068"/>
                </a:lnTo>
                <a:lnTo>
                  <a:pt x="3149" y="2064"/>
                </a:lnTo>
                <a:close/>
                <a:moveTo>
                  <a:pt x="3157" y="2064"/>
                </a:moveTo>
                <a:lnTo>
                  <a:pt x="3161" y="2064"/>
                </a:lnTo>
                <a:lnTo>
                  <a:pt x="3161" y="2068"/>
                </a:lnTo>
                <a:lnTo>
                  <a:pt x="3157" y="2068"/>
                </a:lnTo>
                <a:lnTo>
                  <a:pt x="3157" y="2064"/>
                </a:lnTo>
                <a:close/>
                <a:moveTo>
                  <a:pt x="3164" y="2064"/>
                </a:moveTo>
                <a:lnTo>
                  <a:pt x="3168" y="2064"/>
                </a:lnTo>
                <a:lnTo>
                  <a:pt x="3168" y="2068"/>
                </a:lnTo>
                <a:lnTo>
                  <a:pt x="3164" y="2068"/>
                </a:lnTo>
                <a:lnTo>
                  <a:pt x="3164" y="2064"/>
                </a:lnTo>
                <a:close/>
                <a:moveTo>
                  <a:pt x="3172" y="2064"/>
                </a:moveTo>
                <a:lnTo>
                  <a:pt x="3176" y="2064"/>
                </a:lnTo>
                <a:lnTo>
                  <a:pt x="3176" y="2068"/>
                </a:lnTo>
                <a:lnTo>
                  <a:pt x="3172" y="2068"/>
                </a:lnTo>
                <a:lnTo>
                  <a:pt x="3172" y="2064"/>
                </a:lnTo>
                <a:close/>
                <a:moveTo>
                  <a:pt x="3180" y="2064"/>
                </a:moveTo>
                <a:lnTo>
                  <a:pt x="3184" y="2064"/>
                </a:lnTo>
                <a:lnTo>
                  <a:pt x="3184" y="2068"/>
                </a:lnTo>
                <a:lnTo>
                  <a:pt x="3180" y="2068"/>
                </a:lnTo>
                <a:lnTo>
                  <a:pt x="3180" y="2064"/>
                </a:lnTo>
                <a:close/>
                <a:moveTo>
                  <a:pt x="3188" y="2064"/>
                </a:moveTo>
                <a:lnTo>
                  <a:pt x="3191" y="2064"/>
                </a:lnTo>
                <a:lnTo>
                  <a:pt x="3191" y="2068"/>
                </a:lnTo>
                <a:lnTo>
                  <a:pt x="3188" y="2068"/>
                </a:lnTo>
                <a:lnTo>
                  <a:pt x="3188" y="2064"/>
                </a:lnTo>
                <a:close/>
                <a:moveTo>
                  <a:pt x="3195" y="2064"/>
                </a:moveTo>
                <a:lnTo>
                  <a:pt x="3199" y="2064"/>
                </a:lnTo>
                <a:lnTo>
                  <a:pt x="3199" y="2068"/>
                </a:lnTo>
                <a:lnTo>
                  <a:pt x="3195" y="2068"/>
                </a:lnTo>
                <a:lnTo>
                  <a:pt x="3195" y="2064"/>
                </a:lnTo>
                <a:close/>
                <a:moveTo>
                  <a:pt x="3203" y="2064"/>
                </a:moveTo>
                <a:lnTo>
                  <a:pt x="3207" y="2064"/>
                </a:lnTo>
                <a:lnTo>
                  <a:pt x="3207" y="2068"/>
                </a:lnTo>
                <a:lnTo>
                  <a:pt x="3203" y="2068"/>
                </a:lnTo>
                <a:lnTo>
                  <a:pt x="3203" y="2064"/>
                </a:lnTo>
                <a:close/>
                <a:moveTo>
                  <a:pt x="3211" y="2064"/>
                </a:moveTo>
                <a:lnTo>
                  <a:pt x="3214" y="2064"/>
                </a:lnTo>
                <a:lnTo>
                  <a:pt x="3214" y="2068"/>
                </a:lnTo>
                <a:lnTo>
                  <a:pt x="3211" y="2068"/>
                </a:lnTo>
                <a:lnTo>
                  <a:pt x="3211" y="2064"/>
                </a:lnTo>
                <a:close/>
                <a:moveTo>
                  <a:pt x="3218" y="2064"/>
                </a:moveTo>
                <a:lnTo>
                  <a:pt x="3222" y="2064"/>
                </a:lnTo>
                <a:lnTo>
                  <a:pt x="3222" y="2068"/>
                </a:lnTo>
                <a:lnTo>
                  <a:pt x="3218" y="2068"/>
                </a:lnTo>
                <a:lnTo>
                  <a:pt x="3218" y="2064"/>
                </a:lnTo>
                <a:close/>
                <a:moveTo>
                  <a:pt x="3226" y="2064"/>
                </a:moveTo>
                <a:lnTo>
                  <a:pt x="3230" y="2064"/>
                </a:lnTo>
                <a:lnTo>
                  <a:pt x="3230" y="2068"/>
                </a:lnTo>
                <a:lnTo>
                  <a:pt x="3226" y="2068"/>
                </a:lnTo>
                <a:lnTo>
                  <a:pt x="3226" y="2064"/>
                </a:lnTo>
                <a:close/>
                <a:moveTo>
                  <a:pt x="3234" y="2064"/>
                </a:moveTo>
                <a:lnTo>
                  <a:pt x="3237" y="2064"/>
                </a:lnTo>
                <a:lnTo>
                  <a:pt x="3237" y="2068"/>
                </a:lnTo>
                <a:lnTo>
                  <a:pt x="3234" y="2068"/>
                </a:lnTo>
                <a:lnTo>
                  <a:pt x="3234" y="2064"/>
                </a:lnTo>
                <a:close/>
                <a:moveTo>
                  <a:pt x="3241" y="2064"/>
                </a:moveTo>
                <a:lnTo>
                  <a:pt x="3245" y="2064"/>
                </a:lnTo>
                <a:lnTo>
                  <a:pt x="3245" y="2068"/>
                </a:lnTo>
                <a:lnTo>
                  <a:pt x="3241" y="2068"/>
                </a:lnTo>
                <a:lnTo>
                  <a:pt x="3241" y="2064"/>
                </a:lnTo>
                <a:close/>
                <a:moveTo>
                  <a:pt x="3249" y="2064"/>
                </a:moveTo>
                <a:lnTo>
                  <a:pt x="3253" y="2064"/>
                </a:lnTo>
                <a:lnTo>
                  <a:pt x="3253" y="2068"/>
                </a:lnTo>
                <a:lnTo>
                  <a:pt x="3249" y="2068"/>
                </a:lnTo>
                <a:lnTo>
                  <a:pt x="3249" y="2064"/>
                </a:lnTo>
                <a:close/>
                <a:moveTo>
                  <a:pt x="3257" y="2064"/>
                </a:moveTo>
                <a:lnTo>
                  <a:pt x="3260" y="2064"/>
                </a:lnTo>
                <a:lnTo>
                  <a:pt x="3260" y="2068"/>
                </a:lnTo>
                <a:lnTo>
                  <a:pt x="3257" y="2068"/>
                </a:lnTo>
                <a:lnTo>
                  <a:pt x="3257" y="2064"/>
                </a:lnTo>
                <a:close/>
                <a:moveTo>
                  <a:pt x="3264" y="2064"/>
                </a:moveTo>
                <a:lnTo>
                  <a:pt x="3268" y="2064"/>
                </a:lnTo>
                <a:lnTo>
                  <a:pt x="3268" y="2068"/>
                </a:lnTo>
                <a:lnTo>
                  <a:pt x="3264" y="2068"/>
                </a:lnTo>
                <a:lnTo>
                  <a:pt x="3264" y="2064"/>
                </a:lnTo>
                <a:close/>
                <a:moveTo>
                  <a:pt x="3272" y="2064"/>
                </a:moveTo>
                <a:lnTo>
                  <a:pt x="3276" y="2064"/>
                </a:lnTo>
                <a:lnTo>
                  <a:pt x="3276" y="2068"/>
                </a:lnTo>
                <a:lnTo>
                  <a:pt x="3272" y="2068"/>
                </a:lnTo>
                <a:lnTo>
                  <a:pt x="3272" y="2064"/>
                </a:lnTo>
                <a:close/>
                <a:moveTo>
                  <a:pt x="3280" y="2064"/>
                </a:moveTo>
                <a:lnTo>
                  <a:pt x="3284" y="2064"/>
                </a:lnTo>
                <a:lnTo>
                  <a:pt x="3284" y="2068"/>
                </a:lnTo>
                <a:lnTo>
                  <a:pt x="3280" y="2068"/>
                </a:lnTo>
                <a:lnTo>
                  <a:pt x="3280" y="2064"/>
                </a:lnTo>
                <a:close/>
                <a:moveTo>
                  <a:pt x="3287" y="2064"/>
                </a:moveTo>
                <a:lnTo>
                  <a:pt x="3291" y="2064"/>
                </a:lnTo>
                <a:lnTo>
                  <a:pt x="3291" y="2068"/>
                </a:lnTo>
                <a:lnTo>
                  <a:pt x="3287" y="2068"/>
                </a:lnTo>
                <a:lnTo>
                  <a:pt x="3287" y="2064"/>
                </a:lnTo>
                <a:close/>
                <a:moveTo>
                  <a:pt x="3295" y="2064"/>
                </a:moveTo>
                <a:lnTo>
                  <a:pt x="3299" y="2064"/>
                </a:lnTo>
                <a:lnTo>
                  <a:pt x="3299" y="2068"/>
                </a:lnTo>
                <a:lnTo>
                  <a:pt x="3295" y="2068"/>
                </a:lnTo>
                <a:lnTo>
                  <a:pt x="3295" y="2064"/>
                </a:lnTo>
                <a:close/>
                <a:moveTo>
                  <a:pt x="3303" y="2064"/>
                </a:moveTo>
                <a:lnTo>
                  <a:pt x="3307" y="2064"/>
                </a:lnTo>
                <a:lnTo>
                  <a:pt x="3307" y="2068"/>
                </a:lnTo>
                <a:lnTo>
                  <a:pt x="3303" y="2068"/>
                </a:lnTo>
                <a:lnTo>
                  <a:pt x="3303" y="2064"/>
                </a:lnTo>
                <a:close/>
                <a:moveTo>
                  <a:pt x="3310" y="2064"/>
                </a:moveTo>
                <a:lnTo>
                  <a:pt x="3314" y="2064"/>
                </a:lnTo>
                <a:lnTo>
                  <a:pt x="3314" y="2068"/>
                </a:lnTo>
                <a:lnTo>
                  <a:pt x="3310" y="2068"/>
                </a:lnTo>
                <a:lnTo>
                  <a:pt x="3310" y="2064"/>
                </a:lnTo>
                <a:close/>
                <a:moveTo>
                  <a:pt x="3318" y="2064"/>
                </a:moveTo>
                <a:lnTo>
                  <a:pt x="3322" y="2064"/>
                </a:lnTo>
                <a:lnTo>
                  <a:pt x="3322" y="2068"/>
                </a:lnTo>
                <a:lnTo>
                  <a:pt x="3318" y="2068"/>
                </a:lnTo>
                <a:lnTo>
                  <a:pt x="3318" y="2064"/>
                </a:lnTo>
                <a:close/>
                <a:moveTo>
                  <a:pt x="3326" y="2064"/>
                </a:moveTo>
                <a:lnTo>
                  <a:pt x="3330" y="2064"/>
                </a:lnTo>
                <a:lnTo>
                  <a:pt x="3330" y="2068"/>
                </a:lnTo>
                <a:lnTo>
                  <a:pt x="3326" y="2068"/>
                </a:lnTo>
                <a:lnTo>
                  <a:pt x="3326" y="2064"/>
                </a:lnTo>
                <a:close/>
                <a:moveTo>
                  <a:pt x="3333" y="2064"/>
                </a:moveTo>
                <a:lnTo>
                  <a:pt x="3337" y="2064"/>
                </a:lnTo>
                <a:lnTo>
                  <a:pt x="3337" y="2068"/>
                </a:lnTo>
                <a:lnTo>
                  <a:pt x="3333" y="2068"/>
                </a:lnTo>
                <a:lnTo>
                  <a:pt x="3333" y="2064"/>
                </a:lnTo>
                <a:close/>
                <a:moveTo>
                  <a:pt x="3341" y="2064"/>
                </a:moveTo>
                <a:lnTo>
                  <a:pt x="3345" y="2064"/>
                </a:lnTo>
                <a:lnTo>
                  <a:pt x="3345" y="2068"/>
                </a:lnTo>
                <a:lnTo>
                  <a:pt x="3341" y="2068"/>
                </a:lnTo>
                <a:lnTo>
                  <a:pt x="3341" y="2064"/>
                </a:lnTo>
                <a:close/>
                <a:moveTo>
                  <a:pt x="3349" y="2064"/>
                </a:moveTo>
                <a:lnTo>
                  <a:pt x="3353" y="2064"/>
                </a:lnTo>
                <a:lnTo>
                  <a:pt x="3353" y="2068"/>
                </a:lnTo>
                <a:lnTo>
                  <a:pt x="3349" y="2068"/>
                </a:lnTo>
                <a:lnTo>
                  <a:pt x="3349" y="2064"/>
                </a:lnTo>
                <a:close/>
                <a:moveTo>
                  <a:pt x="3356" y="2064"/>
                </a:moveTo>
                <a:lnTo>
                  <a:pt x="3360" y="2064"/>
                </a:lnTo>
                <a:lnTo>
                  <a:pt x="3360" y="2068"/>
                </a:lnTo>
                <a:lnTo>
                  <a:pt x="3356" y="2068"/>
                </a:lnTo>
                <a:lnTo>
                  <a:pt x="3356" y="2064"/>
                </a:lnTo>
                <a:close/>
                <a:moveTo>
                  <a:pt x="3364" y="2064"/>
                </a:moveTo>
                <a:lnTo>
                  <a:pt x="3368" y="2064"/>
                </a:lnTo>
                <a:lnTo>
                  <a:pt x="3368" y="2068"/>
                </a:lnTo>
                <a:lnTo>
                  <a:pt x="3364" y="2068"/>
                </a:lnTo>
                <a:lnTo>
                  <a:pt x="3364" y="2064"/>
                </a:lnTo>
                <a:close/>
                <a:moveTo>
                  <a:pt x="3372" y="2064"/>
                </a:moveTo>
                <a:lnTo>
                  <a:pt x="3376" y="2064"/>
                </a:lnTo>
                <a:lnTo>
                  <a:pt x="3376" y="2068"/>
                </a:lnTo>
                <a:lnTo>
                  <a:pt x="3372" y="2068"/>
                </a:lnTo>
                <a:lnTo>
                  <a:pt x="3372" y="2064"/>
                </a:lnTo>
                <a:close/>
                <a:moveTo>
                  <a:pt x="3380" y="2064"/>
                </a:moveTo>
                <a:lnTo>
                  <a:pt x="3383" y="2064"/>
                </a:lnTo>
                <a:lnTo>
                  <a:pt x="3383" y="2068"/>
                </a:lnTo>
                <a:lnTo>
                  <a:pt x="3380" y="2068"/>
                </a:lnTo>
                <a:lnTo>
                  <a:pt x="3380" y="2064"/>
                </a:lnTo>
                <a:close/>
                <a:moveTo>
                  <a:pt x="3387" y="2064"/>
                </a:moveTo>
                <a:lnTo>
                  <a:pt x="3391" y="2064"/>
                </a:lnTo>
                <a:lnTo>
                  <a:pt x="3391" y="2068"/>
                </a:lnTo>
                <a:lnTo>
                  <a:pt x="3387" y="2068"/>
                </a:lnTo>
                <a:lnTo>
                  <a:pt x="3387" y="2064"/>
                </a:lnTo>
                <a:close/>
                <a:moveTo>
                  <a:pt x="3395" y="2064"/>
                </a:moveTo>
                <a:lnTo>
                  <a:pt x="3399" y="2064"/>
                </a:lnTo>
                <a:lnTo>
                  <a:pt x="3399" y="2068"/>
                </a:lnTo>
                <a:lnTo>
                  <a:pt x="3395" y="2068"/>
                </a:lnTo>
                <a:lnTo>
                  <a:pt x="3395" y="2064"/>
                </a:lnTo>
                <a:close/>
                <a:moveTo>
                  <a:pt x="3403" y="2064"/>
                </a:moveTo>
                <a:lnTo>
                  <a:pt x="3406" y="2064"/>
                </a:lnTo>
                <a:lnTo>
                  <a:pt x="3406" y="2068"/>
                </a:lnTo>
                <a:lnTo>
                  <a:pt x="3403" y="2068"/>
                </a:lnTo>
                <a:lnTo>
                  <a:pt x="3403" y="2064"/>
                </a:lnTo>
                <a:close/>
                <a:moveTo>
                  <a:pt x="3410" y="2064"/>
                </a:moveTo>
                <a:lnTo>
                  <a:pt x="3414" y="2064"/>
                </a:lnTo>
                <a:lnTo>
                  <a:pt x="3414" y="2068"/>
                </a:lnTo>
                <a:lnTo>
                  <a:pt x="3410" y="2068"/>
                </a:lnTo>
                <a:lnTo>
                  <a:pt x="3410" y="2064"/>
                </a:lnTo>
                <a:close/>
                <a:moveTo>
                  <a:pt x="3418" y="2064"/>
                </a:moveTo>
                <a:lnTo>
                  <a:pt x="3422" y="2064"/>
                </a:lnTo>
                <a:lnTo>
                  <a:pt x="3422" y="2068"/>
                </a:lnTo>
                <a:lnTo>
                  <a:pt x="3418" y="2068"/>
                </a:lnTo>
                <a:lnTo>
                  <a:pt x="3418" y="2064"/>
                </a:lnTo>
                <a:close/>
                <a:moveTo>
                  <a:pt x="3426" y="2064"/>
                </a:moveTo>
                <a:lnTo>
                  <a:pt x="3429" y="2064"/>
                </a:lnTo>
                <a:lnTo>
                  <a:pt x="3429" y="2068"/>
                </a:lnTo>
                <a:lnTo>
                  <a:pt x="3426" y="2068"/>
                </a:lnTo>
                <a:lnTo>
                  <a:pt x="3426" y="2064"/>
                </a:lnTo>
                <a:close/>
                <a:moveTo>
                  <a:pt x="3433" y="2064"/>
                </a:moveTo>
                <a:lnTo>
                  <a:pt x="3437" y="2064"/>
                </a:lnTo>
                <a:lnTo>
                  <a:pt x="3437" y="2068"/>
                </a:lnTo>
                <a:lnTo>
                  <a:pt x="3433" y="2068"/>
                </a:lnTo>
                <a:lnTo>
                  <a:pt x="3433" y="2064"/>
                </a:lnTo>
                <a:close/>
                <a:moveTo>
                  <a:pt x="3441" y="2064"/>
                </a:moveTo>
                <a:lnTo>
                  <a:pt x="3445" y="2064"/>
                </a:lnTo>
                <a:lnTo>
                  <a:pt x="3445" y="2068"/>
                </a:lnTo>
                <a:lnTo>
                  <a:pt x="3441" y="2068"/>
                </a:lnTo>
                <a:lnTo>
                  <a:pt x="3441" y="2064"/>
                </a:lnTo>
                <a:close/>
                <a:moveTo>
                  <a:pt x="3449" y="2064"/>
                </a:moveTo>
                <a:lnTo>
                  <a:pt x="3452" y="2064"/>
                </a:lnTo>
                <a:lnTo>
                  <a:pt x="3452" y="2068"/>
                </a:lnTo>
                <a:lnTo>
                  <a:pt x="3449" y="2068"/>
                </a:lnTo>
                <a:lnTo>
                  <a:pt x="3449" y="2064"/>
                </a:lnTo>
                <a:close/>
                <a:moveTo>
                  <a:pt x="3456" y="2064"/>
                </a:moveTo>
                <a:lnTo>
                  <a:pt x="3460" y="2064"/>
                </a:lnTo>
                <a:lnTo>
                  <a:pt x="3460" y="2068"/>
                </a:lnTo>
                <a:lnTo>
                  <a:pt x="3456" y="2068"/>
                </a:lnTo>
                <a:lnTo>
                  <a:pt x="3456" y="2064"/>
                </a:lnTo>
                <a:close/>
                <a:moveTo>
                  <a:pt x="3464" y="2064"/>
                </a:moveTo>
                <a:lnTo>
                  <a:pt x="3468" y="2064"/>
                </a:lnTo>
                <a:lnTo>
                  <a:pt x="3468" y="2068"/>
                </a:lnTo>
                <a:lnTo>
                  <a:pt x="3464" y="2068"/>
                </a:lnTo>
                <a:lnTo>
                  <a:pt x="3464" y="2064"/>
                </a:lnTo>
                <a:close/>
                <a:moveTo>
                  <a:pt x="3472" y="2064"/>
                </a:moveTo>
                <a:lnTo>
                  <a:pt x="3476" y="2064"/>
                </a:lnTo>
                <a:lnTo>
                  <a:pt x="3476" y="2068"/>
                </a:lnTo>
                <a:lnTo>
                  <a:pt x="3472" y="2068"/>
                </a:lnTo>
                <a:lnTo>
                  <a:pt x="3472" y="2064"/>
                </a:lnTo>
                <a:close/>
                <a:moveTo>
                  <a:pt x="3479" y="2064"/>
                </a:moveTo>
                <a:lnTo>
                  <a:pt x="3483" y="2064"/>
                </a:lnTo>
                <a:lnTo>
                  <a:pt x="3483" y="2068"/>
                </a:lnTo>
                <a:lnTo>
                  <a:pt x="3479" y="2068"/>
                </a:lnTo>
                <a:lnTo>
                  <a:pt x="3479" y="2064"/>
                </a:lnTo>
                <a:close/>
                <a:moveTo>
                  <a:pt x="3487" y="2064"/>
                </a:moveTo>
                <a:lnTo>
                  <a:pt x="3491" y="2064"/>
                </a:lnTo>
                <a:lnTo>
                  <a:pt x="3491" y="2068"/>
                </a:lnTo>
                <a:lnTo>
                  <a:pt x="3487" y="2068"/>
                </a:lnTo>
                <a:lnTo>
                  <a:pt x="3487" y="2064"/>
                </a:lnTo>
                <a:close/>
                <a:moveTo>
                  <a:pt x="3495" y="2064"/>
                </a:moveTo>
                <a:lnTo>
                  <a:pt x="3499" y="2064"/>
                </a:lnTo>
                <a:lnTo>
                  <a:pt x="3499" y="2068"/>
                </a:lnTo>
                <a:lnTo>
                  <a:pt x="3495" y="2068"/>
                </a:lnTo>
                <a:lnTo>
                  <a:pt x="3495" y="2064"/>
                </a:lnTo>
                <a:close/>
                <a:moveTo>
                  <a:pt x="3502" y="2064"/>
                </a:moveTo>
                <a:lnTo>
                  <a:pt x="3506" y="2064"/>
                </a:lnTo>
                <a:lnTo>
                  <a:pt x="3506" y="2068"/>
                </a:lnTo>
                <a:lnTo>
                  <a:pt x="3502" y="2068"/>
                </a:lnTo>
                <a:lnTo>
                  <a:pt x="3502" y="2064"/>
                </a:lnTo>
                <a:close/>
                <a:moveTo>
                  <a:pt x="3510" y="2064"/>
                </a:moveTo>
                <a:lnTo>
                  <a:pt x="3514" y="2064"/>
                </a:lnTo>
                <a:lnTo>
                  <a:pt x="3514" y="2068"/>
                </a:lnTo>
                <a:lnTo>
                  <a:pt x="3510" y="2068"/>
                </a:lnTo>
                <a:lnTo>
                  <a:pt x="3510" y="2064"/>
                </a:lnTo>
                <a:close/>
                <a:moveTo>
                  <a:pt x="3518" y="2064"/>
                </a:moveTo>
                <a:lnTo>
                  <a:pt x="3522" y="2064"/>
                </a:lnTo>
                <a:lnTo>
                  <a:pt x="3522" y="2068"/>
                </a:lnTo>
                <a:lnTo>
                  <a:pt x="3518" y="2068"/>
                </a:lnTo>
                <a:lnTo>
                  <a:pt x="3518" y="2064"/>
                </a:lnTo>
                <a:close/>
                <a:moveTo>
                  <a:pt x="3525" y="2064"/>
                </a:moveTo>
                <a:lnTo>
                  <a:pt x="3529" y="2064"/>
                </a:lnTo>
                <a:lnTo>
                  <a:pt x="3529" y="2068"/>
                </a:lnTo>
                <a:lnTo>
                  <a:pt x="3525" y="2068"/>
                </a:lnTo>
                <a:lnTo>
                  <a:pt x="3525" y="2064"/>
                </a:lnTo>
                <a:close/>
                <a:moveTo>
                  <a:pt x="3533" y="2064"/>
                </a:moveTo>
                <a:lnTo>
                  <a:pt x="3537" y="2064"/>
                </a:lnTo>
                <a:lnTo>
                  <a:pt x="3537" y="2068"/>
                </a:lnTo>
                <a:lnTo>
                  <a:pt x="3533" y="2068"/>
                </a:lnTo>
                <a:lnTo>
                  <a:pt x="3533" y="2064"/>
                </a:lnTo>
                <a:close/>
                <a:moveTo>
                  <a:pt x="3541" y="2064"/>
                </a:moveTo>
                <a:lnTo>
                  <a:pt x="3545" y="2064"/>
                </a:lnTo>
                <a:lnTo>
                  <a:pt x="3545" y="2068"/>
                </a:lnTo>
                <a:lnTo>
                  <a:pt x="3541" y="2068"/>
                </a:lnTo>
                <a:lnTo>
                  <a:pt x="3541" y="2064"/>
                </a:lnTo>
                <a:close/>
                <a:moveTo>
                  <a:pt x="3548" y="2064"/>
                </a:moveTo>
                <a:lnTo>
                  <a:pt x="3552" y="2064"/>
                </a:lnTo>
                <a:lnTo>
                  <a:pt x="3552" y="2068"/>
                </a:lnTo>
                <a:lnTo>
                  <a:pt x="3548" y="2068"/>
                </a:lnTo>
                <a:lnTo>
                  <a:pt x="3548" y="2064"/>
                </a:lnTo>
                <a:close/>
                <a:moveTo>
                  <a:pt x="3556" y="2064"/>
                </a:moveTo>
                <a:lnTo>
                  <a:pt x="3560" y="2064"/>
                </a:lnTo>
                <a:lnTo>
                  <a:pt x="3560" y="2068"/>
                </a:lnTo>
                <a:lnTo>
                  <a:pt x="3556" y="2068"/>
                </a:lnTo>
                <a:lnTo>
                  <a:pt x="3556" y="2064"/>
                </a:lnTo>
                <a:close/>
                <a:moveTo>
                  <a:pt x="3564" y="2064"/>
                </a:moveTo>
                <a:lnTo>
                  <a:pt x="3568" y="2064"/>
                </a:lnTo>
                <a:lnTo>
                  <a:pt x="3568" y="2068"/>
                </a:lnTo>
                <a:lnTo>
                  <a:pt x="3564" y="2068"/>
                </a:lnTo>
                <a:lnTo>
                  <a:pt x="3564" y="2064"/>
                </a:lnTo>
                <a:close/>
                <a:moveTo>
                  <a:pt x="3572" y="2064"/>
                </a:moveTo>
                <a:lnTo>
                  <a:pt x="3575" y="2064"/>
                </a:lnTo>
                <a:lnTo>
                  <a:pt x="3575" y="2068"/>
                </a:lnTo>
                <a:lnTo>
                  <a:pt x="3572" y="2068"/>
                </a:lnTo>
                <a:lnTo>
                  <a:pt x="3572" y="2064"/>
                </a:lnTo>
                <a:close/>
                <a:moveTo>
                  <a:pt x="3579" y="2064"/>
                </a:moveTo>
                <a:lnTo>
                  <a:pt x="3583" y="2064"/>
                </a:lnTo>
                <a:lnTo>
                  <a:pt x="3583" y="2068"/>
                </a:lnTo>
                <a:lnTo>
                  <a:pt x="3579" y="2068"/>
                </a:lnTo>
                <a:lnTo>
                  <a:pt x="3579" y="2064"/>
                </a:lnTo>
                <a:close/>
                <a:moveTo>
                  <a:pt x="3587" y="2064"/>
                </a:moveTo>
                <a:lnTo>
                  <a:pt x="3591" y="2064"/>
                </a:lnTo>
                <a:lnTo>
                  <a:pt x="3591" y="2068"/>
                </a:lnTo>
                <a:lnTo>
                  <a:pt x="3587" y="2068"/>
                </a:lnTo>
                <a:lnTo>
                  <a:pt x="3587" y="2064"/>
                </a:lnTo>
                <a:close/>
                <a:moveTo>
                  <a:pt x="3595" y="2064"/>
                </a:moveTo>
                <a:lnTo>
                  <a:pt x="3598" y="2064"/>
                </a:lnTo>
                <a:lnTo>
                  <a:pt x="3598" y="2068"/>
                </a:lnTo>
                <a:lnTo>
                  <a:pt x="3595" y="2068"/>
                </a:lnTo>
                <a:lnTo>
                  <a:pt x="3595" y="2064"/>
                </a:lnTo>
                <a:close/>
                <a:moveTo>
                  <a:pt x="3602" y="2064"/>
                </a:moveTo>
                <a:lnTo>
                  <a:pt x="3606" y="2064"/>
                </a:lnTo>
                <a:lnTo>
                  <a:pt x="3606" y="2068"/>
                </a:lnTo>
                <a:lnTo>
                  <a:pt x="3602" y="2068"/>
                </a:lnTo>
                <a:lnTo>
                  <a:pt x="3602" y="2064"/>
                </a:lnTo>
                <a:close/>
                <a:moveTo>
                  <a:pt x="3610" y="2064"/>
                </a:moveTo>
                <a:lnTo>
                  <a:pt x="3614" y="2064"/>
                </a:lnTo>
                <a:lnTo>
                  <a:pt x="3614" y="2068"/>
                </a:lnTo>
                <a:lnTo>
                  <a:pt x="3610" y="2068"/>
                </a:lnTo>
                <a:lnTo>
                  <a:pt x="3610" y="2064"/>
                </a:lnTo>
                <a:close/>
                <a:moveTo>
                  <a:pt x="3618" y="2064"/>
                </a:moveTo>
                <a:lnTo>
                  <a:pt x="3621" y="2064"/>
                </a:lnTo>
                <a:lnTo>
                  <a:pt x="3621" y="2068"/>
                </a:lnTo>
                <a:lnTo>
                  <a:pt x="3618" y="2068"/>
                </a:lnTo>
                <a:lnTo>
                  <a:pt x="3618" y="2064"/>
                </a:lnTo>
                <a:close/>
                <a:moveTo>
                  <a:pt x="3625" y="2064"/>
                </a:moveTo>
                <a:lnTo>
                  <a:pt x="3629" y="2064"/>
                </a:lnTo>
                <a:lnTo>
                  <a:pt x="3629" y="2068"/>
                </a:lnTo>
                <a:lnTo>
                  <a:pt x="3625" y="2068"/>
                </a:lnTo>
                <a:lnTo>
                  <a:pt x="3625" y="2064"/>
                </a:lnTo>
                <a:close/>
                <a:moveTo>
                  <a:pt x="3633" y="2064"/>
                </a:moveTo>
                <a:lnTo>
                  <a:pt x="3637" y="2064"/>
                </a:lnTo>
                <a:lnTo>
                  <a:pt x="3637" y="2068"/>
                </a:lnTo>
                <a:lnTo>
                  <a:pt x="3633" y="2068"/>
                </a:lnTo>
                <a:lnTo>
                  <a:pt x="3633" y="2064"/>
                </a:lnTo>
                <a:close/>
                <a:moveTo>
                  <a:pt x="3641" y="2064"/>
                </a:moveTo>
                <a:lnTo>
                  <a:pt x="3644" y="2064"/>
                </a:lnTo>
                <a:lnTo>
                  <a:pt x="3644" y="2068"/>
                </a:lnTo>
                <a:lnTo>
                  <a:pt x="3641" y="2068"/>
                </a:lnTo>
                <a:lnTo>
                  <a:pt x="3641" y="2064"/>
                </a:lnTo>
                <a:close/>
                <a:moveTo>
                  <a:pt x="3648" y="2064"/>
                </a:moveTo>
                <a:lnTo>
                  <a:pt x="3652" y="2064"/>
                </a:lnTo>
                <a:lnTo>
                  <a:pt x="3652" y="2068"/>
                </a:lnTo>
                <a:lnTo>
                  <a:pt x="3648" y="2068"/>
                </a:lnTo>
                <a:lnTo>
                  <a:pt x="3648" y="2064"/>
                </a:lnTo>
                <a:close/>
                <a:moveTo>
                  <a:pt x="3656" y="2064"/>
                </a:moveTo>
                <a:lnTo>
                  <a:pt x="3660" y="2064"/>
                </a:lnTo>
                <a:lnTo>
                  <a:pt x="3660" y="2068"/>
                </a:lnTo>
                <a:lnTo>
                  <a:pt x="3656" y="2068"/>
                </a:lnTo>
                <a:lnTo>
                  <a:pt x="3656" y="2064"/>
                </a:lnTo>
                <a:close/>
                <a:moveTo>
                  <a:pt x="3664" y="2064"/>
                </a:moveTo>
                <a:lnTo>
                  <a:pt x="3668" y="2064"/>
                </a:lnTo>
                <a:lnTo>
                  <a:pt x="3668" y="2068"/>
                </a:lnTo>
                <a:lnTo>
                  <a:pt x="3664" y="2068"/>
                </a:lnTo>
                <a:lnTo>
                  <a:pt x="3664" y="2064"/>
                </a:lnTo>
                <a:close/>
                <a:moveTo>
                  <a:pt x="3671" y="2064"/>
                </a:moveTo>
                <a:lnTo>
                  <a:pt x="3675" y="2064"/>
                </a:lnTo>
                <a:lnTo>
                  <a:pt x="3675" y="2068"/>
                </a:lnTo>
                <a:lnTo>
                  <a:pt x="3671" y="2068"/>
                </a:lnTo>
                <a:lnTo>
                  <a:pt x="3671" y="2064"/>
                </a:lnTo>
                <a:close/>
                <a:moveTo>
                  <a:pt x="3679" y="2064"/>
                </a:moveTo>
                <a:lnTo>
                  <a:pt x="3683" y="2064"/>
                </a:lnTo>
                <a:lnTo>
                  <a:pt x="3683" y="2068"/>
                </a:lnTo>
                <a:lnTo>
                  <a:pt x="3679" y="2068"/>
                </a:lnTo>
                <a:lnTo>
                  <a:pt x="3679" y="2064"/>
                </a:lnTo>
                <a:close/>
                <a:moveTo>
                  <a:pt x="3687" y="2064"/>
                </a:moveTo>
                <a:lnTo>
                  <a:pt x="3691" y="2064"/>
                </a:lnTo>
                <a:lnTo>
                  <a:pt x="3691" y="2068"/>
                </a:lnTo>
                <a:lnTo>
                  <a:pt x="3687" y="2068"/>
                </a:lnTo>
                <a:lnTo>
                  <a:pt x="3687" y="2064"/>
                </a:lnTo>
                <a:close/>
                <a:moveTo>
                  <a:pt x="3694" y="2064"/>
                </a:moveTo>
                <a:lnTo>
                  <a:pt x="3698" y="2064"/>
                </a:lnTo>
                <a:lnTo>
                  <a:pt x="3698" y="2068"/>
                </a:lnTo>
                <a:lnTo>
                  <a:pt x="3694" y="2068"/>
                </a:lnTo>
                <a:lnTo>
                  <a:pt x="3694" y="2064"/>
                </a:lnTo>
                <a:close/>
                <a:moveTo>
                  <a:pt x="3702" y="2064"/>
                </a:moveTo>
                <a:lnTo>
                  <a:pt x="3706" y="2064"/>
                </a:lnTo>
                <a:lnTo>
                  <a:pt x="3706" y="2068"/>
                </a:lnTo>
                <a:lnTo>
                  <a:pt x="3702" y="2068"/>
                </a:lnTo>
                <a:lnTo>
                  <a:pt x="3702" y="2064"/>
                </a:lnTo>
                <a:close/>
                <a:moveTo>
                  <a:pt x="3710" y="2064"/>
                </a:moveTo>
                <a:lnTo>
                  <a:pt x="3714" y="2064"/>
                </a:lnTo>
                <a:lnTo>
                  <a:pt x="3714" y="2068"/>
                </a:lnTo>
                <a:lnTo>
                  <a:pt x="3710" y="2068"/>
                </a:lnTo>
                <a:lnTo>
                  <a:pt x="3710" y="2064"/>
                </a:lnTo>
                <a:close/>
                <a:moveTo>
                  <a:pt x="3717" y="2064"/>
                </a:moveTo>
                <a:lnTo>
                  <a:pt x="3721" y="2064"/>
                </a:lnTo>
                <a:lnTo>
                  <a:pt x="3721" y="2068"/>
                </a:lnTo>
                <a:lnTo>
                  <a:pt x="3717" y="2068"/>
                </a:lnTo>
                <a:lnTo>
                  <a:pt x="3717" y="2064"/>
                </a:lnTo>
                <a:close/>
                <a:moveTo>
                  <a:pt x="3725" y="2064"/>
                </a:moveTo>
                <a:lnTo>
                  <a:pt x="3729" y="2064"/>
                </a:lnTo>
                <a:lnTo>
                  <a:pt x="3729" y="2068"/>
                </a:lnTo>
                <a:lnTo>
                  <a:pt x="3725" y="2068"/>
                </a:lnTo>
                <a:lnTo>
                  <a:pt x="3725" y="2064"/>
                </a:lnTo>
                <a:close/>
                <a:moveTo>
                  <a:pt x="3733" y="2064"/>
                </a:moveTo>
                <a:lnTo>
                  <a:pt x="3737" y="2064"/>
                </a:lnTo>
                <a:lnTo>
                  <a:pt x="3737" y="2068"/>
                </a:lnTo>
                <a:lnTo>
                  <a:pt x="3733" y="2068"/>
                </a:lnTo>
                <a:lnTo>
                  <a:pt x="3733" y="2064"/>
                </a:lnTo>
                <a:close/>
                <a:moveTo>
                  <a:pt x="3740" y="2064"/>
                </a:moveTo>
                <a:lnTo>
                  <a:pt x="3744" y="2064"/>
                </a:lnTo>
                <a:lnTo>
                  <a:pt x="3744" y="2068"/>
                </a:lnTo>
                <a:lnTo>
                  <a:pt x="3740" y="2068"/>
                </a:lnTo>
                <a:lnTo>
                  <a:pt x="3740" y="2064"/>
                </a:lnTo>
                <a:close/>
                <a:moveTo>
                  <a:pt x="3748" y="2064"/>
                </a:moveTo>
                <a:lnTo>
                  <a:pt x="3752" y="2064"/>
                </a:lnTo>
                <a:lnTo>
                  <a:pt x="3752" y="2068"/>
                </a:lnTo>
                <a:lnTo>
                  <a:pt x="3748" y="2068"/>
                </a:lnTo>
                <a:lnTo>
                  <a:pt x="3748" y="2064"/>
                </a:lnTo>
                <a:close/>
                <a:moveTo>
                  <a:pt x="3756" y="2064"/>
                </a:moveTo>
                <a:lnTo>
                  <a:pt x="3760" y="2064"/>
                </a:lnTo>
                <a:lnTo>
                  <a:pt x="3760" y="2068"/>
                </a:lnTo>
                <a:lnTo>
                  <a:pt x="3756" y="2068"/>
                </a:lnTo>
                <a:lnTo>
                  <a:pt x="3756" y="2064"/>
                </a:lnTo>
                <a:close/>
                <a:moveTo>
                  <a:pt x="3764" y="2064"/>
                </a:moveTo>
                <a:lnTo>
                  <a:pt x="3767" y="2064"/>
                </a:lnTo>
                <a:lnTo>
                  <a:pt x="3767" y="2068"/>
                </a:lnTo>
                <a:lnTo>
                  <a:pt x="3764" y="2068"/>
                </a:lnTo>
                <a:lnTo>
                  <a:pt x="3764" y="2064"/>
                </a:lnTo>
                <a:close/>
                <a:moveTo>
                  <a:pt x="3771" y="2064"/>
                </a:moveTo>
                <a:lnTo>
                  <a:pt x="3775" y="2064"/>
                </a:lnTo>
                <a:lnTo>
                  <a:pt x="3775" y="2068"/>
                </a:lnTo>
                <a:lnTo>
                  <a:pt x="3771" y="2068"/>
                </a:lnTo>
                <a:lnTo>
                  <a:pt x="3771" y="2064"/>
                </a:lnTo>
                <a:close/>
                <a:moveTo>
                  <a:pt x="3779" y="2064"/>
                </a:moveTo>
                <a:lnTo>
                  <a:pt x="3783" y="2064"/>
                </a:lnTo>
                <a:lnTo>
                  <a:pt x="3783" y="2068"/>
                </a:lnTo>
                <a:lnTo>
                  <a:pt x="3779" y="2068"/>
                </a:lnTo>
                <a:lnTo>
                  <a:pt x="3779" y="2064"/>
                </a:lnTo>
                <a:close/>
                <a:moveTo>
                  <a:pt x="3787" y="2064"/>
                </a:moveTo>
                <a:lnTo>
                  <a:pt x="3790" y="2064"/>
                </a:lnTo>
                <a:lnTo>
                  <a:pt x="3790" y="2068"/>
                </a:lnTo>
                <a:lnTo>
                  <a:pt x="3787" y="2068"/>
                </a:lnTo>
                <a:lnTo>
                  <a:pt x="3787" y="2064"/>
                </a:lnTo>
                <a:close/>
                <a:moveTo>
                  <a:pt x="3794" y="2064"/>
                </a:moveTo>
                <a:lnTo>
                  <a:pt x="3798" y="2064"/>
                </a:lnTo>
                <a:lnTo>
                  <a:pt x="3798" y="2068"/>
                </a:lnTo>
                <a:lnTo>
                  <a:pt x="3794" y="2068"/>
                </a:lnTo>
                <a:lnTo>
                  <a:pt x="3794" y="2064"/>
                </a:lnTo>
                <a:close/>
                <a:moveTo>
                  <a:pt x="3802" y="2064"/>
                </a:moveTo>
                <a:lnTo>
                  <a:pt x="3806" y="2064"/>
                </a:lnTo>
                <a:lnTo>
                  <a:pt x="3806" y="2068"/>
                </a:lnTo>
                <a:lnTo>
                  <a:pt x="3802" y="2068"/>
                </a:lnTo>
                <a:lnTo>
                  <a:pt x="3802" y="2064"/>
                </a:lnTo>
                <a:close/>
                <a:moveTo>
                  <a:pt x="3810" y="2064"/>
                </a:moveTo>
                <a:lnTo>
                  <a:pt x="3813" y="2064"/>
                </a:lnTo>
                <a:lnTo>
                  <a:pt x="3813" y="2068"/>
                </a:lnTo>
                <a:lnTo>
                  <a:pt x="3810" y="2068"/>
                </a:lnTo>
                <a:lnTo>
                  <a:pt x="3810" y="2064"/>
                </a:lnTo>
                <a:close/>
                <a:moveTo>
                  <a:pt x="3817" y="2064"/>
                </a:moveTo>
                <a:lnTo>
                  <a:pt x="3821" y="2064"/>
                </a:lnTo>
                <a:lnTo>
                  <a:pt x="3821" y="2068"/>
                </a:lnTo>
                <a:lnTo>
                  <a:pt x="3817" y="2068"/>
                </a:lnTo>
                <a:lnTo>
                  <a:pt x="3817" y="2064"/>
                </a:lnTo>
                <a:close/>
                <a:moveTo>
                  <a:pt x="3825" y="2064"/>
                </a:moveTo>
                <a:lnTo>
                  <a:pt x="3829" y="2064"/>
                </a:lnTo>
                <a:lnTo>
                  <a:pt x="3829" y="2068"/>
                </a:lnTo>
                <a:lnTo>
                  <a:pt x="3825" y="2068"/>
                </a:lnTo>
                <a:lnTo>
                  <a:pt x="3825" y="2064"/>
                </a:lnTo>
                <a:close/>
                <a:moveTo>
                  <a:pt x="3833" y="2064"/>
                </a:moveTo>
                <a:lnTo>
                  <a:pt x="3836" y="2064"/>
                </a:lnTo>
                <a:lnTo>
                  <a:pt x="3836" y="2068"/>
                </a:lnTo>
                <a:lnTo>
                  <a:pt x="3833" y="2068"/>
                </a:lnTo>
                <a:lnTo>
                  <a:pt x="3833" y="2064"/>
                </a:lnTo>
                <a:close/>
                <a:moveTo>
                  <a:pt x="3840" y="2064"/>
                </a:moveTo>
                <a:lnTo>
                  <a:pt x="3844" y="2064"/>
                </a:lnTo>
                <a:lnTo>
                  <a:pt x="3844" y="2068"/>
                </a:lnTo>
                <a:lnTo>
                  <a:pt x="3840" y="2068"/>
                </a:lnTo>
                <a:lnTo>
                  <a:pt x="3840" y="2064"/>
                </a:lnTo>
                <a:close/>
                <a:moveTo>
                  <a:pt x="3848" y="2064"/>
                </a:moveTo>
                <a:lnTo>
                  <a:pt x="3852" y="2064"/>
                </a:lnTo>
                <a:lnTo>
                  <a:pt x="3852" y="2068"/>
                </a:lnTo>
                <a:lnTo>
                  <a:pt x="3848" y="2068"/>
                </a:lnTo>
                <a:lnTo>
                  <a:pt x="3848" y="2064"/>
                </a:lnTo>
                <a:close/>
                <a:moveTo>
                  <a:pt x="3856" y="2064"/>
                </a:moveTo>
                <a:lnTo>
                  <a:pt x="3860" y="2064"/>
                </a:lnTo>
                <a:lnTo>
                  <a:pt x="3860" y="2068"/>
                </a:lnTo>
                <a:lnTo>
                  <a:pt x="3856" y="2068"/>
                </a:lnTo>
                <a:lnTo>
                  <a:pt x="3856" y="2064"/>
                </a:lnTo>
                <a:close/>
                <a:moveTo>
                  <a:pt x="3863" y="2064"/>
                </a:moveTo>
                <a:lnTo>
                  <a:pt x="3867" y="2064"/>
                </a:lnTo>
                <a:lnTo>
                  <a:pt x="3867" y="2068"/>
                </a:lnTo>
                <a:lnTo>
                  <a:pt x="3863" y="2068"/>
                </a:lnTo>
                <a:lnTo>
                  <a:pt x="3863" y="2064"/>
                </a:lnTo>
                <a:close/>
                <a:moveTo>
                  <a:pt x="3871" y="2064"/>
                </a:moveTo>
                <a:lnTo>
                  <a:pt x="3875" y="2064"/>
                </a:lnTo>
                <a:lnTo>
                  <a:pt x="3875" y="2068"/>
                </a:lnTo>
                <a:lnTo>
                  <a:pt x="3871" y="2068"/>
                </a:lnTo>
                <a:lnTo>
                  <a:pt x="3871" y="2064"/>
                </a:lnTo>
                <a:close/>
                <a:moveTo>
                  <a:pt x="3879" y="2064"/>
                </a:moveTo>
                <a:lnTo>
                  <a:pt x="3883" y="2064"/>
                </a:lnTo>
                <a:lnTo>
                  <a:pt x="3883" y="2068"/>
                </a:lnTo>
                <a:lnTo>
                  <a:pt x="3879" y="2068"/>
                </a:lnTo>
                <a:lnTo>
                  <a:pt x="3879" y="2064"/>
                </a:lnTo>
                <a:close/>
                <a:moveTo>
                  <a:pt x="3886" y="2064"/>
                </a:moveTo>
                <a:lnTo>
                  <a:pt x="3890" y="2064"/>
                </a:lnTo>
                <a:lnTo>
                  <a:pt x="3890" y="2068"/>
                </a:lnTo>
                <a:lnTo>
                  <a:pt x="3886" y="2068"/>
                </a:lnTo>
                <a:lnTo>
                  <a:pt x="3886" y="2064"/>
                </a:lnTo>
                <a:close/>
                <a:moveTo>
                  <a:pt x="3894" y="2064"/>
                </a:moveTo>
                <a:lnTo>
                  <a:pt x="3898" y="2064"/>
                </a:lnTo>
                <a:lnTo>
                  <a:pt x="3898" y="2068"/>
                </a:lnTo>
                <a:lnTo>
                  <a:pt x="3894" y="2068"/>
                </a:lnTo>
                <a:lnTo>
                  <a:pt x="3894" y="2064"/>
                </a:lnTo>
                <a:close/>
                <a:moveTo>
                  <a:pt x="3902" y="2064"/>
                </a:moveTo>
                <a:lnTo>
                  <a:pt x="3906" y="2064"/>
                </a:lnTo>
                <a:lnTo>
                  <a:pt x="3906" y="2068"/>
                </a:lnTo>
                <a:lnTo>
                  <a:pt x="3902" y="2068"/>
                </a:lnTo>
                <a:lnTo>
                  <a:pt x="3902" y="2064"/>
                </a:lnTo>
                <a:close/>
                <a:moveTo>
                  <a:pt x="3909" y="2064"/>
                </a:moveTo>
                <a:lnTo>
                  <a:pt x="3913" y="2064"/>
                </a:lnTo>
                <a:lnTo>
                  <a:pt x="3913" y="2068"/>
                </a:lnTo>
                <a:lnTo>
                  <a:pt x="3909" y="2068"/>
                </a:lnTo>
                <a:lnTo>
                  <a:pt x="3909" y="2064"/>
                </a:lnTo>
                <a:close/>
                <a:moveTo>
                  <a:pt x="3917" y="2064"/>
                </a:moveTo>
                <a:lnTo>
                  <a:pt x="3921" y="2064"/>
                </a:lnTo>
                <a:lnTo>
                  <a:pt x="3921" y="2068"/>
                </a:lnTo>
                <a:lnTo>
                  <a:pt x="3917" y="2068"/>
                </a:lnTo>
                <a:lnTo>
                  <a:pt x="3917" y="2064"/>
                </a:lnTo>
                <a:close/>
                <a:moveTo>
                  <a:pt x="3925" y="2064"/>
                </a:moveTo>
                <a:lnTo>
                  <a:pt x="3929" y="2064"/>
                </a:lnTo>
                <a:lnTo>
                  <a:pt x="3929" y="2068"/>
                </a:lnTo>
                <a:lnTo>
                  <a:pt x="3925" y="2068"/>
                </a:lnTo>
                <a:lnTo>
                  <a:pt x="3925" y="2064"/>
                </a:lnTo>
                <a:close/>
                <a:moveTo>
                  <a:pt x="3932" y="2064"/>
                </a:moveTo>
                <a:lnTo>
                  <a:pt x="3936" y="2064"/>
                </a:lnTo>
                <a:lnTo>
                  <a:pt x="3936" y="2068"/>
                </a:lnTo>
                <a:lnTo>
                  <a:pt x="3932" y="2068"/>
                </a:lnTo>
                <a:lnTo>
                  <a:pt x="3932" y="2064"/>
                </a:lnTo>
                <a:close/>
                <a:moveTo>
                  <a:pt x="3940" y="2064"/>
                </a:moveTo>
                <a:lnTo>
                  <a:pt x="3944" y="2064"/>
                </a:lnTo>
                <a:lnTo>
                  <a:pt x="3944" y="2068"/>
                </a:lnTo>
                <a:lnTo>
                  <a:pt x="3940" y="2068"/>
                </a:lnTo>
                <a:lnTo>
                  <a:pt x="3940" y="2064"/>
                </a:lnTo>
                <a:close/>
                <a:moveTo>
                  <a:pt x="3948" y="2064"/>
                </a:moveTo>
                <a:lnTo>
                  <a:pt x="3952" y="2064"/>
                </a:lnTo>
                <a:lnTo>
                  <a:pt x="3952" y="2068"/>
                </a:lnTo>
                <a:lnTo>
                  <a:pt x="3948" y="2068"/>
                </a:lnTo>
                <a:lnTo>
                  <a:pt x="3948" y="2064"/>
                </a:lnTo>
                <a:close/>
                <a:moveTo>
                  <a:pt x="3956" y="2064"/>
                </a:moveTo>
                <a:lnTo>
                  <a:pt x="3959" y="2064"/>
                </a:lnTo>
                <a:lnTo>
                  <a:pt x="3959" y="2068"/>
                </a:lnTo>
                <a:lnTo>
                  <a:pt x="3956" y="2068"/>
                </a:lnTo>
                <a:lnTo>
                  <a:pt x="3956" y="2064"/>
                </a:lnTo>
                <a:close/>
                <a:moveTo>
                  <a:pt x="3963" y="2064"/>
                </a:moveTo>
                <a:lnTo>
                  <a:pt x="3967" y="2064"/>
                </a:lnTo>
                <a:lnTo>
                  <a:pt x="3967" y="2068"/>
                </a:lnTo>
                <a:lnTo>
                  <a:pt x="3963" y="2068"/>
                </a:lnTo>
                <a:lnTo>
                  <a:pt x="3963" y="2064"/>
                </a:lnTo>
                <a:close/>
                <a:moveTo>
                  <a:pt x="3971" y="2064"/>
                </a:moveTo>
                <a:lnTo>
                  <a:pt x="3975" y="2064"/>
                </a:lnTo>
                <a:lnTo>
                  <a:pt x="3975" y="2068"/>
                </a:lnTo>
                <a:lnTo>
                  <a:pt x="3971" y="2068"/>
                </a:lnTo>
                <a:lnTo>
                  <a:pt x="3971" y="2064"/>
                </a:lnTo>
                <a:close/>
                <a:moveTo>
                  <a:pt x="3979" y="2064"/>
                </a:moveTo>
                <a:lnTo>
                  <a:pt x="3982" y="2064"/>
                </a:lnTo>
                <a:lnTo>
                  <a:pt x="3982" y="2068"/>
                </a:lnTo>
                <a:lnTo>
                  <a:pt x="3979" y="2068"/>
                </a:lnTo>
                <a:lnTo>
                  <a:pt x="3979" y="2064"/>
                </a:lnTo>
                <a:close/>
                <a:moveTo>
                  <a:pt x="3986" y="2064"/>
                </a:moveTo>
                <a:lnTo>
                  <a:pt x="3990" y="2064"/>
                </a:lnTo>
                <a:lnTo>
                  <a:pt x="3990" y="2068"/>
                </a:lnTo>
                <a:lnTo>
                  <a:pt x="3986" y="2068"/>
                </a:lnTo>
                <a:lnTo>
                  <a:pt x="3986" y="2064"/>
                </a:lnTo>
                <a:close/>
                <a:moveTo>
                  <a:pt x="3994" y="2064"/>
                </a:moveTo>
                <a:lnTo>
                  <a:pt x="3998" y="2064"/>
                </a:lnTo>
                <a:lnTo>
                  <a:pt x="3998" y="2068"/>
                </a:lnTo>
                <a:lnTo>
                  <a:pt x="3994" y="2068"/>
                </a:lnTo>
                <a:lnTo>
                  <a:pt x="3994" y="2064"/>
                </a:lnTo>
                <a:close/>
                <a:moveTo>
                  <a:pt x="4002" y="2064"/>
                </a:moveTo>
                <a:lnTo>
                  <a:pt x="4005" y="2064"/>
                </a:lnTo>
                <a:lnTo>
                  <a:pt x="4005" y="2068"/>
                </a:lnTo>
                <a:lnTo>
                  <a:pt x="4002" y="2068"/>
                </a:lnTo>
                <a:lnTo>
                  <a:pt x="4002" y="2064"/>
                </a:lnTo>
                <a:close/>
                <a:moveTo>
                  <a:pt x="4009" y="2064"/>
                </a:moveTo>
                <a:lnTo>
                  <a:pt x="4013" y="2064"/>
                </a:lnTo>
                <a:lnTo>
                  <a:pt x="4013" y="2068"/>
                </a:lnTo>
                <a:lnTo>
                  <a:pt x="4009" y="2068"/>
                </a:lnTo>
                <a:lnTo>
                  <a:pt x="4009" y="2064"/>
                </a:lnTo>
                <a:close/>
                <a:moveTo>
                  <a:pt x="4017" y="2064"/>
                </a:moveTo>
                <a:lnTo>
                  <a:pt x="4021" y="2064"/>
                </a:lnTo>
                <a:lnTo>
                  <a:pt x="4021" y="2068"/>
                </a:lnTo>
                <a:lnTo>
                  <a:pt x="4017" y="2068"/>
                </a:lnTo>
                <a:lnTo>
                  <a:pt x="4017" y="2064"/>
                </a:lnTo>
                <a:close/>
                <a:moveTo>
                  <a:pt x="4025" y="2064"/>
                </a:moveTo>
                <a:lnTo>
                  <a:pt x="4028" y="2064"/>
                </a:lnTo>
                <a:lnTo>
                  <a:pt x="4028" y="2068"/>
                </a:lnTo>
                <a:lnTo>
                  <a:pt x="4025" y="2068"/>
                </a:lnTo>
                <a:lnTo>
                  <a:pt x="4025" y="2064"/>
                </a:lnTo>
                <a:close/>
                <a:moveTo>
                  <a:pt x="4032" y="2064"/>
                </a:moveTo>
                <a:lnTo>
                  <a:pt x="4036" y="2064"/>
                </a:lnTo>
                <a:lnTo>
                  <a:pt x="4036" y="2068"/>
                </a:lnTo>
                <a:lnTo>
                  <a:pt x="4032" y="2068"/>
                </a:lnTo>
                <a:lnTo>
                  <a:pt x="4032" y="2064"/>
                </a:lnTo>
                <a:close/>
                <a:moveTo>
                  <a:pt x="4040" y="2064"/>
                </a:moveTo>
                <a:lnTo>
                  <a:pt x="4044" y="2064"/>
                </a:lnTo>
                <a:lnTo>
                  <a:pt x="4044" y="2068"/>
                </a:lnTo>
                <a:lnTo>
                  <a:pt x="4040" y="2068"/>
                </a:lnTo>
                <a:lnTo>
                  <a:pt x="4040" y="2064"/>
                </a:lnTo>
                <a:close/>
                <a:moveTo>
                  <a:pt x="4048" y="2064"/>
                </a:moveTo>
                <a:lnTo>
                  <a:pt x="4052" y="2064"/>
                </a:lnTo>
                <a:lnTo>
                  <a:pt x="4052" y="2068"/>
                </a:lnTo>
                <a:lnTo>
                  <a:pt x="4048" y="2068"/>
                </a:lnTo>
                <a:lnTo>
                  <a:pt x="4048" y="2064"/>
                </a:lnTo>
                <a:close/>
                <a:moveTo>
                  <a:pt x="4055" y="2064"/>
                </a:moveTo>
                <a:lnTo>
                  <a:pt x="4059" y="2064"/>
                </a:lnTo>
                <a:lnTo>
                  <a:pt x="4059" y="2068"/>
                </a:lnTo>
                <a:lnTo>
                  <a:pt x="4055" y="2068"/>
                </a:lnTo>
                <a:lnTo>
                  <a:pt x="4055" y="2064"/>
                </a:lnTo>
                <a:close/>
                <a:moveTo>
                  <a:pt x="4063" y="2064"/>
                </a:moveTo>
                <a:lnTo>
                  <a:pt x="4067" y="2064"/>
                </a:lnTo>
                <a:lnTo>
                  <a:pt x="4067" y="2068"/>
                </a:lnTo>
                <a:lnTo>
                  <a:pt x="4063" y="2068"/>
                </a:lnTo>
                <a:lnTo>
                  <a:pt x="4063" y="2064"/>
                </a:lnTo>
                <a:close/>
                <a:moveTo>
                  <a:pt x="4071" y="2064"/>
                </a:moveTo>
                <a:lnTo>
                  <a:pt x="4075" y="2064"/>
                </a:lnTo>
                <a:lnTo>
                  <a:pt x="4075" y="2068"/>
                </a:lnTo>
                <a:lnTo>
                  <a:pt x="4071" y="2068"/>
                </a:lnTo>
                <a:lnTo>
                  <a:pt x="4071" y="2064"/>
                </a:lnTo>
                <a:close/>
                <a:moveTo>
                  <a:pt x="4078" y="2064"/>
                </a:moveTo>
                <a:lnTo>
                  <a:pt x="4082" y="2064"/>
                </a:lnTo>
                <a:lnTo>
                  <a:pt x="4082" y="2068"/>
                </a:lnTo>
                <a:lnTo>
                  <a:pt x="4078" y="2068"/>
                </a:lnTo>
                <a:lnTo>
                  <a:pt x="4078" y="2064"/>
                </a:lnTo>
                <a:close/>
                <a:moveTo>
                  <a:pt x="4086" y="2064"/>
                </a:moveTo>
                <a:lnTo>
                  <a:pt x="4090" y="2064"/>
                </a:lnTo>
                <a:lnTo>
                  <a:pt x="4090" y="2068"/>
                </a:lnTo>
                <a:lnTo>
                  <a:pt x="4086" y="2068"/>
                </a:lnTo>
                <a:lnTo>
                  <a:pt x="4086" y="2064"/>
                </a:lnTo>
                <a:close/>
                <a:moveTo>
                  <a:pt x="4094" y="2064"/>
                </a:moveTo>
                <a:lnTo>
                  <a:pt x="4098" y="2064"/>
                </a:lnTo>
                <a:lnTo>
                  <a:pt x="4098" y="2068"/>
                </a:lnTo>
                <a:lnTo>
                  <a:pt x="4094" y="2068"/>
                </a:lnTo>
                <a:lnTo>
                  <a:pt x="4094" y="2064"/>
                </a:lnTo>
                <a:close/>
                <a:moveTo>
                  <a:pt x="4101" y="2064"/>
                </a:moveTo>
                <a:lnTo>
                  <a:pt x="4105" y="2064"/>
                </a:lnTo>
                <a:lnTo>
                  <a:pt x="4105" y="2068"/>
                </a:lnTo>
                <a:lnTo>
                  <a:pt x="4101" y="2068"/>
                </a:lnTo>
                <a:lnTo>
                  <a:pt x="4101" y="2064"/>
                </a:lnTo>
                <a:close/>
                <a:moveTo>
                  <a:pt x="4109" y="2064"/>
                </a:moveTo>
                <a:lnTo>
                  <a:pt x="4113" y="2064"/>
                </a:lnTo>
                <a:lnTo>
                  <a:pt x="4113" y="2068"/>
                </a:lnTo>
                <a:lnTo>
                  <a:pt x="4109" y="2068"/>
                </a:lnTo>
                <a:lnTo>
                  <a:pt x="4109" y="2064"/>
                </a:lnTo>
                <a:close/>
                <a:moveTo>
                  <a:pt x="4117" y="2064"/>
                </a:moveTo>
                <a:lnTo>
                  <a:pt x="4121" y="2064"/>
                </a:lnTo>
                <a:lnTo>
                  <a:pt x="4121" y="2068"/>
                </a:lnTo>
                <a:lnTo>
                  <a:pt x="4117" y="2068"/>
                </a:lnTo>
                <a:lnTo>
                  <a:pt x="4117" y="2064"/>
                </a:lnTo>
                <a:close/>
                <a:moveTo>
                  <a:pt x="4124" y="2064"/>
                </a:moveTo>
                <a:lnTo>
                  <a:pt x="4128" y="2064"/>
                </a:lnTo>
                <a:lnTo>
                  <a:pt x="4128" y="2068"/>
                </a:lnTo>
                <a:lnTo>
                  <a:pt x="4124" y="2068"/>
                </a:lnTo>
                <a:lnTo>
                  <a:pt x="4124" y="2064"/>
                </a:lnTo>
                <a:close/>
                <a:moveTo>
                  <a:pt x="4132" y="2064"/>
                </a:moveTo>
                <a:lnTo>
                  <a:pt x="4136" y="2064"/>
                </a:lnTo>
                <a:lnTo>
                  <a:pt x="4136" y="2068"/>
                </a:lnTo>
                <a:lnTo>
                  <a:pt x="4132" y="2068"/>
                </a:lnTo>
                <a:lnTo>
                  <a:pt x="4132" y="2064"/>
                </a:lnTo>
                <a:close/>
                <a:moveTo>
                  <a:pt x="4140" y="2064"/>
                </a:moveTo>
                <a:lnTo>
                  <a:pt x="4144" y="2064"/>
                </a:lnTo>
                <a:lnTo>
                  <a:pt x="4144" y="2068"/>
                </a:lnTo>
                <a:lnTo>
                  <a:pt x="4140" y="2068"/>
                </a:lnTo>
                <a:lnTo>
                  <a:pt x="4140" y="2064"/>
                </a:lnTo>
                <a:close/>
                <a:moveTo>
                  <a:pt x="4148" y="2064"/>
                </a:moveTo>
                <a:lnTo>
                  <a:pt x="4151" y="2064"/>
                </a:lnTo>
                <a:lnTo>
                  <a:pt x="4151" y="2068"/>
                </a:lnTo>
                <a:lnTo>
                  <a:pt x="4148" y="2068"/>
                </a:lnTo>
                <a:lnTo>
                  <a:pt x="4148" y="2064"/>
                </a:lnTo>
                <a:close/>
                <a:moveTo>
                  <a:pt x="4155" y="2064"/>
                </a:moveTo>
                <a:lnTo>
                  <a:pt x="4159" y="2064"/>
                </a:lnTo>
                <a:lnTo>
                  <a:pt x="4159" y="2068"/>
                </a:lnTo>
                <a:lnTo>
                  <a:pt x="4155" y="2068"/>
                </a:lnTo>
                <a:lnTo>
                  <a:pt x="4155" y="2064"/>
                </a:lnTo>
                <a:close/>
                <a:moveTo>
                  <a:pt x="4163" y="2064"/>
                </a:moveTo>
                <a:lnTo>
                  <a:pt x="4167" y="2064"/>
                </a:lnTo>
                <a:lnTo>
                  <a:pt x="4167" y="2068"/>
                </a:lnTo>
                <a:lnTo>
                  <a:pt x="4163" y="2068"/>
                </a:lnTo>
                <a:lnTo>
                  <a:pt x="4163" y="2064"/>
                </a:lnTo>
                <a:close/>
                <a:moveTo>
                  <a:pt x="4171" y="2064"/>
                </a:moveTo>
                <a:lnTo>
                  <a:pt x="4174" y="2064"/>
                </a:lnTo>
                <a:lnTo>
                  <a:pt x="4174" y="2068"/>
                </a:lnTo>
                <a:lnTo>
                  <a:pt x="4171" y="2068"/>
                </a:lnTo>
                <a:lnTo>
                  <a:pt x="4171" y="2064"/>
                </a:lnTo>
                <a:close/>
                <a:moveTo>
                  <a:pt x="4178" y="2064"/>
                </a:moveTo>
                <a:lnTo>
                  <a:pt x="4182" y="2064"/>
                </a:lnTo>
                <a:lnTo>
                  <a:pt x="4182" y="2068"/>
                </a:lnTo>
                <a:lnTo>
                  <a:pt x="4178" y="2068"/>
                </a:lnTo>
                <a:lnTo>
                  <a:pt x="4178" y="2064"/>
                </a:lnTo>
                <a:close/>
                <a:moveTo>
                  <a:pt x="4186" y="2064"/>
                </a:moveTo>
                <a:lnTo>
                  <a:pt x="4190" y="2064"/>
                </a:lnTo>
                <a:lnTo>
                  <a:pt x="4190" y="2068"/>
                </a:lnTo>
                <a:lnTo>
                  <a:pt x="4186" y="2068"/>
                </a:lnTo>
                <a:lnTo>
                  <a:pt x="4186" y="2064"/>
                </a:lnTo>
                <a:close/>
                <a:moveTo>
                  <a:pt x="4194" y="2064"/>
                </a:moveTo>
                <a:lnTo>
                  <a:pt x="4197" y="2064"/>
                </a:lnTo>
                <a:lnTo>
                  <a:pt x="4197" y="2068"/>
                </a:lnTo>
                <a:lnTo>
                  <a:pt x="4194" y="2068"/>
                </a:lnTo>
                <a:lnTo>
                  <a:pt x="4194" y="2064"/>
                </a:lnTo>
                <a:close/>
                <a:moveTo>
                  <a:pt x="4201" y="2064"/>
                </a:moveTo>
                <a:lnTo>
                  <a:pt x="4205" y="2064"/>
                </a:lnTo>
                <a:lnTo>
                  <a:pt x="4205" y="2068"/>
                </a:lnTo>
                <a:lnTo>
                  <a:pt x="4201" y="2068"/>
                </a:lnTo>
                <a:lnTo>
                  <a:pt x="4201" y="2064"/>
                </a:lnTo>
                <a:close/>
                <a:moveTo>
                  <a:pt x="4209" y="2064"/>
                </a:moveTo>
                <a:lnTo>
                  <a:pt x="4213" y="2064"/>
                </a:lnTo>
                <a:lnTo>
                  <a:pt x="4213" y="2068"/>
                </a:lnTo>
                <a:lnTo>
                  <a:pt x="4209" y="2068"/>
                </a:lnTo>
                <a:lnTo>
                  <a:pt x="4209" y="2064"/>
                </a:lnTo>
                <a:close/>
                <a:moveTo>
                  <a:pt x="4217" y="2064"/>
                </a:moveTo>
                <a:lnTo>
                  <a:pt x="4220" y="2064"/>
                </a:lnTo>
                <a:lnTo>
                  <a:pt x="4220" y="2068"/>
                </a:lnTo>
                <a:lnTo>
                  <a:pt x="4217" y="2068"/>
                </a:lnTo>
                <a:lnTo>
                  <a:pt x="4217" y="2064"/>
                </a:lnTo>
                <a:close/>
                <a:moveTo>
                  <a:pt x="4224" y="2064"/>
                </a:moveTo>
                <a:lnTo>
                  <a:pt x="4228" y="2064"/>
                </a:lnTo>
                <a:lnTo>
                  <a:pt x="4228" y="2068"/>
                </a:lnTo>
                <a:lnTo>
                  <a:pt x="4224" y="2068"/>
                </a:lnTo>
                <a:lnTo>
                  <a:pt x="4224" y="2064"/>
                </a:lnTo>
                <a:close/>
                <a:moveTo>
                  <a:pt x="4232" y="2064"/>
                </a:moveTo>
                <a:lnTo>
                  <a:pt x="4236" y="2064"/>
                </a:lnTo>
                <a:lnTo>
                  <a:pt x="4236" y="2068"/>
                </a:lnTo>
                <a:lnTo>
                  <a:pt x="4232" y="2068"/>
                </a:lnTo>
                <a:lnTo>
                  <a:pt x="4232" y="2064"/>
                </a:lnTo>
                <a:close/>
                <a:moveTo>
                  <a:pt x="4240" y="2064"/>
                </a:moveTo>
                <a:lnTo>
                  <a:pt x="4244" y="2064"/>
                </a:lnTo>
                <a:lnTo>
                  <a:pt x="4244" y="2068"/>
                </a:lnTo>
                <a:lnTo>
                  <a:pt x="4240" y="2068"/>
                </a:lnTo>
                <a:lnTo>
                  <a:pt x="4240" y="2064"/>
                </a:lnTo>
                <a:close/>
                <a:moveTo>
                  <a:pt x="4247" y="2064"/>
                </a:moveTo>
                <a:lnTo>
                  <a:pt x="4251" y="2064"/>
                </a:lnTo>
                <a:lnTo>
                  <a:pt x="4251" y="2068"/>
                </a:lnTo>
                <a:lnTo>
                  <a:pt x="4247" y="2068"/>
                </a:lnTo>
                <a:lnTo>
                  <a:pt x="4247" y="2064"/>
                </a:lnTo>
                <a:close/>
                <a:moveTo>
                  <a:pt x="4255" y="2064"/>
                </a:moveTo>
                <a:lnTo>
                  <a:pt x="4259" y="2064"/>
                </a:lnTo>
                <a:lnTo>
                  <a:pt x="4259" y="2068"/>
                </a:lnTo>
                <a:lnTo>
                  <a:pt x="4255" y="2068"/>
                </a:lnTo>
                <a:lnTo>
                  <a:pt x="4255" y="2064"/>
                </a:lnTo>
                <a:close/>
                <a:moveTo>
                  <a:pt x="4263" y="2064"/>
                </a:moveTo>
                <a:lnTo>
                  <a:pt x="4267" y="2064"/>
                </a:lnTo>
                <a:lnTo>
                  <a:pt x="4267" y="2068"/>
                </a:lnTo>
                <a:lnTo>
                  <a:pt x="4263" y="2068"/>
                </a:lnTo>
                <a:lnTo>
                  <a:pt x="4263" y="2064"/>
                </a:lnTo>
                <a:close/>
                <a:moveTo>
                  <a:pt x="4270" y="2064"/>
                </a:moveTo>
                <a:lnTo>
                  <a:pt x="4274" y="2064"/>
                </a:lnTo>
                <a:lnTo>
                  <a:pt x="4274" y="2068"/>
                </a:lnTo>
                <a:lnTo>
                  <a:pt x="4270" y="2068"/>
                </a:lnTo>
                <a:lnTo>
                  <a:pt x="4270" y="2064"/>
                </a:lnTo>
                <a:close/>
                <a:moveTo>
                  <a:pt x="4278" y="2064"/>
                </a:moveTo>
                <a:lnTo>
                  <a:pt x="4282" y="2064"/>
                </a:lnTo>
                <a:lnTo>
                  <a:pt x="4282" y="2068"/>
                </a:lnTo>
                <a:lnTo>
                  <a:pt x="4278" y="2068"/>
                </a:lnTo>
                <a:lnTo>
                  <a:pt x="4278" y="2064"/>
                </a:lnTo>
                <a:close/>
                <a:moveTo>
                  <a:pt x="4286" y="2064"/>
                </a:moveTo>
                <a:lnTo>
                  <a:pt x="4290" y="2064"/>
                </a:lnTo>
                <a:lnTo>
                  <a:pt x="4290" y="2068"/>
                </a:lnTo>
                <a:lnTo>
                  <a:pt x="4286" y="2068"/>
                </a:lnTo>
                <a:lnTo>
                  <a:pt x="4286" y="2064"/>
                </a:lnTo>
                <a:close/>
                <a:moveTo>
                  <a:pt x="4293" y="2064"/>
                </a:moveTo>
                <a:lnTo>
                  <a:pt x="4297" y="2064"/>
                </a:lnTo>
                <a:lnTo>
                  <a:pt x="4297" y="2068"/>
                </a:lnTo>
                <a:lnTo>
                  <a:pt x="4293" y="2068"/>
                </a:lnTo>
                <a:lnTo>
                  <a:pt x="4293" y="2064"/>
                </a:lnTo>
                <a:close/>
                <a:moveTo>
                  <a:pt x="4301" y="2064"/>
                </a:moveTo>
                <a:lnTo>
                  <a:pt x="4305" y="2064"/>
                </a:lnTo>
                <a:lnTo>
                  <a:pt x="4305" y="2068"/>
                </a:lnTo>
                <a:lnTo>
                  <a:pt x="4301" y="2068"/>
                </a:lnTo>
                <a:lnTo>
                  <a:pt x="4301" y="2064"/>
                </a:lnTo>
                <a:close/>
                <a:moveTo>
                  <a:pt x="4309" y="2064"/>
                </a:moveTo>
                <a:lnTo>
                  <a:pt x="4313" y="2064"/>
                </a:lnTo>
                <a:lnTo>
                  <a:pt x="4313" y="2068"/>
                </a:lnTo>
                <a:lnTo>
                  <a:pt x="4309" y="2068"/>
                </a:lnTo>
                <a:lnTo>
                  <a:pt x="4309" y="2064"/>
                </a:lnTo>
                <a:close/>
                <a:moveTo>
                  <a:pt x="4316" y="2064"/>
                </a:moveTo>
                <a:lnTo>
                  <a:pt x="4320" y="2064"/>
                </a:lnTo>
                <a:lnTo>
                  <a:pt x="4320" y="2068"/>
                </a:lnTo>
                <a:lnTo>
                  <a:pt x="4316" y="2068"/>
                </a:lnTo>
                <a:lnTo>
                  <a:pt x="4316" y="2064"/>
                </a:lnTo>
                <a:close/>
                <a:moveTo>
                  <a:pt x="4324" y="2064"/>
                </a:moveTo>
                <a:lnTo>
                  <a:pt x="4328" y="2064"/>
                </a:lnTo>
                <a:lnTo>
                  <a:pt x="4328" y="2068"/>
                </a:lnTo>
                <a:lnTo>
                  <a:pt x="4324" y="2068"/>
                </a:lnTo>
                <a:lnTo>
                  <a:pt x="4324" y="2064"/>
                </a:lnTo>
                <a:close/>
                <a:moveTo>
                  <a:pt x="4332" y="2064"/>
                </a:moveTo>
                <a:lnTo>
                  <a:pt x="4336" y="2064"/>
                </a:lnTo>
                <a:lnTo>
                  <a:pt x="4336" y="2068"/>
                </a:lnTo>
                <a:lnTo>
                  <a:pt x="4332" y="2068"/>
                </a:lnTo>
                <a:lnTo>
                  <a:pt x="4332" y="2064"/>
                </a:lnTo>
                <a:close/>
                <a:moveTo>
                  <a:pt x="4340" y="2064"/>
                </a:moveTo>
                <a:lnTo>
                  <a:pt x="4343" y="2064"/>
                </a:lnTo>
                <a:lnTo>
                  <a:pt x="4343" y="2068"/>
                </a:lnTo>
                <a:lnTo>
                  <a:pt x="4340" y="2068"/>
                </a:lnTo>
                <a:lnTo>
                  <a:pt x="4340" y="2064"/>
                </a:lnTo>
                <a:close/>
                <a:moveTo>
                  <a:pt x="4347" y="2064"/>
                </a:moveTo>
                <a:lnTo>
                  <a:pt x="4351" y="2064"/>
                </a:lnTo>
                <a:lnTo>
                  <a:pt x="4351" y="2068"/>
                </a:lnTo>
                <a:lnTo>
                  <a:pt x="4347" y="2068"/>
                </a:lnTo>
                <a:lnTo>
                  <a:pt x="4347" y="2064"/>
                </a:lnTo>
                <a:close/>
                <a:moveTo>
                  <a:pt x="4355" y="2064"/>
                </a:moveTo>
                <a:lnTo>
                  <a:pt x="4359" y="2064"/>
                </a:lnTo>
                <a:lnTo>
                  <a:pt x="4359" y="2068"/>
                </a:lnTo>
                <a:lnTo>
                  <a:pt x="4355" y="2068"/>
                </a:lnTo>
                <a:lnTo>
                  <a:pt x="4355" y="2064"/>
                </a:lnTo>
                <a:close/>
                <a:moveTo>
                  <a:pt x="4363" y="2064"/>
                </a:moveTo>
                <a:lnTo>
                  <a:pt x="4366" y="2064"/>
                </a:lnTo>
                <a:lnTo>
                  <a:pt x="4366" y="2068"/>
                </a:lnTo>
                <a:lnTo>
                  <a:pt x="4363" y="2068"/>
                </a:lnTo>
                <a:lnTo>
                  <a:pt x="4363" y="2064"/>
                </a:lnTo>
                <a:close/>
                <a:moveTo>
                  <a:pt x="4370" y="2064"/>
                </a:moveTo>
                <a:lnTo>
                  <a:pt x="4374" y="2064"/>
                </a:lnTo>
                <a:lnTo>
                  <a:pt x="4374" y="2068"/>
                </a:lnTo>
                <a:lnTo>
                  <a:pt x="4370" y="2068"/>
                </a:lnTo>
                <a:lnTo>
                  <a:pt x="4370" y="2064"/>
                </a:lnTo>
                <a:close/>
                <a:moveTo>
                  <a:pt x="4378" y="2064"/>
                </a:moveTo>
                <a:lnTo>
                  <a:pt x="4382" y="2064"/>
                </a:lnTo>
                <a:lnTo>
                  <a:pt x="4382" y="2068"/>
                </a:lnTo>
                <a:lnTo>
                  <a:pt x="4378" y="2068"/>
                </a:lnTo>
                <a:lnTo>
                  <a:pt x="4378" y="2064"/>
                </a:lnTo>
                <a:close/>
                <a:moveTo>
                  <a:pt x="4386" y="2064"/>
                </a:moveTo>
                <a:lnTo>
                  <a:pt x="4389" y="2064"/>
                </a:lnTo>
                <a:lnTo>
                  <a:pt x="4389" y="2068"/>
                </a:lnTo>
                <a:lnTo>
                  <a:pt x="4386" y="2068"/>
                </a:lnTo>
                <a:lnTo>
                  <a:pt x="4386" y="2064"/>
                </a:lnTo>
                <a:close/>
                <a:moveTo>
                  <a:pt x="4393" y="2064"/>
                </a:moveTo>
                <a:lnTo>
                  <a:pt x="4397" y="2064"/>
                </a:lnTo>
                <a:lnTo>
                  <a:pt x="4397" y="2068"/>
                </a:lnTo>
                <a:lnTo>
                  <a:pt x="4393" y="2068"/>
                </a:lnTo>
                <a:lnTo>
                  <a:pt x="4393" y="2064"/>
                </a:lnTo>
                <a:close/>
                <a:moveTo>
                  <a:pt x="4401" y="2064"/>
                </a:moveTo>
                <a:lnTo>
                  <a:pt x="4405" y="2064"/>
                </a:lnTo>
                <a:lnTo>
                  <a:pt x="4405" y="2068"/>
                </a:lnTo>
                <a:lnTo>
                  <a:pt x="4401" y="2068"/>
                </a:lnTo>
                <a:lnTo>
                  <a:pt x="4401" y="2064"/>
                </a:lnTo>
                <a:close/>
                <a:moveTo>
                  <a:pt x="4409" y="2064"/>
                </a:moveTo>
                <a:lnTo>
                  <a:pt x="4412" y="2064"/>
                </a:lnTo>
                <a:lnTo>
                  <a:pt x="4412" y="2068"/>
                </a:lnTo>
                <a:lnTo>
                  <a:pt x="4409" y="2068"/>
                </a:lnTo>
                <a:lnTo>
                  <a:pt x="4409" y="2064"/>
                </a:lnTo>
                <a:close/>
                <a:moveTo>
                  <a:pt x="4416" y="2064"/>
                </a:moveTo>
                <a:lnTo>
                  <a:pt x="4420" y="2064"/>
                </a:lnTo>
                <a:lnTo>
                  <a:pt x="4420" y="2068"/>
                </a:lnTo>
                <a:lnTo>
                  <a:pt x="4416" y="2068"/>
                </a:lnTo>
                <a:lnTo>
                  <a:pt x="4416" y="2064"/>
                </a:lnTo>
                <a:close/>
                <a:moveTo>
                  <a:pt x="4424" y="2064"/>
                </a:moveTo>
                <a:lnTo>
                  <a:pt x="4428" y="2064"/>
                </a:lnTo>
                <a:lnTo>
                  <a:pt x="4428" y="2068"/>
                </a:lnTo>
                <a:lnTo>
                  <a:pt x="4424" y="2068"/>
                </a:lnTo>
                <a:lnTo>
                  <a:pt x="4424" y="2064"/>
                </a:lnTo>
                <a:close/>
                <a:moveTo>
                  <a:pt x="4432" y="2064"/>
                </a:moveTo>
                <a:lnTo>
                  <a:pt x="4436" y="2064"/>
                </a:lnTo>
                <a:lnTo>
                  <a:pt x="4436" y="2068"/>
                </a:lnTo>
                <a:lnTo>
                  <a:pt x="4432" y="2068"/>
                </a:lnTo>
                <a:lnTo>
                  <a:pt x="4432" y="2064"/>
                </a:lnTo>
                <a:close/>
                <a:moveTo>
                  <a:pt x="4439" y="2064"/>
                </a:moveTo>
                <a:lnTo>
                  <a:pt x="4443" y="2064"/>
                </a:lnTo>
                <a:lnTo>
                  <a:pt x="4443" y="2068"/>
                </a:lnTo>
                <a:lnTo>
                  <a:pt x="4439" y="2068"/>
                </a:lnTo>
                <a:lnTo>
                  <a:pt x="4439" y="2064"/>
                </a:lnTo>
                <a:close/>
                <a:moveTo>
                  <a:pt x="4447" y="2064"/>
                </a:moveTo>
                <a:lnTo>
                  <a:pt x="4451" y="2064"/>
                </a:lnTo>
                <a:lnTo>
                  <a:pt x="4451" y="2068"/>
                </a:lnTo>
                <a:lnTo>
                  <a:pt x="4447" y="2068"/>
                </a:lnTo>
                <a:lnTo>
                  <a:pt x="4447" y="2064"/>
                </a:lnTo>
                <a:close/>
                <a:moveTo>
                  <a:pt x="4455" y="2064"/>
                </a:moveTo>
                <a:lnTo>
                  <a:pt x="4459" y="2064"/>
                </a:lnTo>
                <a:lnTo>
                  <a:pt x="4459" y="2068"/>
                </a:lnTo>
                <a:lnTo>
                  <a:pt x="4455" y="2068"/>
                </a:lnTo>
                <a:lnTo>
                  <a:pt x="4455" y="2064"/>
                </a:lnTo>
                <a:close/>
                <a:moveTo>
                  <a:pt x="4462" y="2064"/>
                </a:moveTo>
                <a:lnTo>
                  <a:pt x="4466" y="2064"/>
                </a:lnTo>
                <a:lnTo>
                  <a:pt x="4466" y="2068"/>
                </a:lnTo>
                <a:lnTo>
                  <a:pt x="4462" y="2068"/>
                </a:lnTo>
                <a:lnTo>
                  <a:pt x="4462" y="2064"/>
                </a:lnTo>
                <a:close/>
                <a:moveTo>
                  <a:pt x="4470" y="2064"/>
                </a:moveTo>
                <a:lnTo>
                  <a:pt x="4474" y="2064"/>
                </a:lnTo>
                <a:lnTo>
                  <a:pt x="4474" y="2068"/>
                </a:lnTo>
                <a:lnTo>
                  <a:pt x="4470" y="2068"/>
                </a:lnTo>
                <a:lnTo>
                  <a:pt x="4470" y="2064"/>
                </a:lnTo>
                <a:close/>
                <a:moveTo>
                  <a:pt x="4478" y="2064"/>
                </a:moveTo>
                <a:lnTo>
                  <a:pt x="4482" y="2064"/>
                </a:lnTo>
                <a:lnTo>
                  <a:pt x="4482" y="2068"/>
                </a:lnTo>
                <a:lnTo>
                  <a:pt x="4478" y="2068"/>
                </a:lnTo>
                <a:lnTo>
                  <a:pt x="4478" y="2064"/>
                </a:lnTo>
                <a:close/>
                <a:moveTo>
                  <a:pt x="4485" y="2064"/>
                </a:moveTo>
                <a:lnTo>
                  <a:pt x="4489" y="2064"/>
                </a:lnTo>
                <a:lnTo>
                  <a:pt x="4489" y="2068"/>
                </a:lnTo>
                <a:lnTo>
                  <a:pt x="4485" y="2068"/>
                </a:lnTo>
                <a:lnTo>
                  <a:pt x="4485" y="2064"/>
                </a:lnTo>
                <a:close/>
                <a:moveTo>
                  <a:pt x="4493" y="2064"/>
                </a:moveTo>
                <a:lnTo>
                  <a:pt x="4497" y="2064"/>
                </a:lnTo>
                <a:lnTo>
                  <a:pt x="4497" y="2068"/>
                </a:lnTo>
                <a:lnTo>
                  <a:pt x="4493" y="2068"/>
                </a:lnTo>
                <a:lnTo>
                  <a:pt x="4493" y="2064"/>
                </a:lnTo>
                <a:close/>
                <a:moveTo>
                  <a:pt x="4501" y="2064"/>
                </a:moveTo>
                <a:lnTo>
                  <a:pt x="4505" y="2064"/>
                </a:lnTo>
                <a:lnTo>
                  <a:pt x="4505" y="2068"/>
                </a:lnTo>
                <a:lnTo>
                  <a:pt x="4501" y="2068"/>
                </a:lnTo>
                <a:lnTo>
                  <a:pt x="4501" y="2064"/>
                </a:lnTo>
                <a:close/>
                <a:moveTo>
                  <a:pt x="4508" y="2064"/>
                </a:moveTo>
                <a:lnTo>
                  <a:pt x="4512" y="2064"/>
                </a:lnTo>
                <a:lnTo>
                  <a:pt x="4512" y="2068"/>
                </a:lnTo>
                <a:lnTo>
                  <a:pt x="4508" y="2068"/>
                </a:lnTo>
                <a:lnTo>
                  <a:pt x="4508" y="2064"/>
                </a:lnTo>
                <a:close/>
                <a:moveTo>
                  <a:pt x="4516" y="2064"/>
                </a:moveTo>
                <a:lnTo>
                  <a:pt x="4520" y="2064"/>
                </a:lnTo>
                <a:lnTo>
                  <a:pt x="4520" y="2068"/>
                </a:lnTo>
                <a:lnTo>
                  <a:pt x="4516" y="2068"/>
                </a:lnTo>
                <a:lnTo>
                  <a:pt x="4516" y="2064"/>
                </a:lnTo>
                <a:close/>
                <a:moveTo>
                  <a:pt x="4524" y="2064"/>
                </a:moveTo>
                <a:lnTo>
                  <a:pt x="4528" y="2064"/>
                </a:lnTo>
                <a:lnTo>
                  <a:pt x="4528" y="2068"/>
                </a:lnTo>
                <a:lnTo>
                  <a:pt x="4524" y="2068"/>
                </a:lnTo>
                <a:lnTo>
                  <a:pt x="4524" y="2064"/>
                </a:lnTo>
                <a:close/>
                <a:moveTo>
                  <a:pt x="4532" y="2064"/>
                </a:moveTo>
                <a:lnTo>
                  <a:pt x="4535" y="2064"/>
                </a:lnTo>
                <a:lnTo>
                  <a:pt x="4535" y="2068"/>
                </a:lnTo>
                <a:lnTo>
                  <a:pt x="4532" y="2068"/>
                </a:lnTo>
                <a:lnTo>
                  <a:pt x="4532" y="2064"/>
                </a:lnTo>
                <a:close/>
                <a:moveTo>
                  <a:pt x="4539" y="2064"/>
                </a:moveTo>
                <a:lnTo>
                  <a:pt x="4543" y="2064"/>
                </a:lnTo>
                <a:lnTo>
                  <a:pt x="4543" y="2068"/>
                </a:lnTo>
                <a:lnTo>
                  <a:pt x="4539" y="2068"/>
                </a:lnTo>
                <a:lnTo>
                  <a:pt x="4539" y="2064"/>
                </a:lnTo>
                <a:close/>
                <a:moveTo>
                  <a:pt x="4547" y="2064"/>
                </a:moveTo>
                <a:lnTo>
                  <a:pt x="4551" y="2064"/>
                </a:lnTo>
                <a:lnTo>
                  <a:pt x="4551" y="2068"/>
                </a:lnTo>
                <a:lnTo>
                  <a:pt x="4547" y="2068"/>
                </a:lnTo>
                <a:lnTo>
                  <a:pt x="4547" y="2064"/>
                </a:lnTo>
                <a:close/>
                <a:moveTo>
                  <a:pt x="4555" y="2064"/>
                </a:moveTo>
                <a:lnTo>
                  <a:pt x="4558" y="2064"/>
                </a:lnTo>
                <a:lnTo>
                  <a:pt x="4558" y="2068"/>
                </a:lnTo>
                <a:lnTo>
                  <a:pt x="4555" y="2068"/>
                </a:lnTo>
                <a:lnTo>
                  <a:pt x="4555" y="2064"/>
                </a:lnTo>
                <a:close/>
                <a:moveTo>
                  <a:pt x="4562" y="2064"/>
                </a:moveTo>
                <a:lnTo>
                  <a:pt x="4566" y="2064"/>
                </a:lnTo>
                <a:lnTo>
                  <a:pt x="4566" y="2068"/>
                </a:lnTo>
                <a:lnTo>
                  <a:pt x="4562" y="2068"/>
                </a:lnTo>
                <a:lnTo>
                  <a:pt x="4562" y="2064"/>
                </a:lnTo>
                <a:close/>
                <a:moveTo>
                  <a:pt x="4570" y="2064"/>
                </a:moveTo>
                <a:lnTo>
                  <a:pt x="4574" y="2064"/>
                </a:lnTo>
                <a:lnTo>
                  <a:pt x="4574" y="2068"/>
                </a:lnTo>
                <a:lnTo>
                  <a:pt x="4570" y="2068"/>
                </a:lnTo>
                <a:lnTo>
                  <a:pt x="4570" y="2064"/>
                </a:lnTo>
                <a:close/>
                <a:moveTo>
                  <a:pt x="4578" y="2064"/>
                </a:moveTo>
                <a:lnTo>
                  <a:pt x="4581" y="2064"/>
                </a:lnTo>
                <a:lnTo>
                  <a:pt x="4581" y="2068"/>
                </a:lnTo>
                <a:lnTo>
                  <a:pt x="4578" y="2068"/>
                </a:lnTo>
                <a:lnTo>
                  <a:pt x="4578" y="2064"/>
                </a:lnTo>
                <a:close/>
                <a:moveTo>
                  <a:pt x="4585" y="2064"/>
                </a:moveTo>
                <a:lnTo>
                  <a:pt x="4589" y="2064"/>
                </a:lnTo>
                <a:lnTo>
                  <a:pt x="4589" y="2068"/>
                </a:lnTo>
                <a:lnTo>
                  <a:pt x="4585" y="2068"/>
                </a:lnTo>
                <a:lnTo>
                  <a:pt x="4585" y="2064"/>
                </a:lnTo>
                <a:close/>
                <a:moveTo>
                  <a:pt x="4593" y="2064"/>
                </a:moveTo>
                <a:lnTo>
                  <a:pt x="4597" y="2064"/>
                </a:lnTo>
                <a:lnTo>
                  <a:pt x="4597" y="2068"/>
                </a:lnTo>
                <a:lnTo>
                  <a:pt x="4593" y="2068"/>
                </a:lnTo>
                <a:lnTo>
                  <a:pt x="4593" y="2064"/>
                </a:lnTo>
                <a:close/>
                <a:moveTo>
                  <a:pt x="4601" y="2064"/>
                </a:moveTo>
                <a:lnTo>
                  <a:pt x="4604" y="2064"/>
                </a:lnTo>
                <a:lnTo>
                  <a:pt x="4604" y="2068"/>
                </a:lnTo>
                <a:lnTo>
                  <a:pt x="4601" y="2068"/>
                </a:lnTo>
                <a:lnTo>
                  <a:pt x="4601" y="2064"/>
                </a:lnTo>
                <a:close/>
                <a:moveTo>
                  <a:pt x="4608" y="2064"/>
                </a:moveTo>
                <a:lnTo>
                  <a:pt x="4612" y="2064"/>
                </a:lnTo>
                <a:lnTo>
                  <a:pt x="4612" y="2068"/>
                </a:lnTo>
                <a:lnTo>
                  <a:pt x="4608" y="2068"/>
                </a:lnTo>
                <a:lnTo>
                  <a:pt x="4608" y="2064"/>
                </a:lnTo>
                <a:close/>
                <a:moveTo>
                  <a:pt x="4616" y="2064"/>
                </a:moveTo>
                <a:lnTo>
                  <a:pt x="4620" y="2064"/>
                </a:lnTo>
                <a:lnTo>
                  <a:pt x="4620" y="2068"/>
                </a:lnTo>
                <a:lnTo>
                  <a:pt x="4616" y="2068"/>
                </a:lnTo>
                <a:lnTo>
                  <a:pt x="4616" y="2064"/>
                </a:lnTo>
                <a:close/>
                <a:moveTo>
                  <a:pt x="4624" y="2064"/>
                </a:moveTo>
                <a:lnTo>
                  <a:pt x="4628" y="2064"/>
                </a:lnTo>
                <a:lnTo>
                  <a:pt x="4628" y="2068"/>
                </a:lnTo>
                <a:lnTo>
                  <a:pt x="4624" y="2068"/>
                </a:lnTo>
                <a:lnTo>
                  <a:pt x="4624" y="2064"/>
                </a:lnTo>
                <a:close/>
                <a:moveTo>
                  <a:pt x="4631" y="2064"/>
                </a:moveTo>
                <a:lnTo>
                  <a:pt x="4635" y="2064"/>
                </a:lnTo>
                <a:lnTo>
                  <a:pt x="4635" y="2068"/>
                </a:lnTo>
                <a:lnTo>
                  <a:pt x="4631" y="2068"/>
                </a:lnTo>
                <a:lnTo>
                  <a:pt x="4631" y="2064"/>
                </a:lnTo>
                <a:close/>
                <a:moveTo>
                  <a:pt x="4639" y="2064"/>
                </a:moveTo>
                <a:lnTo>
                  <a:pt x="4643" y="2064"/>
                </a:lnTo>
                <a:lnTo>
                  <a:pt x="4643" y="2068"/>
                </a:lnTo>
                <a:lnTo>
                  <a:pt x="4639" y="2068"/>
                </a:lnTo>
                <a:lnTo>
                  <a:pt x="4639" y="2064"/>
                </a:lnTo>
                <a:close/>
                <a:moveTo>
                  <a:pt x="4647" y="2064"/>
                </a:moveTo>
                <a:lnTo>
                  <a:pt x="4651" y="2064"/>
                </a:lnTo>
                <a:lnTo>
                  <a:pt x="4651" y="2068"/>
                </a:lnTo>
                <a:lnTo>
                  <a:pt x="4647" y="2068"/>
                </a:lnTo>
                <a:lnTo>
                  <a:pt x="4647" y="2064"/>
                </a:lnTo>
                <a:close/>
                <a:moveTo>
                  <a:pt x="0" y="1651"/>
                </a:moveTo>
                <a:lnTo>
                  <a:pt x="4" y="1651"/>
                </a:lnTo>
                <a:lnTo>
                  <a:pt x="4" y="1655"/>
                </a:lnTo>
                <a:lnTo>
                  <a:pt x="0" y="1655"/>
                </a:lnTo>
                <a:lnTo>
                  <a:pt x="0" y="1651"/>
                </a:lnTo>
                <a:close/>
                <a:moveTo>
                  <a:pt x="8" y="1651"/>
                </a:moveTo>
                <a:lnTo>
                  <a:pt x="12" y="1651"/>
                </a:lnTo>
                <a:lnTo>
                  <a:pt x="12" y="1655"/>
                </a:lnTo>
                <a:lnTo>
                  <a:pt x="8" y="1655"/>
                </a:lnTo>
                <a:lnTo>
                  <a:pt x="8" y="1651"/>
                </a:lnTo>
                <a:close/>
                <a:moveTo>
                  <a:pt x="16" y="1651"/>
                </a:moveTo>
                <a:lnTo>
                  <a:pt x="20" y="1651"/>
                </a:lnTo>
                <a:lnTo>
                  <a:pt x="20" y="1655"/>
                </a:lnTo>
                <a:lnTo>
                  <a:pt x="16" y="1655"/>
                </a:lnTo>
                <a:lnTo>
                  <a:pt x="16" y="1651"/>
                </a:lnTo>
                <a:close/>
                <a:moveTo>
                  <a:pt x="23" y="1651"/>
                </a:moveTo>
                <a:lnTo>
                  <a:pt x="27" y="1651"/>
                </a:lnTo>
                <a:lnTo>
                  <a:pt x="27" y="1655"/>
                </a:lnTo>
                <a:lnTo>
                  <a:pt x="23" y="1655"/>
                </a:lnTo>
                <a:lnTo>
                  <a:pt x="23" y="1651"/>
                </a:lnTo>
                <a:close/>
                <a:moveTo>
                  <a:pt x="31" y="1651"/>
                </a:moveTo>
                <a:lnTo>
                  <a:pt x="35" y="1651"/>
                </a:lnTo>
                <a:lnTo>
                  <a:pt x="35" y="1655"/>
                </a:lnTo>
                <a:lnTo>
                  <a:pt x="31" y="1655"/>
                </a:lnTo>
                <a:lnTo>
                  <a:pt x="31" y="1651"/>
                </a:lnTo>
                <a:close/>
                <a:moveTo>
                  <a:pt x="39" y="1651"/>
                </a:moveTo>
                <a:lnTo>
                  <a:pt x="43" y="1651"/>
                </a:lnTo>
                <a:lnTo>
                  <a:pt x="43" y="1655"/>
                </a:lnTo>
                <a:lnTo>
                  <a:pt x="39" y="1655"/>
                </a:lnTo>
                <a:lnTo>
                  <a:pt x="39" y="1651"/>
                </a:lnTo>
                <a:close/>
                <a:moveTo>
                  <a:pt x="46" y="1651"/>
                </a:moveTo>
                <a:lnTo>
                  <a:pt x="50" y="1651"/>
                </a:lnTo>
                <a:lnTo>
                  <a:pt x="50" y="1655"/>
                </a:lnTo>
                <a:lnTo>
                  <a:pt x="46" y="1655"/>
                </a:lnTo>
                <a:lnTo>
                  <a:pt x="46" y="1651"/>
                </a:lnTo>
                <a:close/>
                <a:moveTo>
                  <a:pt x="54" y="1651"/>
                </a:moveTo>
                <a:lnTo>
                  <a:pt x="58" y="1651"/>
                </a:lnTo>
                <a:lnTo>
                  <a:pt x="58" y="1655"/>
                </a:lnTo>
                <a:lnTo>
                  <a:pt x="54" y="1655"/>
                </a:lnTo>
                <a:lnTo>
                  <a:pt x="54" y="1651"/>
                </a:lnTo>
                <a:close/>
                <a:moveTo>
                  <a:pt x="62" y="1651"/>
                </a:moveTo>
                <a:lnTo>
                  <a:pt x="66" y="1651"/>
                </a:lnTo>
                <a:lnTo>
                  <a:pt x="66" y="1655"/>
                </a:lnTo>
                <a:lnTo>
                  <a:pt x="62" y="1655"/>
                </a:lnTo>
                <a:lnTo>
                  <a:pt x="62" y="1651"/>
                </a:lnTo>
                <a:close/>
                <a:moveTo>
                  <a:pt x="70" y="1651"/>
                </a:moveTo>
                <a:lnTo>
                  <a:pt x="73" y="1651"/>
                </a:lnTo>
                <a:lnTo>
                  <a:pt x="73" y="1655"/>
                </a:lnTo>
                <a:lnTo>
                  <a:pt x="70" y="1655"/>
                </a:lnTo>
                <a:lnTo>
                  <a:pt x="70" y="1651"/>
                </a:lnTo>
                <a:close/>
                <a:moveTo>
                  <a:pt x="77" y="1651"/>
                </a:moveTo>
                <a:lnTo>
                  <a:pt x="81" y="1651"/>
                </a:lnTo>
                <a:lnTo>
                  <a:pt x="81" y="1655"/>
                </a:lnTo>
                <a:lnTo>
                  <a:pt x="77" y="1655"/>
                </a:lnTo>
                <a:lnTo>
                  <a:pt x="77" y="1651"/>
                </a:lnTo>
                <a:close/>
                <a:moveTo>
                  <a:pt x="85" y="1651"/>
                </a:moveTo>
                <a:lnTo>
                  <a:pt x="89" y="1651"/>
                </a:lnTo>
                <a:lnTo>
                  <a:pt x="89" y="1655"/>
                </a:lnTo>
                <a:lnTo>
                  <a:pt x="85" y="1655"/>
                </a:lnTo>
                <a:lnTo>
                  <a:pt x="85" y="1651"/>
                </a:lnTo>
                <a:close/>
                <a:moveTo>
                  <a:pt x="93" y="1651"/>
                </a:moveTo>
                <a:lnTo>
                  <a:pt x="96" y="1651"/>
                </a:lnTo>
                <a:lnTo>
                  <a:pt x="96" y="1655"/>
                </a:lnTo>
                <a:lnTo>
                  <a:pt x="93" y="1655"/>
                </a:lnTo>
                <a:lnTo>
                  <a:pt x="93" y="1651"/>
                </a:lnTo>
                <a:close/>
                <a:moveTo>
                  <a:pt x="100" y="1651"/>
                </a:moveTo>
                <a:lnTo>
                  <a:pt x="104" y="1651"/>
                </a:lnTo>
                <a:lnTo>
                  <a:pt x="104" y="1655"/>
                </a:lnTo>
                <a:lnTo>
                  <a:pt x="100" y="1655"/>
                </a:lnTo>
                <a:lnTo>
                  <a:pt x="100" y="1651"/>
                </a:lnTo>
                <a:close/>
                <a:moveTo>
                  <a:pt x="108" y="1651"/>
                </a:moveTo>
                <a:lnTo>
                  <a:pt x="112" y="1651"/>
                </a:lnTo>
                <a:lnTo>
                  <a:pt x="112" y="1655"/>
                </a:lnTo>
                <a:lnTo>
                  <a:pt x="108" y="1655"/>
                </a:lnTo>
                <a:lnTo>
                  <a:pt x="108" y="1651"/>
                </a:lnTo>
                <a:close/>
                <a:moveTo>
                  <a:pt x="116" y="1651"/>
                </a:moveTo>
                <a:lnTo>
                  <a:pt x="119" y="1651"/>
                </a:lnTo>
                <a:lnTo>
                  <a:pt x="119" y="1655"/>
                </a:lnTo>
                <a:lnTo>
                  <a:pt x="116" y="1655"/>
                </a:lnTo>
                <a:lnTo>
                  <a:pt x="116" y="1651"/>
                </a:lnTo>
                <a:close/>
                <a:moveTo>
                  <a:pt x="123" y="1651"/>
                </a:moveTo>
                <a:lnTo>
                  <a:pt x="127" y="1651"/>
                </a:lnTo>
                <a:lnTo>
                  <a:pt x="127" y="1655"/>
                </a:lnTo>
                <a:lnTo>
                  <a:pt x="123" y="1655"/>
                </a:lnTo>
                <a:lnTo>
                  <a:pt x="123" y="1651"/>
                </a:lnTo>
                <a:close/>
                <a:moveTo>
                  <a:pt x="131" y="1651"/>
                </a:moveTo>
                <a:lnTo>
                  <a:pt x="135" y="1651"/>
                </a:lnTo>
                <a:lnTo>
                  <a:pt x="135" y="1655"/>
                </a:lnTo>
                <a:lnTo>
                  <a:pt x="131" y="1655"/>
                </a:lnTo>
                <a:lnTo>
                  <a:pt x="131" y="1651"/>
                </a:lnTo>
                <a:close/>
                <a:moveTo>
                  <a:pt x="139" y="1651"/>
                </a:moveTo>
                <a:lnTo>
                  <a:pt x="142" y="1651"/>
                </a:lnTo>
                <a:lnTo>
                  <a:pt x="142" y="1655"/>
                </a:lnTo>
                <a:lnTo>
                  <a:pt x="139" y="1655"/>
                </a:lnTo>
                <a:lnTo>
                  <a:pt x="139" y="1651"/>
                </a:lnTo>
                <a:close/>
                <a:moveTo>
                  <a:pt x="146" y="1651"/>
                </a:moveTo>
                <a:lnTo>
                  <a:pt x="150" y="1651"/>
                </a:lnTo>
                <a:lnTo>
                  <a:pt x="150" y="1655"/>
                </a:lnTo>
                <a:lnTo>
                  <a:pt x="146" y="1655"/>
                </a:lnTo>
                <a:lnTo>
                  <a:pt x="146" y="1651"/>
                </a:lnTo>
                <a:close/>
                <a:moveTo>
                  <a:pt x="154" y="1651"/>
                </a:moveTo>
                <a:lnTo>
                  <a:pt x="158" y="1651"/>
                </a:lnTo>
                <a:lnTo>
                  <a:pt x="158" y="1655"/>
                </a:lnTo>
                <a:lnTo>
                  <a:pt x="154" y="1655"/>
                </a:lnTo>
                <a:lnTo>
                  <a:pt x="154" y="1651"/>
                </a:lnTo>
                <a:close/>
                <a:moveTo>
                  <a:pt x="162" y="1651"/>
                </a:moveTo>
                <a:lnTo>
                  <a:pt x="166" y="1651"/>
                </a:lnTo>
                <a:lnTo>
                  <a:pt x="166" y="1655"/>
                </a:lnTo>
                <a:lnTo>
                  <a:pt x="162" y="1655"/>
                </a:lnTo>
                <a:lnTo>
                  <a:pt x="162" y="1651"/>
                </a:lnTo>
                <a:close/>
                <a:moveTo>
                  <a:pt x="169" y="1651"/>
                </a:moveTo>
                <a:lnTo>
                  <a:pt x="173" y="1651"/>
                </a:lnTo>
                <a:lnTo>
                  <a:pt x="173" y="1655"/>
                </a:lnTo>
                <a:lnTo>
                  <a:pt x="169" y="1655"/>
                </a:lnTo>
                <a:lnTo>
                  <a:pt x="169" y="1651"/>
                </a:lnTo>
                <a:close/>
                <a:moveTo>
                  <a:pt x="177" y="1651"/>
                </a:moveTo>
                <a:lnTo>
                  <a:pt x="181" y="1651"/>
                </a:lnTo>
                <a:lnTo>
                  <a:pt x="181" y="1655"/>
                </a:lnTo>
                <a:lnTo>
                  <a:pt x="177" y="1655"/>
                </a:lnTo>
                <a:lnTo>
                  <a:pt x="177" y="1651"/>
                </a:lnTo>
                <a:close/>
                <a:moveTo>
                  <a:pt x="185" y="1651"/>
                </a:moveTo>
                <a:lnTo>
                  <a:pt x="189" y="1651"/>
                </a:lnTo>
                <a:lnTo>
                  <a:pt x="189" y="1655"/>
                </a:lnTo>
                <a:lnTo>
                  <a:pt x="185" y="1655"/>
                </a:lnTo>
                <a:lnTo>
                  <a:pt x="185" y="1651"/>
                </a:lnTo>
                <a:close/>
                <a:moveTo>
                  <a:pt x="192" y="1651"/>
                </a:moveTo>
                <a:lnTo>
                  <a:pt x="196" y="1651"/>
                </a:lnTo>
                <a:lnTo>
                  <a:pt x="196" y="1655"/>
                </a:lnTo>
                <a:lnTo>
                  <a:pt x="192" y="1655"/>
                </a:lnTo>
                <a:lnTo>
                  <a:pt x="192" y="1651"/>
                </a:lnTo>
                <a:close/>
                <a:moveTo>
                  <a:pt x="200" y="1651"/>
                </a:moveTo>
                <a:lnTo>
                  <a:pt x="204" y="1651"/>
                </a:lnTo>
                <a:lnTo>
                  <a:pt x="204" y="1655"/>
                </a:lnTo>
                <a:lnTo>
                  <a:pt x="200" y="1655"/>
                </a:lnTo>
                <a:lnTo>
                  <a:pt x="200" y="1651"/>
                </a:lnTo>
                <a:close/>
                <a:moveTo>
                  <a:pt x="208" y="1651"/>
                </a:moveTo>
                <a:lnTo>
                  <a:pt x="212" y="1651"/>
                </a:lnTo>
                <a:lnTo>
                  <a:pt x="212" y="1655"/>
                </a:lnTo>
                <a:lnTo>
                  <a:pt x="208" y="1655"/>
                </a:lnTo>
                <a:lnTo>
                  <a:pt x="208" y="1651"/>
                </a:lnTo>
                <a:close/>
                <a:moveTo>
                  <a:pt x="215" y="1651"/>
                </a:moveTo>
                <a:lnTo>
                  <a:pt x="219" y="1651"/>
                </a:lnTo>
                <a:lnTo>
                  <a:pt x="219" y="1655"/>
                </a:lnTo>
                <a:lnTo>
                  <a:pt x="215" y="1655"/>
                </a:lnTo>
                <a:lnTo>
                  <a:pt x="215" y="1651"/>
                </a:lnTo>
                <a:close/>
                <a:moveTo>
                  <a:pt x="223" y="1651"/>
                </a:moveTo>
                <a:lnTo>
                  <a:pt x="227" y="1651"/>
                </a:lnTo>
                <a:lnTo>
                  <a:pt x="227" y="1655"/>
                </a:lnTo>
                <a:lnTo>
                  <a:pt x="223" y="1655"/>
                </a:lnTo>
                <a:lnTo>
                  <a:pt x="223" y="1651"/>
                </a:lnTo>
                <a:close/>
                <a:moveTo>
                  <a:pt x="231" y="1651"/>
                </a:moveTo>
                <a:lnTo>
                  <a:pt x="235" y="1651"/>
                </a:lnTo>
                <a:lnTo>
                  <a:pt x="235" y="1655"/>
                </a:lnTo>
                <a:lnTo>
                  <a:pt x="231" y="1655"/>
                </a:lnTo>
                <a:lnTo>
                  <a:pt x="231" y="1651"/>
                </a:lnTo>
                <a:close/>
                <a:moveTo>
                  <a:pt x="238" y="1651"/>
                </a:moveTo>
                <a:lnTo>
                  <a:pt x="242" y="1651"/>
                </a:lnTo>
                <a:lnTo>
                  <a:pt x="242" y="1655"/>
                </a:lnTo>
                <a:lnTo>
                  <a:pt x="238" y="1655"/>
                </a:lnTo>
                <a:lnTo>
                  <a:pt x="238" y="1651"/>
                </a:lnTo>
                <a:close/>
                <a:moveTo>
                  <a:pt x="246" y="1651"/>
                </a:moveTo>
                <a:lnTo>
                  <a:pt x="250" y="1651"/>
                </a:lnTo>
                <a:lnTo>
                  <a:pt x="250" y="1655"/>
                </a:lnTo>
                <a:lnTo>
                  <a:pt x="246" y="1655"/>
                </a:lnTo>
                <a:lnTo>
                  <a:pt x="246" y="1651"/>
                </a:lnTo>
                <a:close/>
                <a:moveTo>
                  <a:pt x="254" y="1651"/>
                </a:moveTo>
                <a:lnTo>
                  <a:pt x="258" y="1651"/>
                </a:lnTo>
                <a:lnTo>
                  <a:pt x="258" y="1655"/>
                </a:lnTo>
                <a:lnTo>
                  <a:pt x="254" y="1655"/>
                </a:lnTo>
                <a:lnTo>
                  <a:pt x="254" y="1651"/>
                </a:lnTo>
                <a:close/>
                <a:moveTo>
                  <a:pt x="262" y="1651"/>
                </a:moveTo>
                <a:lnTo>
                  <a:pt x="265" y="1651"/>
                </a:lnTo>
                <a:lnTo>
                  <a:pt x="265" y="1655"/>
                </a:lnTo>
                <a:lnTo>
                  <a:pt x="262" y="1655"/>
                </a:lnTo>
                <a:lnTo>
                  <a:pt x="262" y="1651"/>
                </a:lnTo>
                <a:close/>
                <a:moveTo>
                  <a:pt x="269" y="1651"/>
                </a:moveTo>
                <a:lnTo>
                  <a:pt x="273" y="1651"/>
                </a:lnTo>
                <a:lnTo>
                  <a:pt x="273" y="1655"/>
                </a:lnTo>
                <a:lnTo>
                  <a:pt x="269" y="1655"/>
                </a:lnTo>
                <a:lnTo>
                  <a:pt x="269" y="1651"/>
                </a:lnTo>
                <a:close/>
                <a:moveTo>
                  <a:pt x="277" y="1651"/>
                </a:moveTo>
                <a:lnTo>
                  <a:pt x="281" y="1651"/>
                </a:lnTo>
                <a:lnTo>
                  <a:pt x="281" y="1655"/>
                </a:lnTo>
                <a:lnTo>
                  <a:pt x="277" y="1655"/>
                </a:lnTo>
                <a:lnTo>
                  <a:pt x="277" y="1651"/>
                </a:lnTo>
                <a:close/>
                <a:moveTo>
                  <a:pt x="285" y="1651"/>
                </a:moveTo>
                <a:lnTo>
                  <a:pt x="288" y="1651"/>
                </a:lnTo>
                <a:lnTo>
                  <a:pt x="288" y="1655"/>
                </a:lnTo>
                <a:lnTo>
                  <a:pt x="285" y="1655"/>
                </a:lnTo>
                <a:lnTo>
                  <a:pt x="285" y="1651"/>
                </a:lnTo>
                <a:close/>
                <a:moveTo>
                  <a:pt x="292" y="1651"/>
                </a:moveTo>
                <a:lnTo>
                  <a:pt x="296" y="1651"/>
                </a:lnTo>
                <a:lnTo>
                  <a:pt x="296" y="1655"/>
                </a:lnTo>
                <a:lnTo>
                  <a:pt x="292" y="1655"/>
                </a:lnTo>
                <a:lnTo>
                  <a:pt x="292" y="1651"/>
                </a:lnTo>
                <a:close/>
                <a:moveTo>
                  <a:pt x="300" y="1651"/>
                </a:moveTo>
                <a:lnTo>
                  <a:pt x="304" y="1651"/>
                </a:lnTo>
                <a:lnTo>
                  <a:pt x="304" y="1655"/>
                </a:lnTo>
                <a:lnTo>
                  <a:pt x="300" y="1655"/>
                </a:lnTo>
                <a:lnTo>
                  <a:pt x="300" y="1651"/>
                </a:lnTo>
                <a:close/>
                <a:moveTo>
                  <a:pt x="308" y="1651"/>
                </a:moveTo>
                <a:lnTo>
                  <a:pt x="311" y="1651"/>
                </a:lnTo>
                <a:lnTo>
                  <a:pt x="311" y="1655"/>
                </a:lnTo>
                <a:lnTo>
                  <a:pt x="308" y="1655"/>
                </a:lnTo>
                <a:lnTo>
                  <a:pt x="308" y="1651"/>
                </a:lnTo>
                <a:close/>
                <a:moveTo>
                  <a:pt x="315" y="1651"/>
                </a:moveTo>
                <a:lnTo>
                  <a:pt x="319" y="1651"/>
                </a:lnTo>
                <a:lnTo>
                  <a:pt x="319" y="1655"/>
                </a:lnTo>
                <a:lnTo>
                  <a:pt x="315" y="1655"/>
                </a:lnTo>
                <a:lnTo>
                  <a:pt x="315" y="1651"/>
                </a:lnTo>
                <a:close/>
                <a:moveTo>
                  <a:pt x="323" y="1651"/>
                </a:moveTo>
                <a:lnTo>
                  <a:pt x="327" y="1651"/>
                </a:lnTo>
                <a:lnTo>
                  <a:pt x="327" y="1655"/>
                </a:lnTo>
                <a:lnTo>
                  <a:pt x="323" y="1655"/>
                </a:lnTo>
                <a:lnTo>
                  <a:pt x="323" y="1651"/>
                </a:lnTo>
                <a:close/>
                <a:moveTo>
                  <a:pt x="331" y="1651"/>
                </a:moveTo>
                <a:lnTo>
                  <a:pt x="334" y="1651"/>
                </a:lnTo>
                <a:lnTo>
                  <a:pt x="334" y="1655"/>
                </a:lnTo>
                <a:lnTo>
                  <a:pt x="331" y="1655"/>
                </a:lnTo>
                <a:lnTo>
                  <a:pt x="331" y="1651"/>
                </a:lnTo>
                <a:close/>
                <a:moveTo>
                  <a:pt x="338" y="1651"/>
                </a:moveTo>
                <a:lnTo>
                  <a:pt x="342" y="1651"/>
                </a:lnTo>
                <a:lnTo>
                  <a:pt x="342" y="1655"/>
                </a:lnTo>
                <a:lnTo>
                  <a:pt x="338" y="1655"/>
                </a:lnTo>
                <a:lnTo>
                  <a:pt x="338" y="1651"/>
                </a:lnTo>
                <a:close/>
                <a:moveTo>
                  <a:pt x="346" y="1651"/>
                </a:moveTo>
                <a:lnTo>
                  <a:pt x="350" y="1651"/>
                </a:lnTo>
                <a:lnTo>
                  <a:pt x="350" y="1655"/>
                </a:lnTo>
                <a:lnTo>
                  <a:pt x="346" y="1655"/>
                </a:lnTo>
                <a:lnTo>
                  <a:pt x="346" y="1651"/>
                </a:lnTo>
                <a:close/>
                <a:moveTo>
                  <a:pt x="354" y="1651"/>
                </a:moveTo>
                <a:lnTo>
                  <a:pt x="358" y="1651"/>
                </a:lnTo>
                <a:lnTo>
                  <a:pt x="358" y="1655"/>
                </a:lnTo>
                <a:lnTo>
                  <a:pt x="354" y="1655"/>
                </a:lnTo>
                <a:lnTo>
                  <a:pt x="354" y="1651"/>
                </a:lnTo>
                <a:close/>
                <a:moveTo>
                  <a:pt x="361" y="1651"/>
                </a:moveTo>
                <a:lnTo>
                  <a:pt x="365" y="1651"/>
                </a:lnTo>
                <a:lnTo>
                  <a:pt x="365" y="1655"/>
                </a:lnTo>
                <a:lnTo>
                  <a:pt x="361" y="1655"/>
                </a:lnTo>
                <a:lnTo>
                  <a:pt x="361" y="1651"/>
                </a:lnTo>
                <a:close/>
                <a:moveTo>
                  <a:pt x="369" y="1651"/>
                </a:moveTo>
                <a:lnTo>
                  <a:pt x="373" y="1651"/>
                </a:lnTo>
                <a:lnTo>
                  <a:pt x="373" y="1655"/>
                </a:lnTo>
                <a:lnTo>
                  <a:pt x="369" y="1655"/>
                </a:lnTo>
                <a:lnTo>
                  <a:pt x="369" y="1651"/>
                </a:lnTo>
                <a:close/>
                <a:moveTo>
                  <a:pt x="377" y="1651"/>
                </a:moveTo>
                <a:lnTo>
                  <a:pt x="381" y="1651"/>
                </a:lnTo>
                <a:lnTo>
                  <a:pt x="381" y="1655"/>
                </a:lnTo>
                <a:lnTo>
                  <a:pt x="377" y="1655"/>
                </a:lnTo>
                <a:lnTo>
                  <a:pt x="377" y="1651"/>
                </a:lnTo>
                <a:close/>
                <a:moveTo>
                  <a:pt x="384" y="1651"/>
                </a:moveTo>
                <a:lnTo>
                  <a:pt x="388" y="1651"/>
                </a:lnTo>
                <a:lnTo>
                  <a:pt x="388" y="1655"/>
                </a:lnTo>
                <a:lnTo>
                  <a:pt x="384" y="1655"/>
                </a:lnTo>
                <a:lnTo>
                  <a:pt x="384" y="1651"/>
                </a:lnTo>
                <a:close/>
                <a:moveTo>
                  <a:pt x="392" y="1651"/>
                </a:moveTo>
                <a:lnTo>
                  <a:pt x="396" y="1651"/>
                </a:lnTo>
                <a:lnTo>
                  <a:pt x="396" y="1655"/>
                </a:lnTo>
                <a:lnTo>
                  <a:pt x="392" y="1655"/>
                </a:lnTo>
                <a:lnTo>
                  <a:pt x="392" y="1651"/>
                </a:lnTo>
                <a:close/>
                <a:moveTo>
                  <a:pt x="400" y="1651"/>
                </a:moveTo>
                <a:lnTo>
                  <a:pt x="404" y="1651"/>
                </a:lnTo>
                <a:lnTo>
                  <a:pt x="404" y="1655"/>
                </a:lnTo>
                <a:lnTo>
                  <a:pt x="400" y="1655"/>
                </a:lnTo>
                <a:lnTo>
                  <a:pt x="400" y="1651"/>
                </a:lnTo>
                <a:close/>
                <a:moveTo>
                  <a:pt x="407" y="1651"/>
                </a:moveTo>
                <a:lnTo>
                  <a:pt x="411" y="1651"/>
                </a:lnTo>
                <a:lnTo>
                  <a:pt x="411" y="1655"/>
                </a:lnTo>
                <a:lnTo>
                  <a:pt x="407" y="1655"/>
                </a:lnTo>
                <a:lnTo>
                  <a:pt x="407" y="1651"/>
                </a:lnTo>
                <a:close/>
                <a:moveTo>
                  <a:pt x="415" y="1651"/>
                </a:moveTo>
                <a:lnTo>
                  <a:pt x="419" y="1651"/>
                </a:lnTo>
                <a:lnTo>
                  <a:pt x="419" y="1655"/>
                </a:lnTo>
                <a:lnTo>
                  <a:pt x="415" y="1655"/>
                </a:lnTo>
                <a:lnTo>
                  <a:pt x="415" y="1651"/>
                </a:lnTo>
                <a:close/>
                <a:moveTo>
                  <a:pt x="423" y="1651"/>
                </a:moveTo>
                <a:lnTo>
                  <a:pt x="427" y="1651"/>
                </a:lnTo>
                <a:lnTo>
                  <a:pt x="427" y="1655"/>
                </a:lnTo>
                <a:lnTo>
                  <a:pt x="423" y="1655"/>
                </a:lnTo>
                <a:lnTo>
                  <a:pt x="423" y="1651"/>
                </a:lnTo>
                <a:close/>
                <a:moveTo>
                  <a:pt x="430" y="1651"/>
                </a:moveTo>
                <a:lnTo>
                  <a:pt x="434" y="1651"/>
                </a:lnTo>
                <a:lnTo>
                  <a:pt x="434" y="1655"/>
                </a:lnTo>
                <a:lnTo>
                  <a:pt x="430" y="1655"/>
                </a:lnTo>
                <a:lnTo>
                  <a:pt x="430" y="1651"/>
                </a:lnTo>
                <a:close/>
                <a:moveTo>
                  <a:pt x="438" y="1651"/>
                </a:moveTo>
                <a:lnTo>
                  <a:pt x="442" y="1651"/>
                </a:lnTo>
                <a:lnTo>
                  <a:pt x="442" y="1655"/>
                </a:lnTo>
                <a:lnTo>
                  <a:pt x="438" y="1655"/>
                </a:lnTo>
                <a:lnTo>
                  <a:pt x="438" y="1651"/>
                </a:lnTo>
                <a:close/>
                <a:moveTo>
                  <a:pt x="446" y="1651"/>
                </a:moveTo>
                <a:lnTo>
                  <a:pt x="450" y="1651"/>
                </a:lnTo>
                <a:lnTo>
                  <a:pt x="450" y="1655"/>
                </a:lnTo>
                <a:lnTo>
                  <a:pt x="446" y="1655"/>
                </a:lnTo>
                <a:lnTo>
                  <a:pt x="446" y="1651"/>
                </a:lnTo>
                <a:close/>
                <a:moveTo>
                  <a:pt x="454" y="1651"/>
                </a:moveTo>
                <a:lnTo>
                  <a:pt x="457" y="1651"/>
                </a:lnTo>
                <a:lnTo>
                  <a:pt x="457" y="1655"/>
                </a:lnTo>
                <a:lnTo>
                  <a:pt x="454" y="1655"/>
                </a:lnTo>
                <a:lnTo>
                  <a:pt x="454" y="1651"/>
                </a:lnTo>
                <a:close/>
                <a:moveTo>
                  <a:pt x="461" y="1651"/>
                </a:moveTo>
                <a:lnTo>
                  <a:pt x="465" y="1651"/>
                </a:lnTo>
                <a:lnTo>
                  <a:pt x="465" y="1655"/>
                </a:lnTo>
                <a:lnTo>
                  <a:pt x="461" y="1655"/>
                </a:lnTo>
                <a:lnTo>
                  <a:pt x="461" y="1651"/>
                </a:lnTo>
                <a:close/>
                <a:moveTo>
                  <a:pt x="469" y="1651"/>
                </a:moveTo>
                <a:lnTo>
                  <a:pt x="473" y="1651"/>
                </a:lnTo>
                <a:lnTo>
                  <a:pt x="473" y="1655"/>
                </a:lnTo>
                <a:lnTo>
                  <a:pt x="469" y="1655"/>
                </a:lnTo>
                <a:lnTo>
                  <a:pt x="469" y="1651"/>
                </a:lnTo>
                <a:close/>
                <a:moveTo>
                  <a:pt x="477" y="1651"/>
                </a:moveTo>
                <a:lnTo>
                  <a:pt x="480" y="1651"/>
                </a:lnTo>
                <a:lnTo>
                  <a:pt x="480" y="1655"/>
                </a:lnTo>
                <a:lnTo>
                  <a:pt x="477" y="1655"/>
                </a:lnTo>
                <a:lnTo>
                  <a:pt x="477" y="1651"/>
                </a:lnTo>
                <a:close/>
                <a:moveTo>
                  <a:pt x="484" y="1651"/>
                </a:moveTo>
                <a:lnTo>
                  <a:pt x="488" y="1651"/>
                </a:lnTo>
                <a:lnTo>
                  <a:pt x="488" y="1655"/>
                </a:lnTo>
                <a:lnTo>
                  <a:pt x="484" y="1655"/>
                </a:lnTo>
                <a:lnTo>
                  <a:pt x="484" y="1651"/>
                </a:lnTo>
                <a:close/>
                <a:moveTo>
                  <a:pt x="492" y="1651"/>
                </a:moveTo>
                <a:lnTo>
                  <a:pt x="496" y="1651"/>
                </a:lnTo>
                <a:lnTo>
                  <a:pt x="496" y="1655"/>
                </a:lnTo>
                <a:lnTo>
                  <a:pt x="492" y="1655"/>
                </a:lnTo>
                <a:lnTo>
                  <a:pt x="492" y="1651"/>
                </a:lnTo>
                <a:close/>
                <a:moveTo>
                  <a:pt x="500" y="1651"/>
                </a:moveTo>
                <a:lnTo>
                  <a:pt x="503" y="1651"/>
                </a:lnTo>
                <a:lnTo>
                  <a:pt x="503" y="1655"/>
                </a:lnTo>
                <a:lnTo>
                  <a:pt x="500" y="1655"/>
                </a:lnTo>
                <a:lnTo>
                  <a:pt x="500" y="1651"/>
                </a:lnTo>
                <a:close/>
                <a:moveTo>
                  <a:pt x="507" y="1651"/>
                </a:moveTo>
                <a:lnTo>
                  <a:pt x="511" y="1651"/>
                </a:lnTo>
                <a:lnTo>
                  <a:pt x="511" y="1655"/>
                </a:lnTo>
                <a:lnTo>
                  <a:pt x="507" y="1655"/>
                </a:lnTo>
                <a:lnTo>
                  <a:pt x="507" y="1651"/>
                </a:lnTo>
                <a:close/>
                <a:moveTo>
                  <a:pt x="515" y="1651"/>
                </a:moveTo>
                <a:lnTo>
                  <a:pt x="519" y="1651"/>
                </a:lnTo>
                <a:lnTo>
                  <a:pt x="519" y="1655"/>
                </a:lnTo>
                <a:lnTo>
                  <a:pt x="515" y="1655"/>
                </a:lnTo>
                <a:lnTo>
                  <a:pt x="515" y="1651"/>
                </a:lnTo>
                <a:close/>
                <a:moveTo>
                  <a:pt x="523" y="1651"/>
                </a:moveTo>
                <a:lnTo>
                  <a:pt x="526" y="1651"/>
                </a:lnTo>
                <a:lnTo>
                  <a:pt x="526" y="1655"/>
                </a:lnTo>
                <a:lnTo>
                  <a:pt x="523" y="1655"/>
                </a:lnTo>
                <a:lnTo>
                  <a:pt x="523" y="1651"/>
                </a:lnTo>
                <a:close/>
                <a:moveTo>
                  <a:pt x="530" y="1651"/>
                </a:moveTo>
                <a:lnTo>
                  <a:pt x="534" y="1651"/>
                </a:lnTo>
                <a:lnTo>
                  <a:pt x="534" y="1655"/>
                </a:lnTo>
                <a:lnTo>
                  <a:pt x="530" y="1655"/>
                </a:lnTo>
                <a:lnTo>
                  <a:pt x="530" y="1651"/>
                </a:lnTo>
                <a:close/>
                <a:moveTo>
                  <a:pt x="538" y="1651"/>
                </a:moveTo>
                <a:lnTo>
                  <a:pt x="542" y="1651"/>
                </a:lnTo>
                <a:lnTo>
                  <a:pt x="542" y="1655"/>
                </a:lnTo>
                <a:lnTo>
                  <a:pt x="538" y="1655"/>
                </a:lnTo>
                <a:lnTo>
                  <a:pt x="538" y="1651"/>
                </a:lnTo>
                <a:close/>
                <a:moveTo>
                  <a:pt x="546" y="1651"/>
                </a:moveTo>
                <a:lnTo>
                  <a:pt x="550" y="1651"/>
                </a:lnTo>
                <a:lnTo>
                  <a:pt x="550" y="1655"/>
                </a:lnTo>
                <a:lnTo>
                  <a:pt x="546" y="1655"/>
                </a:lnTo>
                <a:lnTo>
                  <a:pt x="546" y="1651"/>
                </a:lnTo>
                <a:close/>
                <a:moveTo>
                  <a:pt x="553" y="1651"/>
                </a:moveTo>
                <a:lnTo>
                  <a:pt x="557" y="1651"/>
                </a:lnTo>
                <a:lnTo>
                  <a:pt x="557" y="1655"/>
                </a:lnTo>
                <a:lnTo>
                  <a:pt x="553" y="1655"/>
                </a:lnTo>
                <a:lnTo>
                  <a:pt x="553" y="1651"/>
                </a:lnTo>
                <a:close/>
                <a:moveTo>
                  <a:pt x="561" y="1651"/>
                </a:moveTo>
                <a:lnTo>
                  <a:pt x="565" y="1651"/>
                </a:lnTo>
                <a:lnTo>
                  <a:pt x="565" y="1655"/>
                </a:lnTo>
                <a:lnTo>
                  <a:pt x="561" y="1655"/>
                </a:lnTo>
                <a:lnTo>
                  <a:pt x="561" y="1651"/>
                </a:lnTo>
                <a:close/>
                <a:moveTo>
                  <a:pt x="569" y="1651"/>
                </a:moveTo>
                <a:lnTo>
                  <a:pt x="573" y="1651"/>
                </a:lnTo>
                <a:lnTo>
                  <a:pt x="573" y="1655"/>
                </a:lnTo>
                <a:lnTo>
                  <a:pt x="569" y="1655"/>
                </a:lnTo>
                <a:lnTo>
                  <a:pt x="569" y="1651"/>
                </a:lnTo>
                <a:close/>
                <a:moveTo>
                  <a:pt x="576" y="1651"/>
                </a:moveTo>
                <a:lnTo>
                  <a:pt x="580" y="1651"/>
                </a:lnTo>
                <a:lnTo>
                  <a:pt x="580" y="1655"/>
                </a:lnTo>
                <a:lnTo>
                  <a:pt x="576" y="1655"/>
                </a:lnTo>
                <a:lnTo>
                  <a:pt x="576" y="1651"/>
                </a:lnTo>
                <a:close/>
                <a:moveTo>
                  <a:pt x="584" y="1651"/>
                </a:moveTo>
                <a:lnTo>
                  <a:pt x="588" y="1651"/>
                </a:lnTo>
                <a:lnTo>
                  <a:pt x="588" y="1655"/>
                </a:lnTo>
                <a:lnTo>
                  <a:pt x="584" y="1655"/>
                </a:lnTo>
                <a:lnTo>
                  <a:pt x="584" y="1651"/>
                </a:lnTo>
                <a:close/>
                <a:moveTo>
                  <a:pt x="592" y="1651"/>
                </a:moveTo>
                <a:lnTo>
                  <a:pt x="596" y="1651"/>
                </a:lnTo>
                <a:lnTo>
                  <a:pt x="596" y="1655"/>
                </a:lnTo>
                <a:lnTo>
                  <a:pt x="592" y="1655"/>
                </a:lnTo>
                <a:lnTo>
                  <a:pt x="592" y="1651"/>
                </a:lnTo>
                <a:close/>
                <a:moveTo>
                  <a:pt x="599" y="1651"/>
                </a:moveTo>
                <a:lnTo>
                  <a:pt x="603" y="1651"/>
                </a:lnTo>
                <a:lnTo>
                  <a:pt x="603" y="1655"/>
                </a:lnTo>
                <a:lnTo>
                  <a:pt x="599" y="1655"/>
                </a:lnTo>
                <a:lnTo>
                  <a:pt x="599" y="1651"/>
                </a:lnTo>
                <a:close/>
                <a:moveTo>
                  <a:pt x="607" y="1651"/>
                </a:moveTo>
                <a:lnTo>
                  <a:pt x="611" y="1651"/>
                </a:lnTo>
                <a:lnTo>
                  <a:pt x="611" y="1655"/>
                </a:lnTo>
                <a:lnTo>
                  <a:pt x="607" y="1655"/>
                </a:lnTo>
                <a:lnTo>
                  <a:pt x="607" y="1651"/>
                </a:lnTo>
                <a:close/>
                <a:moveTo>
                  <a:pt x="615" y="1651"/>
                </a:moveTo>
                <a:lnTo>
                  <a:pt x="619" y="1651"/>
                </a:lnTo>
                <a:lnTo>
                  <a:pt x="619" y="1655"/>
                </a:lnTo>
                <a:lnTo>
                  <a:pt x="615" y="1655"/>
                </a:lnTo>
                <a:lnTo>
                  <a:pt x="615" y="1651"/>
                </a:lnTo>
                <a:close/>
                <a:moveTo>
                  <a:pt x="622" y="1651"/>
                </a:moveTo>
                <a:lnTo>
                  <a:pt x="626" y="1651"/>
                </a:lnTo>
                <a:lnTo>
                  <a:pt x="626" y="1655"/>
                </a:lnTo>
                <a:lnTo>
                  <a:pt x="622" y="1655"/>
                </a:lnTo>
                <a:lnTo>
                  <a:pt x="622" y="1651"/>
                </a:lnTo>
                <a:close/>
                <a:moveTo>
                  <a:pt x="630" y="1651"/>
                </a:moveTo>
                <a:lnTo>
                  <a:pt x="634" y="1651"/>
                </a:lnTo>
                <a:lnTo>
                  <a:pt x="634" y="1655"/>
                </a:lnTo>
                <a:lnTo>
                  <a:pt x="630" y="1655"/>
                </a:lnTo>
                <a:lnTo>
                  <a:pt x="630" y="1651"/>
                </a:lnTo>
                <a:close/>
                <a:moveTo>
                  <a:pt x="638" y="1651"/>
                </a:moveTo>
                <a:lnTo>
                  <a:pt x="642" y="1651"/>
                </a:lnTo>
                <a:lnTo>
                  <a:pt x="642" y="1655"/>
                </a:lnTo>
                <a:lnTo>
                  <a:pt x="638" y="1655"/>
                </a:lnTo>
                <a:lnTo>
                  <a:pt x="638" y="1651"/>
                </a:lnTo>
                <a:close/>
                <a:moveTo>
                  <a:pt x="646" y="1651"/>
                </a:moveTo>
                <a:lnTo>
                  <a:pt x="649" y="1651"/>
                </a:lnTo>
                <a:lnTo>
                  <a:pt x="649" y="1655"/>
                </a:lnTo>
                <a:lnTo>
                  <a:pt x="646" y="1655"/>
                </a:lnTo>
                <a:lnTo>
                  <a:pt x="646" y="1651"/>
                </a:lnTo>
                <a:close/>
                <a:moveTo>
                  <a:pt x="653" y="1651"/>
                </a:moveTo>
                <a:lnTo>
                  <a:pt x="657" y="1651"/>
                </a:lnTo>
                <a:lnTo>
                  <a:pt x="657" y="1655"/>
                </a:lnTo>
                <a:lnTo>
                  <a:pt x="653" y="1655"/>
                </a:lnTo>
                <a:lnTo>
                  <a:pt x="653" y="1651"/>
                </a:lnTo>
                <a:close/>
                <a:moveTo>
                  <a:pt x="661" y="1651"/>
                </a:moveTo>
                <a:lnTo>
                  <a:pt x="665" y="1651"/>
                </a:lnTo>
                <a:lnTo>
                  <a:pt x="665" y="1655"/>
                </a:lnTo>
                <a:lnTo>
                  <a:pt x="661" y="1655"/>
                </a:lnTo>
                <a:lnTo>
                  <a:pt x="661" y="1651"/>
                </a:lnTo>
                <a:close/>
                <a:moveTo>
                  <a:pt x="669" y="1651"/>
                </a:moveTo>
                <a:lnTo>
                  <a:pt x="672" y="1651"/>
                </a:lnTo>
                <a:lnTo>
                  <a:pt x="672" y="1655"/>
                </a:lnTo>
                <a:lnTo>
                  <a:pt x="669" y="1655"/>
                </a:lnTo>
                <a:lnTo>
                  <a:pt x="669" y="1651"/>
                </a:lnTo>
                <a:close/>
                <a:moveTo>
                  <a:pt x="676" y="1651"/>
                </a:moveTo>
                <a:lnTo>
                  <a:pt x="680" y="1651"/>
                </a:lnTo>
                <a:lnTo>
                  <a:pt x="680" y="1655"/>
                </a:lnTo>
                <a:lnTo>
                  <a:pt x="676" y="1655"/>
                </a:lnTo>
                <a:lnTo>
                  <a:pt x="676" y="1651"/>
                </a:lnTo>
                <a:close/>
                <a:moveTo>
                  <a:pt x="684" y="1651"/>
                </a:moveTo>
                <a:lnTo>
                  <a:pt x="688" y="1651"/>
                </a:lnTo>
                <a:lnTo>
                  <a:pt x="688" y="1655"/>
                </a:lnTo>
                <a:lnTo>
                  <a:pt x="684" y="1655"/>
                </a:lnTo>
                <a:lnTo>
                  <a:pt x="684" y="1651"/>
                </a:lnTo>
                <a:close/>
                <a:moveTo>
                  <a:pt x="692" y="1651"/>
                </a:moveTo>
                <a:lnTo>
                  <a:pt x="695" y="1651"/>
                </a:lnTo>
                <a:lnTo>
                  <a:pt x="695" y="1655"/>
                </a:lnTo>
                <a:lnTo>
                  <a:pt x="692" y="1655"/>
                </a:lnTo>
                <a:lnTo>
                  <a:pt x="692" y="1651"/>
                </a:lnTo>
                <a:close/>
                <a:moveTo>
                  <a:pt x="699" y="1651"/>
                </a:moveTo>
                <a:lnTo>
                  <a:pt x="703" y="1651"/>
                </a:lnTo>
                <a:lnTo>
                  <a:pt x="703" y="1655"/>
                </a:lnTo>
                <a:lnTo>
                  <a:pt x="699" y="1655"/>
                </a:lnTo>
                <a:lnTo>
                  <a:pt x="699" y="1651"/>
                </a:lnTo>
                <a:close/>
                <a:moveTo>
                  <a:pt x="707" y="1651"/>
                </a:moveTo>
                <a:lnTo>
                  <a:pt x="711" y="1651"/>
                </a:lnTo>
                <a:lnTo>
                  <a:pt x="711" y="1655"/>
                </a:lnTo>
                <a:lnTo>
                  <a:pt x="707" y="1655"/>
                </a:lnTo>
                <a:lnTo>
                  <a:pt x="707" y="1651"/>
                </a:lnTo>
                <a:close/>
                <a:moveTo>
                  <a:pt x="715" y="1651"/>
                </a:moveTo>
                <a:lnTo>
                  <a:pt x="718" y="1651"/>
                </a:lnTo>
                <a:lnTo>
                  <a:pt x="718" y="1655"/>
                </a:lnTo>
                <a:lnTo>
                  <a:pt x="715" y="1655"/>
                </a:lnTo>
                <a:lnTo>
                  <a:pt x="715" y="1651"/>
                </a:lnTo>
                <a:close/>
                <a:moveTo>
                  <a:pt x="722" y="1651"/>
                </a:moveTo>
                <a:lnTo>
                  <a:pt x="726" y="1651"/>
                </a:lnTo>
                <a:lnTo>
                  <a:pt x="726" y="1655"/>
                </a:lnTo>
                <a:lnTo>
                  <a:pt x="722" y="1655"/>
                </a:lnTo>
                <a:lnTo>
                  <a:pt x="722" y="1651"/>
                </a:lnTo>
                <a:close/>
                <a:moveTo>
                  <a:pt x="730" y="1651"/>
                </a:moveTo>
                <a:lnTo>
                  <a:pt x="734" y="1651"/>
                </a:lnTo>
                <a:lnTo>
                  <a:pt x="734" y="1655"/>
                </a:lnTo>
                <a:lnTo>
                  <a:pt x="730" y="1655"/>
                </a:lnTo>
                <a:lnTo>
                  <a:pt x="730" y="1651"/>
                </a:lnTo>
                <a:close/>
                <a:moveTo>
                  <a:pt x="738" y="1651"/>
                </a:moveTo>
                <a:lnTo>
                  <a:pt x="742" y="1651"/>
                </a:lnTo>
                <a:lnTo>
                  <a:pt x="742" y="1655"/>
                </a:lnTo>
                <a:lnTo>
                  <a:pt x="738" y="1655"/>
                </a:lnTo>
                <a:lnTo>
                  <a:pt x="738" y="1651"/>
                </a:lnTo>
                <a:close/>
                <a:moveTo>
                  <a:pt x="745" y="1651"/>
                </a:moveTo>
                <a:lnTo>
                  <a:pt x="749" y="1651"/>
                </a:lnTo>
                <a:lnTo>
                  <a:pt x="749" y="1655"/>
                </a:lnTo>
                <a:lnTo>
                  <a:pt x="745" y="1655"/>
                </a:lnTo>
                <a:lnTo>
                  <a:pt x="745" y="1651"/>
                </a:lnTo>
                <a:close/>
                <a:moveTo>
                  <a:pt x="753" y="1651"/>
                </a:moveTo>
                <a:lnTo>
                  <a:pt x="757" y="1651"/>
                </a:lnTo>
                <a:lnTo>
                  <a:pt x="757" y="1655"/>
                </a:lnTo>
                <a:lnTo>
                  <a:pt x="753" y="1655"/>
                </a:lnTo>
                <a:lnTo>
                  <a:pt x="753" y="1651"/>
                </a:lnTo>
                <a:close/>
                <a:moveTo>
                  <a:pt x="761" y="1651"/>
                </a:moveTo>
                <a:lnTo>
                  <a:pt x="765" y="1651"/>
                </a:lnTo>
                <a:lnTo>
                  <a:pt x="765" y="1655"/>
                </a:lnTo>
                <a:lnTo>
                  <a:pt x="761" y="1655"/>
                </a:lnTo>
                <a:lnTo>
                  <a:pt x="761" y="1651"/>
                </a:lnTo>
                <a:close/>
                <a:moveTo>
                  <a:pt x="768" y="1651"/>
                </a:moveTo>
                <a:lnTo>
                  <a:pt x="772" y="1651"/>
                </a:lnTo>
                <a:lnTo>
                  <a:pt x="772" y="1655"/>
                </a:lnTo>
                <a:lnTo>
                  <a:pt x="768" y="1655"/>
                </a:lnTo>
                <a:lnTo>
                  <a:pt x="768" y="1651"/>
                </a:lnTo>
                <a:close/>
                <a:moveTo>
                  <a:pt x="776" y="1651"/>
                </a:moveTo>
                <a:lnTo>
                  <a:pt x="780" y="1651"/>
                </a:lnTo>
                <a:lnTo>
                  <a:pt x="780" y="1655"/>
                </a:lnTo>
                <a:lnTo>
                  <a:pt x="776" y="1655"/>
                </a:lnTo>
                <a:lnTo>
                  <a:pt x="776" y="1651"/>
                </a:lnTo>
                <a:close/>
                <a:moveTo>
                  <a:pt x="784" y="1651"/>
                </a:moveTo>
                <a:lnTo>
                  <a:pt x="788" y="1651"/>
                </a:lnTo>
                <a:lnTo>
                  <a:pt x="788" y="1655"/>
                </a:lnTo>
                <a:lnTo>
                  <a:pt x="784" y="1655"/>
                </a:lnTo>
                <a:lnTo>
                  <a:pt x="784" y="1651"/>
                </a:lnTo>
                <a:close/>
                <a:moveTo>
                  <a:pt x="791" y="1651"/>
                </a:moveTo>
                <a:lnTo>
                  <a:pt x="795" y="1651"/>
                </a:lnTo>
                <a:lnTo>
                  <a:pt x="795" y="1655"/>
                </a:lnTo>
                <a:lnTo>
                  <a:pt x="791" y="1655"/>
                </a:lnTo>
                <a:lnTo>
                  <a:pt x="791" y="1651"/>
                </a:lnTo>
                <a:close/>
                <a:moveTo>
                  <a:pt x="799" y="1651"/>
                </a:moveTo>
                <a:lnTo>
                  <a:pt x="803" y="1651"/>
                </a:lnTo>
                <a:lnTo>
                  <a:pt x="803" y="1655"/>
                </a:lnTo>
                <a:lnTo>
                  <a:pt x="799" y="1655"/>
                </a:lnTo>
                <a:lnTo>
                  <a:pt x="799" y="1651"/>
                </a:lnTo>
                <a:close/>
                <a:moveTo>
                  <a:pt x="807" y="1651"/>
                </a:moveTo>
                <a:lnTo>
                  <a:pt x="811" y="1651"/>
                </a:lnTo>
                <a:lnTo>
                  <a:pt x="811" y="1655"/>
                </a:lnTo>
                <a:lnTo>
                  <a:pt x="807" y="1655"/>
                </a:lnTo>
                <a:lnTo>
                  <a:pt x="807" y="1651"/>
                </a:lnTo>
                <a:close/>
                <a:moveTo>
                  <a:pt x="814" y="1651"/>
                </a:moveTo>
                <a:lnTo>
                  <a:pt x="818" y="1651"/>
                </a:lnTo>
                <a:lnTo>
                  <a:pt x="818" y="1655"/>
                </a:lnTo>
                <a:lnTo>
                  <a:pt x="814" y="1655"/>
                </a:lnTo>
                <a:lnTo>
                  <a:pt x="814" y="1651"/>
                </a:lnTo>
                <a:close/>
                <a:moveTo>
                  <a:pt x="822" y="1651"/>
                </a:moveTo>
                <a:lnTo>
                  <a:pt x="826" y="1651"/>
                </a:lnTo>
                <a:lnTo>
                  <a:pt x="826" y="1655"/>
                </a:lnTo>
                <a:lnTo>
                  <a:pt x="822" y="1655"/>
                </a:lnTo>
                <a:lnTo>
                  <a:pt x="822" y="1651"/>
                </a:lnTo>
                <a:close/>
                <a:moveTo>
                  <a:pt x="830" y="1651"/>
                </a:moveTo>
                <a:lnTo>
                  <a:pt x="834" y="1651"/>
                </a:lnTo>
                <a:lnTo>
                  <a:pt x="834" y="1655"/>
                </a:lnTo>
                <a:lnTo>
                  <a:pt x="830" y="1655"/>
                </a:lnTo>
                <a:lnTo>
                  <a:pt x="830" y="1651"/>
                </a:lnTo>
                <a:close/>
                <a:moveTo>
                  <a:pt x="838" y="1651"/>
                </a:moveTo>
                <a:lnTo>
                  <a:pt x="841" y="1651"/>
                </a:lnTo>
                <a:lnTo>
                  <a:pt x="841" y="1655"/>
                </a:lnTo>
                <a:lnTo>
                  <a:pt x="838" y="1655"/>
                </a:lnTo>
                <a:lnTo>
                  <a:pt x="838" y="1651"/>
                </a:lnTo>
                <a:close/>
                <a:moveTo>
                  <a:pt x="845" y="1651"/>
                </a:moveTo>
                <a:lnTo>
                  <a:pt x="849" y="1651"/>
                </a:lnTo>
                <a:lnTo>
                  <a:pt x="849" y="1655"/>
                </a:lnTo>
                <a:lnTo>
                  <a:pt x="845" y="1655"/>
                </a:lnTo>
                <a:lnTo>
                  <a:pt x="845" y="1651"/>
                </a:lnTo>
                <a:close/>
                <a:moveTo>
                  <a:pt x="853" y="1651"/>
                </a:moveTo>
                <a:lnTo>
                  <a:pt x="857" y="1651"/>
                </a:lnTo>
                <a:lnTo>
                  <a:pt x="857" y="1655"/>
                </a:lnTo>
                <a:lnTo>
                  <a:pt x="853" y="1655"/>
                </a:lnTo>
                <a:lnTo>
                  <a:pt x="853" y="1651"/>
                </a:lnTo>
                <a:close/>
                <a:moveTo>
                  <a:pt x="861" y="1651"/>
                </a:moveTo>
                <a:lnTo>
                  <a:pt x="864" y="1651"/>
                </a:lnTo>
                <a:lnTo>
                  <a:pt x="864" y="1655"/>
                </a:lnTo>
                <a:lnTo>
                  <a:pt x="861" y="1655"/>
                </a:lnTo>
                <a:lnTo>
                  <a:pt x="861" y="1651"/>
                </a:lnTo>
                <a:close/>
                <a:moveTo>
                  <a:pt x="868" y="1651"/>
                </a:moveTo>
                <a:lnTo>
                  <a:pt x="872" y="1651"/>
                </a:lnTo>
                <a:lnTo>
                  <a:pt x="872" y="1655"/>
                </a:lnTo>
                <a:lnTo>
                  <a:pt x="868" y="1655"/>
                </a:lnTo>
                <a:lnTo>
                  <a:pt x="868" y="1651"/>
                </a:lnTo>
                <a:close/>
                <a:moveTo>
                  <a:pt x="876" y="1651"/>
                </a:moveTo>
                <a:lnTo>
                  <a:pt x="880" y="1651"/>
                </a:lnTo>
                <a:lnTo>
                  <a:pt x="880" y="1655"/>
                </a:lnTo>
                <a:lnTo>
                  <a:pt x="876" y="1655"/>
                </a:lnTo>
                <a:lnTo>
                  <a:pt x="876" y="1651"/>
                </a:lnTo>
                <a:close/>
                <a:moveTo>
                  <a:pt x="884" y="1651"/>
                </a:moveTo>
                <a:lnTo>
                  <a:pt x="887" y="1651"/>
                </a:lnTo>
                <a:lnTo>
                  <a:pt x="887" y="1655"/>
                </a:lnTo>
                <a:lnTo>
                  <a:pt x="884" y="1655"/>
                </a:lnTo>
                <a:lnTo>
                  <a:pt x="884" y="1651"/>
                </a:lnTo>
                <a:close/>
                <a:moveTo>
                  <a:pt x="891" y="1651"/>
                </a:moveTo>
                <a:lnTo>
                  <a:pt x="895" y="1651"/>
                </a:lnTo>
                <a:lnTo>
                  <a:pt x="895" y="1655"/>
                </a:lnTo>
                <a:lnTo>
                  <a:pt x="891" y="1655"/>
                </a:lnTo>
                <a:lnTo>
                  <a:pt x="891" y="1651"/>
                </a:lnTo>
                <a:close/>
                <a:moveTo>
                  <a:pt x="899" y="1651"/>
                </a:moveTo>
                <a:lnTo>
                  <a:pt x="903" y="1651"/>
                </a:lnTo>
                <a:lnTo>
                  <a:pt x="903" y="1655"/>
                </a:lnTo>
                <a:lnTo>
                  <a:pt x="899" y="1655"/>
                </a:lnTo>
                <a:lnTo>
                  <a:pt x="899" y="1651"/>
                </a:lnTo>
                <a:close/>
                <a:moveTo>
                  <a:pt x="907" y="1651"/>
                </a:moveTo>
                <a:lnTo>
                  <a:pt x="910" y="1651"/>
                </a:lnTo>
                <a:lnTo>
                  <a:pt x="910" y="1655"/>
                </a:lnTo>
                <a:lnTo>
                  <a:pt x="907" y="1655"/>
                </a:lnTo>
                <a:lnTo>
                  <a:pt x="907" y="1651"/>
                </a:lnTo>
                <a:close/>
                <a:moveTo>
                  <a:pt x="914" y="1651"/>
                </a:moveTo>
                <a:lnTo>
                  <a:pt x="918" y="1651"/>
                </a:lnTo>
                <a:lnTo>
                  <a:pt x="918" y="1655"/>
                </a:lnTo>
                <a:lnTo>
                  <a:pt x="914" y="1655"/>
                </a:lnTo>
                <a:lnTo>
                  <a:pt x="914" y="1651"/>
                </a:lnTo>
                <a:close/>
                <a:moveTo>
                  <a:pt x="922" y="1651"/>
                </a:moveTo>
                <a:lnTo>
                  <a:pt x="926" y="1651"/>
                </a:lnTo>
                <a:lnTo>
                  <a:pt x="926" y="1655"/>
                </a:lnTo>
                <a:lnTo>
                  <a:pt x="922" y="1655"/>
                </a:lnTo>
                <a:lnTo>
                  <a:pt x="922" y="1651"/>
                </a:lnTo>
                <a:close/>
                <a:moveTo>
                  <a:pt x="930" y="1651"/>
                </a:moveTo>
                <a:lnTo>
                  <a:pt x="934" y="1651"/>
                </a:lnTo>
                <a:lnTo>
                  <a:pt x="934" y="1655"/>
                </a:lnTo>
                <a:lnTo>
                  <a:pt x="930" y="1655"/>
                </a:lnTo>
                <a:lnTo>
                  <a:pt x="930" y="1651"/>
                </a:lnTo>
                <a:close/>
                <a:moveTo>
                  <a:pt x="937" y="1651"/>
                </a:moveTo>
                <a:lnTo>
                  <a:pt x="941" y="1651"/>
                </a:lnTo>
                <a:lnTo>
                  <a:pt x="941" y="1655"/>
                </a:lnTo>
                <a:lnTo>
                  <a:pt x="937" y="1655"/>
                </a:lnTo>
                <a:lnTo>
                  <a:pt x="937" y="1651"/>
                </a:lnTo>
                <a:close/>
                <a:moveTo>
                  <a:pt x="945" y="1651"/>
                </a:moveTo>
                <a:lnTo>
                  <a:pt x="949" y="1651"/>
                </a:lnTo>
                <a:lnTo>
                  <a:pt x="949" y="1655"/>
                </a:lnTo>
                <a:lnTo>
                  <a:pt x="945" y="1655"/>
                </a:lnTo>
                <a:lnTo>
                  <a:pt x="945" y="1651"/>
                </a:lnTo>
                <a:close/>
                <a:moveTo>
                  <a:pt x="953" y="1651"/>
                </a:moveTo>
                <a:lnTo>
                  <a:pt x="957" y="1651"/>
                </a:lnTo>
                <a:lnTo>
                  <a:pt x="957" y="1655"/>
                </a:lnTo>
                <a:lnTo>
                  <a:pt x="953" y="1655"/>
                </a:lnTo>
                <a:lnTo>
                  <a:pt x="953" y="1651"/>
                </a:lnTo>
                <a:close/>
                <a:moveTo>
                  <a:pt x="960" y="1651"/>
                </a:moveTo>
                <a:lnTo>
                  <a:pt x="964" y="1651"/>
                </a:lnTo>
                <a:lnTo>
                  <a:pt x="964" y="1655"/>
                </a:lnTo>
                <a:lnTo>
                  <a:pt x="960" y="1655"/>
                </a:lnTo>
                <a:lnTo>
                  <a:pt x="960" y="1651"/>
                </a:lnTo>
                <a:close/>
                <a:moveTo>
                  <a:pt x="968" y="1651"/>
                </a:moveTo>
                <a:lnTo>
                  <a:pt x="972" y="1651"/>
                </a:lnTo>
                <a:lnTo>
                  <a:pt x="972" y="1655"/>
                </a:lnTo>
                <a:lnTo>
                  <a:pt x="968" y="1655"/>
                </a:lnTo>
                <a:lnTo>
                  <a:pt x="968" y="1651"/>
                </a:lnTo>
                <a:close/>
                <a:moveTo>
                  <a:pt x="976" y="1651"/>
                </a:moveTo>
                <a:lnTo>
                  <a:pt x="980" y="1651"/>
                </a:lnTo>
                <a:lnTo>
                  <a:pt x="980" y="1655"/>
                </a:lnTo>
                <a:lnTo>
                  <a:pt x="976" y="1655"/>
                </a:lnTo>
                <a:lnTo>
                  <a:pt x="976" y="1651"/>
                </a:lnTo>
                <a:close/>
                <a:moveTo>
                  <a:pt x="983" y="1651"/>
                </a:moveTo>
                <a:lnTo>
                  <a:pt x="987" y="1651"/>
                </a:lnTo>
                <a:lnTo>
                  <a:pt x="987" y="1655"/>
                </a:lnTo>
                <a:lnTo>
                  <a:pt x="983" y="1655"/>
                </a:lnTo>
                <a:lnTo>
                  <a:pt x="983" y="1651"/>
                </a:lnTo>
                <a:close/>
                <a:moveTo>
                  <a:pt x="991" y="1651"/>
                </a:moveTo>
                <a:lnTo>
                  <a:pt x="995" y="1651"/>
                </a:lnTo>
                <a:lnTo>
                  <a:pt x="995" y="1655"/>
                </a:lnTo>
                <a:lnTo>
                  <a:pt x="991" y="1655"/>
                </a:lnTo>
                <a:lnTo>
                  <a:pt x="991" y="1651"/>
                </a:lnTo>
                <a:close/>
                <a:moveTo>
                  <a:pt x="999" y="1651"/>
                </a:moveTo>
                <a:lnTo>
                  <a:pt x="1003" y="1651"/>
                </a:lnTo>
                <a:lnTo>
                  <a:pt x="1003" y="1655"/>
                </a:lnTo>
                <a:lnTo>
                  <a:pt x="999" y="1655"/>
                </a:lnTo>
                <a:lnTo>
                  <a:pt x="999" y="1651"/>
                </a:lnTo>
                <a:close/>
                <a:moveTo>
                  <a:pt x="1006" y="1651"/>
                </a:moveTo>
                <a:lnTo>
                  <a:pt x="1010" y="1651"/>
                </a:lnTo>
                <a:lnTo>
                  <a:pt x="1010" y="1655"/>
                </a:lnTo>
                <a:lnTo>
                  <a:pt x="1006" y="1655"/>
                </a:lnTo>
                <a:lnTo>
                  <a:pt x="1006" y="1651"/>
                </a:lnTo>
                <a:close/>
                <a:moveTo>
                  <a:pt x="1014" y="1651"/>
                </a:moveTo>
                <a:lnTo>
                  <a:pt x="1018" y="1651"/>
                </a:lnTo>
                <a:lnTo>
                  <a:pt x="1018" y="1655"/>
                </a:lnTo>
                <a:lnTo>
                  <a:pt x="1014" y="1655"/>
                </a:lnTo>
                <a:lnTo>
                  <a:pt x="1014" y="1651"/>
                </a:lnTo>
                <a:close/>
                <a:moveTo>
                  <a:pt x="1022" y="1651"/>
                </a:moveTo>
                <a:lnTo>
                  <a:pt x="1026" y="1651"/>
                </a:lnTo>
                <a:lnTo>
                  <a:pt x="1026" y="1655"/>
                </a:lnTo>
                <a:lnTo>
                  <a:pt x="1022" y="1655"/>
                </a:lnTo>
                <a:lnTo>
                  <a:pt x="1022" y="1651"/>
                </a:lnTo>
                <a:close/>
                <a:moveTo>
                  <a:pt x="1030" y="1651"/>
                </a:moveTo>
                <a:lnTo>
                  <a:pt x="1033" y="1651"/>
                </a:lnTo>
                <a:lnTo>
                  <a:pt x="1033" y="1655"/>
                </a:lnTo>
                <a:lnTo>
                  <a:pt x="1030" y="1655"/>
                </a:lnTo>
                <a:lnTo>
                  <a:pt x="1030" y="1651"/>
                </a:lnTo>
                <a:close/>
                <a:moveTo>
                  <a:pt x="1037" y="1651"/>
                </a:moveTo>
                <a:lnTo>
                  <a:pt x="1041" y="1651"/>
                </a:lnTo>
                <a:lnTo>
                  <a:pt x="1041" y="1655"/>
                </a:lnTo>
                <a:lnTo>
                  <a:pt x="1037" y="1655"/>
                </a:lnTo>
                <a:lnTo>
                  <a:pt x="1037" y="1651"/>
                </a:lnTo>
                <a:close/>
                <a:moveTo>
                  <a:pt x="1045" y="1651"/>
                </a:moveTo>
                <a:lnTo>
                  <a:pt x="1049" y="1651"/>
                </a:lnTo>
                <a:lnTo>
                  <a:pt x="1049" y="1655"/>
                </a:lnTo>
                <a:lnTo>
                  <a:pt x="1045" y="1655"/>
                </a:lnTo>
                <a:lnTo>
                  <a:pt x="1045" y="1651"/>
                </a:lnTo>
                <a:close/>
                <a:moveTo>
                  <a:pt x="1053" y="1651"/>
                </a:moveTo>
                <a:lnTo>
                  <a:pt x="1056" y="1651"/>
                </a:lnTo>
                <a:lnTo>
                  <a:pt x="1056" y="1655"/>
                </a:lnTo>
                <a:lnTo>
                  <a:pt x="1053" y="1655"/>
                </a:lnTo>
                <a:lnTo>
                  <a:pt x="1053" y="1651"/>
                </a:lnTo>
                <a:close/>
                <a:moveTo>
                  <a:pt x="1060" y="1651"/>
                </a:moveTo>
                <a:lnTo>
                  <a:pt x="1064" y="1651"/>
                </a:lnTo>
                <a:lnTo>
                  <a:pt x="1064" y="1655"/>
                </a:lnTo>
                <a:lnTo>
                  <a:pt x="1060" y="1655"/>
                </a:lnTo>
                <a:lnTo>
                  <a:pt x="1060" y="1651"/>
                </a:lnTo>
                <a:close/>
                <a:moveTo>
                  <a:pt x="1068" y="1651"/>
                </a:moveTo>
                <a:lnTo>
                  <a:pt x="1072" y="1651"/>
                </a:lnTo>
                <a:lnTo>
                  <a:pt x="1072" y="1655"/>
                </a:lnTo>
                <a:lnTo>
                  <a:pt x="1068" y="1655"/>
                </a:lnTo>
                <a:lnTo>
                  <a:pt x="1068" y="1651"/>
                </a:lnTo>
                <a:close/>
                <a:moveTo>
                  <a:pt x="1076" y="1651"/>
                </a:moveTo>
                <a:lnTo>
                  <a:pt x="1079" y="1651"/>
                </a:lnTo>
                <a:lnTo>
                  <a:pt x="1079" y="1655"/>
                </a:lnTo>
                <a:lnTo>
                  <a:pt x="1076" y="1655"/>
                </a:lnTo>
                <a:lnTo>
                  <a:pt x="1076" y="1651"/>
                </a:lnTo>
                <a:close/>
                <a:moveTo>
                  <a:pt x="1083" y="1651"/>
                </a:moveTo>
                <a:lnTo>
                  <a:pt x="1087" y="1651"/>
                </a:lnTo>
                <a:lnTo>
                  <a:pt x="1087" y="1655"/>
                </a:lnTo>
                <a:lnTo>
                  <a:pt x="1083" y="1655"/>
                </a:lnTo>
                <a:lnTo>
                  <a:pt x="1083" y="1651"/>
                </a:lnTo>
                <a:close/>
                <a:moveTo>
                  <a:pt x="1091" y="1651"/>
                </a:moveTo>
                <a:lnTo>
                  <a:pt x="1095" y="1651"/>
                </a:lnTo>
                <a:lnTo>
                  <a:pt x="1095" y="1655"/>
                </a:lnTo>
                <a:lnTo>
                  <a:pt x="1091" y="1655"/>
                </a:lnTo>
                <a:lnTo>
                  <a:pt x="1091" y="1651"/>
                </a:lnTo>
                <a:close/>
                <a:moveTo>
                  <a:pt x="1099" y="1651"/>
                </a:moveTo>
                <a:lnTo>
                  <a:pt x="1102" y="1651"/>
                </a:lnTo>
                <a:lnTo>
                  <a:pt x="1102" y="1655"/>
                </a:lnTo>
                <a:lnTo>
                  <a:pt x="1099" y="1655"/>
                </a:lnTo>
                <a:lnTo>
                  <a:pt x="1099" y="1651"/>
                </a:lnTo>
                <a:close/>
                <a:moveTo>
                  <a:pt x="1106" y="1651"/>
                </a:moveTo>
                <a:lnTo>
                  <a:pt x="1110" y="1651"/>
                </a:lnTo>
                <a:lnTo>
                  <a:pt x="1110" y="1655"/>
                </a:lnTo>
                <a:lnTo>
                  <a:pt x="1106" y="1655"/>
                </a:lnTo>
                <a:lnTo>
                  <a:pt x="1106" y="1651"/>
                </a:lnTo>
                <a:close/>
                <a:moveTo>
                  <a:pt x="1114" y="1651"/>
                </a:moveTo>
                <a:lnTo>
                  <a:pt x="1118" y="1651"/>
                </a:lnTo>
                <a:lnTo>
                  <a:pt x="1118" y="1655"/>
                </a:lnTo>
                <a:lnTo>
                  <a:pt x="1114" y="1655"/>
                </a:lnTo>
                <a:lnTo>
                  <a:pt x="1114" y="1651"/>
                </a:lnTo>
                <a:close/>
                <a:moveTo>
                  <a:pt x="1122" y="1651"/>
                </a:moveTo>
                <a:lnTo>
                  <a:pt x="1126" y="1651"/>
                </a:lnTo>
                <a:lnTo>
                  <a:pt x="1126" y="1655"/>
                </a:lnTo>
                <a:lnTo>
                  <a:pt x="1122" y="1655"/>
                </a:lnTo>
                <a:lnTo>
                  <a:pt x="1122" y="1651"/>
                </a:lnTo>
                <a:close/>
                <a:moveTo>
                  <a:pt x="1129" y="1651"/>
                </a:moveTo>
                <a:lnTo>
                  <a:pt x="1133" y="1651"/>
                </a:lnTo>
                <a:lnTo>
                  <a:pt x="1133" y="1655"/>
                </a:lnTo>
                <a:lnTo>
                  <a:pt x="1129" y="1655"/>
                </a:lnTo>
                <a:lnTo>
                  <a:pt x="1129" y="1651"/>
                </a:lnTo>
                <a:close/>
                <a:moveTo>
                  <a:pt x="1137" y="1651"/>
                </a:moveTo>
                <a:lnTo>
                  <a:pt x="1141" y="1651"/>
                </a:lnTo>
                <a:lnTo>
                  <a:pt x="1141" y="1655"/>
                </a:lnTo>
                <a:lnTo>
                  <a:pt x="1137" y="1655"/>
                </a:lnTo>
                <a:lnTo>
                  <a:pt x="1137" y="1651"/>
                </a:lnTo>
                <a:close/>
                <a:moveTo>
                  <a:pt x="1145" y="1651"/>
                </a:moveTo>
                <a:lnTo>
                  <a:pt x="1149" y="1651"/>
                </a:lnTo>
                <a:lnTo>
                  <a:pt x="1149" y="1655"/>
                </a:lnTo>
                <a:lnTo>
                  <a:pt x="1145" y="1655"/>
                </a:lnTo>
                <a:lnTo>
                  <a:pt x="1145" y="1651"/>
                </a:lnTo>
                <a:close/>
                <a:moveTo>
                  <a:pt x="1152" y="1651"/>
                </a:moveTo>
                <a:lnTo>
                  <a:pt x="1156" y="1651"/>
                </a:lnTo>
                <a:lnTo>
                  <a:pt x="1156" y="1655"/>
                </a:lnTo>
                <a:lnTo>
                  <a:pt x="1152" y="1655"/>
                </a:lnTo>
                <a:lnTo>
                  <a:pt x="1152" y="1651"/>
                </a:lnTo>
                <a:close/>
                <a:moveTo>
                  <a:pt x="1160" y="1651"/>
                </a:moveTo>
                <a:lnTo>
                  <a:pt x="1164" y="1651"/>
                </a:lnTo>
                <a:lnTo>
                  <a:pt x="1164" y="1655"/>
                </a:lnTo>
                <a:lnTo>
                  <a:pt x="1160" y="1655"/>
                </a:lnTo>
                <a:lnTo>
                  <a:pt x="1160" y="1651"/>
                </a:lnTo>
                <a:close/>
                <a:moveTo>
                  <a:pt x="1168" y="1651"/>
                </a:moveTo>
                <a:lnTo>
                  <a:pt x="1172" y="1651"/>
                </a:lnTo>
                <a:lnTo>
                  <a:pt x="1172" y="1655"/>
                </a:lnTo>
                <a:lnTo>
                  <a:pt x="1168" y="1655"/>
                </a:lnTo>
                <a:lnTo>
                  <a:pt x="1168" y="1651"/>
                </a:lnTo>
                <a:close/>
                <a:moveTo>
                  <a:pt x="1175" y="1651"/>
                </a:moveTo>
                <a:lnTo>
                  <a:pt x="1179" y="1651"/>
                </a:lnTo>
                <a:lnTo>
                  <a:pt x="1179" y="1655"/>
                </a:lnTo>
                <a:lnTo>
                  <a:pt x="1175" y="1655"/>
                </a:lnTo>
                <a:lnTo>
                  <a:pt x="1175" y="1651"/>
                </a:lnTo>
                <a:close/>
                <a:moveTo>
                  <a:pt x="1183" y="1651"/>
                </a:moveTo>
                <a:lnTo>
                  <a:pt x="1187" y="1651"/>
                </a:lnTo>
                <a:lnTo>
                  <a:pt x="1187" y="1655"/>
                </a:lnTo>
                <a:lnTo>
                  <a:pt x="1183" y="1655"/>
                </a:lnTo>
                <a:lnTo>
                  <a:pt x="1183" y="1651"/>
                </a:lnTo>
                <a:close/>
                <a:moveTo>
                  <a:pt x="1191" y="1651"/>
                </a:moveTo>
                <a:lnTo>
                  <a:pt x="1195" y="1651"/>
                </a:lnTo>
                <a:lnTo>
                  <a:pt x="1195" y="1655"/>
                </a:lnTo>
                <a:lnTo>
                  <a:pt x="1191" y="1655"/>
                </a:lnTo>
                <a:lnTo>
                  <a:pt x="1191" y="1651"/>
                </a:lnTo>
                <a:close/>
                <a:moveTo>
                  <a:pt x="1198" y="1651"/>
                </a:moveTo>
                <a:lnTo>
                  <a:pt x="1202" y="1651"/>
                </a:lnTo>
                <a:lnTo>
                  <a:pt x="1202" y="1655"/>
                </a:lnTo>
                <a:lnTo>
                  <a:pt x="1198" y="1655"/>
                </a:lnTo>
                <a:lnTo>
                  <a:pt x="1198" y="1651"/>
                </a:lnTo>
                <a:close/>
                <a:moveTo>
                  <a:pt x="1206" y="1651"/>
                </a:moveTo>
                <a:lnTo>
                  <a:pt x="1210" y="1651"/>
                </a:lnTo>
                <a:lnTo>
                  <a:pt x="1210" y="1655"/>
                </a:lnTo>
                <a:lnTo>
                  <a:pt x="1206" y="1655"/>
                </a:lnTo>
                <a:lnTo>
                  <a:pt x="1206" y="1651"/>
                </a:lnTo>
                <a:close/>
                <a:moveTo>
                  <a:pt x="1214" y="1651"/>
                </a:moveTo>
                <a:lnTo>
                  <a:pt x="1218" y="1651"/>
                </a:lnTo>
                <a:lnTo>
                  <a:pt x="1218" y="1655"/>
                </a:lnTo>
                <a:lnTo>
                  <a:pt x="1214" y="1655"/>
                </a:lnTo>
                <a:lnTo>
                  <a:pt x="1214" y="1651"/>
                </a:lnTo>
                <a:close/>
                <a:moveTo>
                  <a:pt x="1222" y="1651"/>
                </a:moveTo>
                <a:lnTo>
                  <a:pt x="1225" y="1651"/>
                </a:lnTo>
                <a:lnTo>
                  <a:pt x="1225" y="1655"/>
                </a:lnTo>
                <a:lnTo>
                  <a:pt x="1222" y="1655"/>
                </a:lnTo>
                <a:lnTo>
                  <a:pt x="1222" y="1651"/>
                </a:lnTo>
                <a:close/>
                <a:moveTo>
                  <a:pt x="1229" y="1651"/>
                </a:moveTo>
                <a:lnTo>
                  <a:pt x="1233" y="1651"/>
                </a:lnTo>
                <a:lnTo>
                  <a:pt x="1233" y="1655"/>
                </a:lnTo>
                <a:lnTo>
                  <a:pt x="1229" y="1655"/>
                </a:lnTo>
                <a:lnTo>
                  <a:pt x="1229" y="1651"/>
                </a:lnTo>
                <a:close/>
                <a:moveTo>
                  <a:pt x="1237" y="1651"/>
                </a:moveTo>
                <a:lnTo>
                  <a:pt x="1241" y="1651"/>
                </a:lnTo>
                <a:lnTo>
                  <a:pt x="1241" y="1655"/>
                </a:lnTo>
                <a:lnTo>
                  <a:pt x="1237" y="1655"/>
                </a:lnTo>
                <a:lnTo>
                  <a:pt x="1237" y="1651"/>
                </a:lnTo>
                <a:close/>
                <a:moveTo>
                  <a:pt x="1245" y="1651"/>
                </a:moveTo>
                <a:lnTo>
                  <a:pt x="1248" y="1651"/>
                </a:lnTo>
                <a:lnTo>
                  <a:pt x="1248" y="1655"/>
                </a:lnTo>
                <a:lnTo>
                  <a:pt x="1245" y="1655"/>
                </a:lnTo>
                <a:lnTo>
                  <a:pt x="1245" y="1651"/>
                </a:lnTo>
                <a:close/>
                <a:moveTo>
                  <a:pt x="1252" y="1651"/>
                </a:moveTo>
                <a:lnTo>
                  <a:pt x="1256" y="1651"/>
                </a:lnTo>
                <a:lnTo>
                  <a:pt x="1256" y="1655"/>
                </a:lnTo>
                <a:lnTo>
                  <a:pt x="1252" y="1655"/>
                </a:lnTo>
                <a:lnTo>
                  <a:pt x="1252" y="1651"/>
                </a:lnTo>
                <a:close/>
                <a:moveTo>
                  <a:pt x="1260" y="1651"/>
                </a:moveTo>
                <a:lnTo>
                  <a:pt x="1264" y="1651"/>
                </a:lnTo>
                <a:lnTo>
                  <a:pt x="1264" y="1655"/>
                </a:lnTo>
                <a:lnTo>
                  <a:pt x="1260" y="1655"/>
                </a:lnTo>
                <a:lnTo>
                  <a:pt x="1260" y="1651"/>
                </a:lnTo>
                <a:close/>
                <a:moveTo>
                  <a:pt x="1268" y="1651"/>
                </a:moveTo>
                <a:lnTo>
                  <a:pt x="1271" y="1651"/>
                </a:lnTo>
                <a:lnTo>
                  <a:pt x="1271" y="1655"/>
                </a:lnTo>
                <a:lnTo>
                  <a:pt x="1268" y="1655"/>
                </a:lnTo>
                <a:lnTo>
                  <a:pt x="1268" y="1651"/>
                </a:lnTo>
                <a:close/>
                <a:moveTo>
                  <a:pt x="1275" y="1651"/>
                </a:moveTo>
                <a:lnTo>
                  <a:pt x="1279" y="1651"/>
                </a:lnTo>
                <a:lnTo>
                  <a:pt x="1279" y="1655"/>
                </a:lnTo>
                <a:lnTo>
                  <a:pt x="1275" y="1655"/>
                </a:lnTo>
                <a:lnTo>
                  <a:pt x="1275" y="1651"/>
                </a:lnTo>
                <a:close/>
                <a:moveTo>
                  <a:pt x="1283" y="1651"/>
                </a:moveTo>
                <a:lnTo>
                  <a:pt x="1287" y="1651"/>
                </a:lnTo>
                <a:lnTo>
                  <a:pt x="1287" y="1655"/>
                </a:lnTo>
                <a:lnTo>
                  <a:pt x="1283" y="1655"/>
                </a:lnTo>
                <a:lnTo>
                  <a:pt x="1283" y="1651"/>
                </a:lnTo>
                <a:close/>
                <a:moveTo>
                  <a:pt x="1291" y="1651"/>
                </a:moveTo>
                <a:lnTo>
                  <a:pt x="1294" y="1651"/>
                </a:lnTo>
                <a:lnTo>
                  <a:pt x="1294" y="1655"/>
                </a:lnTo>
                <a:lnTo>
                  <a:pt x="1291" y="1655"/>
                </a:lnTo>
                <a:lnTo>
                  <a:pt x="1291" y="1651"/>
                </a:lnTo>
                <a:close/>
                <a:moveTo>
                  <a:pt x="1298" y="1651"/>
                </a:moveTo>
                <a:lnTo>
                  <a:pt x="1302" y="1651"/>
                </a:lnTo>
                <a:lnTo>
                  <a:pt x="1302" y="1655"/>
                </a:lnTo>
                <a:lnTo>
                  <a:pt x="1298" y="1655"/>
                </a:lnTo>
                <a:lnTo>
                  <a:pt x="1298" y="1651"/>
                </a:lnTo>
                <a:close/>
                <a:moveTo>
                  <a:pt x="1306" y="1651"/>
                </a:moveTo>
                <a:lnTo>
                  <a:pt x="1310" y="1651"/>
                </a:lnTo>
                <a:lnTo>
                  <a:pt x="1310" y="1655"/>
                </a:lnTo>
                <a:lnTo>
                  <a:pt x="1306" y="1655"/>
                </a:lnTo>
                <a:lnTo>
                  <a:pt x="1306" y="1651"/>
                </a:lnTo>
                <a:close/>
                <a:moveTo>
                  <a:pt x="1314" y="1651"/>
                </a:moveTo>
                <a:lnTo>
                  <a:pt x="1318" y="1651"/>
                </a:lnTo>
                <a:lnTo>
                  <a:pt x="1318" y="1655"/>
                </a:lnTo>
                <a:lnTo>
                  <a:pt x="1314" y="1655"/>
                </a:lnTo>
                <a:lnTo>
                  <a:pt x="1314" y="1651"/>
                </a:lnTo>
                <a:close/>
                <a:moveTo>
                  <a:pt x="1321" y="1651"/>
                </a:moveTo>
                <a:lnTo>
                  <a:pt x="1325" y="1651"/>
                </a:lnTo>
                <a:lnTo>
                  <a:pt x="1325" y="1655"/>
                </a:lnTo>
                <a:lnTo>
                  <a:pt x="1321" y="1655"/>
                </a:lnTo>
                <a:lnTo>
                  <a:pt x="1321" y="1651"/>
                </a:lnTo>
                <a:close/>
                <a:moveTo>
                  <a:pt x="1329" y="1651"/>
                </a:moveTo>
                <a:lnTo>
                  <a:pt x="1333" y="1651"/>
                </a:lnTo>
                <a:lnTo>
                  <a:pt x="1333" y="1655"/>
                </a:lnTo>
                <a:lnTo>
                  <a:pt x="1329" y="1655"/>
                </a:lnTo>
                <a:lnTo>
                  <a:pt x="1329" y="1651"/>
                </a:lnTo>
                <a:close/>
                <a:moveTo>
                  <a:pt x="1337" y="1651"/>
                </a:moveTo>
                <a:lnTo>
                  <a:pt x="1341" y="1651"/>
                </a:lnTo>
                <a:lnTo>
                  <a:pt x="1341" y="1655"/>
                </a:lnTo>
                <a:lnTo>
                  <a:pt x="1337" y="1655"/>
                </a:lnTo>
                <a:lnTo>
                  <a:pt x="1337" y="1651"/>
                </a:lnTo>
                <a:close/>
                <a:moveTo>
                  <a:pt x="1344" y="1651"/>
                </a:moveTo>
                <a:lnTo>
                  <a:pt x="1348" y="1651"/>
                </a:lnTo>
                <a:lnTo>
                  <a:pt x="1348" y="1655"/>
                </a:lnTo>
                <a:lnTo>
                  <a:pt x="1344" y="1655"/>
                </a:lnTo>
                <a:lnTo>
                  <a:pt x="1344" y="1651"/>
                </a:lnTo>
                <a:close/>
                <a:moveTo>
                  <a:pt x="1352" y="1651"/>
                </a:moveTo>
                <a:lnTo>
                  <a:pt x="1356" y="1651"/>
                </a:lnTo>
                <a:lnTo>
                  <a:pt x="1356" y="1655"/>
                </a:lnTo>
                <a:lnTo>
                  <a:pt x="1352" y="1655"/>
                </a:lnTo>
                <a:lnTo>
                  <a:pt x="1352" y="1651"/>
                </a:lnTo>
                <a:close/>
                <a:moveTo>
                  <a:pt x="1360" y="1651"/>
                </a:moveTo>
                <a:lnTo>
                  <a:pt x="1364" y="1651"/>
                </a:lnTo>
                <a:lnTo>
                  <a:pt x="1364" y="1655"/>
                </a:lnTo>
                <a:lnTo>
                  <a:pt x="1360" y="1655"/>
                </a:lnTo>
                <a:lnTo>
                  <a:pt x="1360" y="1651"/>
                </a:lnTo>
                <a:close/>
                <a:moveTo>
                  <a:pt x="1367" y="1651"/>
                </a:moveTo>
                <a:lnTo>
                  <a:pt x="1371" y="1651"/>
                </a:lnTo>
                <a:lnTo>
                  <a:pt x="1371" y="1655"/>
                </a:lnTo>
                <a:lnTo>
                  <a:pt x="1367" y="1655"/>
                </a:lnTo>
                <a:lnTo>
                  <a:pt x="1367" y="1651"/>
                </a:lnTo>
                <a:close/>
                <a:moveTo>
                  <a:pt x="1375" y="1651"/>
                </a:moveTo>
                <a:lnTo>
                  <a:pt x="1379" y="1651"/>
                </a:lnTo>
                <a:lnTo>
                  <a:pt x="1379" y="1655"/>
                </a:lnTo>
                <a:lnTo>
                  <a:pt x="1375" y="1655"/>
                </a:lnTo>
                <a:lnTo>
                  <a:pt x="1375" y="1651"/>
                </a:lnTo>
                <a:close/>
                <a:moveTo>
                  <a:pt x="1383" y="1651"/>
                </a:moveTo>
                <a:lnTo>
                  <a:pt x="1387" y="1651"/>
                </a:lnTo>
                <a:lnTo>
                  <a:pt x="1387" y="1655"/>
                </a:lnTo>
                <a:lnTo>
                  <a:pt x="1383" y="1655"/>
                </a:lnTo>
                <a:lnTo>
                  <a:pt x="1383" y="1651"/>
                </a:lnTo>
                <a:close/>
                <a:moveTo>
                  <a:pt x="1390" y="1651"/>
                </a:moveTo>
                <a:lnTo>
                  <a:pt x="1394" y="1651"/>
                </a:lnTo>
                <a:lnTo>
                  <a:pt x="1394" y="1655"/>
                </a:lnTo>
                <a:lnTo>
                  <a:pt x="1390" y="1655"/>
                </a:lnTo>
                <a:lnTo>
                  <a:pt x="1390" y="1651"/>
                </a:lnTo>
                <a:close/>
                <a:moveTo>
                  <a:pt x="1398" y="1651"/>
                </a:moveTo>
                <a:lnTo>
                  <a:pt x="1402" y="1651"/>
                </a:lnTo>
                <a:lnTo>
                  <a:pt x="1402" y="1655"/>
                </a:lnTo>
                <a:lnTo>
                  <a:pt x="1398" y="1655"/>
                </a:lnTo>
                <a:lnTo>
                  <a:pt x="1398" y="1651"/>
                </a:lnTo>
                <a:close/>
                <a:moveTo>
                  <a:pt x="1406" y="1651"/>
                </a:moveTo>
                <a:lnTo>
                  <a:pt x="1410" y="1651"/>
                </a:lnTo>
                <a:lnTo>
                  <a:pt x="1410" y="1655"/>
                </a:lnTo>
                <a:lnTo>
                  <a:pt x="1406" y="1655"/>
                </a:lnTo>
                <a:lnTo>
                  <a:pt x="1406" y="1651"/>
                </a:lnTo>
                <a:close/>
                <a:moveTo>
                  <a:pt x="1414" y="1651"/>
                </a:moveTo>
                <a:lnTo>
                  <a:pt x="1417" y="1651"/>
                </a:lnTo>
                <a:lnTo>
                  <a:pt x="1417" y="1655"/>
                </a:lnTo>
                <a:lnTo>
                  <a:pt x="1414" y="1655"/>
                </a:lnTo>
                <a:lnTo>
                  <a:pt x="1414" y="1651"/>
                </a:lnTo>
                <a:close/>
                <a:moveTo>
                  <a:pt x="1421" y="1651"/>
                </a:moveTo>
                <a:lnTo>
                  <a:pt x="1425" y="1651"/>
                </a:lnTo>
                <a:lnTo>
                  <a:pt x="1425" y="1655"/>
                </a:lnTo>
                <a:lnTo>
                  <a:pt x="1421" y="1655"/>
                </a:lnTo>
                <a:lnTo>
                  <a:pt x="1421" y="1651"/>
                </a:lnTo>
                <a:close/>
                <a:moveTo>
                  <a:pt x="1429" y="1651"/>
                </a:moveTo>
                <a:lnTo>
                  <a:pt x="1433" y="1651"/>
                </a:lnTo>
                <a:lnTo>
                  <a:pt x="1433" y="1655"/>
                </a:lnTo>
                <a:lnTo>
                  <a:pt x="1429" y="1655"/>
                </a:lnTo>
                <a:lnTo>
                  <a:pt x="1429" y="1651"/>
                </a:lnTo>
                <a:close/>
                <a:moveTo>
                  <a:pt x="1437" y="1651"/>
                </a:moveTo>
                <a:lnTo>
                  <a:pt x="1440" y="1651"/>
                </a:lnTo>
                <a:lnTo>
                  <a:pt x="1440" y="1655"/>
                </a:lnTo>
                <a:lnTo>
                  <a:pt x="1437" y="1655"/>
                </a:lnTo>
                <a:lnTo>
                  <a:pt x="1437" y="1651"/>
                </a:lnTo>
                <a:close/>
                <a:moveTo>
                  <a:pt x="1444" y="1651"/>
                </a:moveTo>
                <a:lnTo>
                  <a:pt x="1448" y="1651"/>
                </a:lnTo>
                <a:lnTo>
                  <a:pt x="1448" y="1655"/>
                </a:lnTo>
                <a:lnTo>
                  <a:pt x="1444" y="1655"/>
                </a:lnTo>
                <a:lnTo>
                  <a:pt x="1444" y="1651"/>
                </a:lnTo>
                <a:close/>
                <a:moveTo>
                  <a:pt x="1452" y="1651"/>
                </a:moveTo>
                <a:lnTo>
                  <a:pt x="1456" y="1651"/>
                </a:lnTo>
                <a:lnTo>
                  <a:pt x="1456" y="1655"/>
                </a:lnTo>
                <a:lnTo>
                  <a:pt x="1452" y="1655"/>
                </a:lnTo>
                <a:lnTo>
                  <a:pt x="1452" y="1651"/>
                </a:lnTo>
                <a:close/>
                <a:moveTo>
                  <a:pt x="1460" y="1651"/>
                </a:moveTo>
                <a:lnTo>
                  <a:pt x="1463" y="1651"/>
                </a:lnTo>
                <a:lnTo>
                  <a:pt x="1463" y="1655"/>
                </a:lnTo>
                <a:lnTo>
                  <a:pt x="1460" y="1655"/>
                </a:lnTo>
                <a:lnTo>
                  <a:pt x="1460" y="1651"/>
                </a:lnTo>
                <a:close/>
                <a:moveTo>
                  <a:pt x="1467" y="1651"/>
                </a:moveTo>
                <a:lnTo>
                  <a:pt x="1471" y="1651"/>
                </a:lnTo>
                <a:lnTo>
                  <a:pt x="1471" y="1655"/>
                </a:lnTo>
                <a:lnTo>
                  <a:pt x="1467" y="1655"/>
                </a:lnTo>
                <a:lnTo>
                  <a:pt x="1467" y="1651"/>
                </a:lnTo>
                <a:close/>
                <a:moveTo>
                  <a:pt x="1475" y="1651"/>
                </a:moveTo>
                <a:lnTo>
                  <a:pt x="1479" y="1651"/>
                </a:lnTo>
                <a:lnTo>
                  <a:pt x="1479" y="1655"/>
                </a:lnTo>
                <a:lnTo>
                  <a:pt x="1475" y="1655"/>
                </a:lnTo>
                <a:lnTo>
                  <a:pt x="1475" y="1651"/>
                </a:lnTo>
                <a:close/>
                <a:moveTo>
                  <a:pt x="1483" y="1651"/>
                </a:moveTo>
                <a:lnTo>
                  <a:pt x="1486" y="1651"/>
                </a:lnTo>
                <a:lnTo>
                  <a:pt x="1486" y="1655"/>
                </a:lnTo>
                <a:lnTo>
                  <a:pt x="1483" y="1655"/>
                </a:lnTo>
                <a:lnTo>
                  <a:pt x="1483" y="1651"/>
                </a:lnTo>
                <a:close/>
                <a:moveTo>
                  <a:pt x="1490" y="1651"/>
                </a:moveTo>
                <a:lnTo>
                  <a:pt x="1494" y="1651"/>
                </a:lnTo>
                <a:lnTo>
                  <a:pt x="1494" y="1655"/>
                </a:lnTo>
                <a:lnTo>
                  <a:pt x="1490" y="1655"/>
                </a:lnTo>
                <a:lnTo>
                  <a:pt x="1490" y="1651"/>
                </a:lnTo>
                <a:close/>
                <a:moveTo>
                  <a:pt x="1498" y="1651"/>
                </a:moveTo>
                <a:lnTo>
                  <a:pt x="1502" y="1651"/>
                </a:lnTo>
                <a:lnTo>
                  <a:pt x="1502" y="1655"/>
                </a:lnTo>
                <a:lnTo>
                  <a:pt x="1498" y="1655"/>
                </a:lnTo>
                <a:lnTo>
                  <a:pt x="1498" y="1651"/>
                </a:lnTo>
                <a:close/>
                <a:moveTo>
                  <a:pt x="1506" y="1651"/>
                </a:moveTo>
                <a:lnTo>
                  <a:pt x="1510" y="1651"/>
                </a:lnTo>
                <a:lnTo>
                  <a:pt x="1510" y="1655"/>
                </a:lnTo>
                <a:lnTo>
                  <a:pt x="1506" y="1655"/>
                </a:lnTo>
                <a:lnTo>
                  <a:pt x="1506" y="1651"/>
                </a:lnTo>
                <a:close/>
                <a:moveTo>
                  <a:pt x="1513" y="1651"/>
                </a:moveTo>
                <a:lnTo>
                  <a:pt x="1517" y="1651"/>
                </a:lnTo>
                <a:lnTo>
                  <a:pt x="1517" y="1655"/>
                </a:lnTo>
                <a:lnTo>
                  <a:pt x="1513" y="1655"/>
                </a:lnTo>
                <a:lnTo>
                  <a:pt x="1513" y="1651"/>
                </a:lnTo>
                <a:close/>
                <a:moveTo>
                  <a:pt x="1521" y="1651"/>
                </a:moveTo>
                <a:lnTo>
                  <a:pt x="1525" y="1651"/>
                </a:lnTo>
                <a:lnTo>
                  <a:pt x="1525" y="1655"/>
                </a:lnTo>
                <a:lnTo>
                  <a:pt x="1521" y="1655"/>
                </a:lnTo>
                <a:lnTo>
                  <a:pt x="1521" y="1651"/>
                </a:lnTo>
                <a:close/>
                <a:moveTo>
                  <a:pt x="1529" y="1651"/>
                </a:moveTo>
                <a:lnTo>
                  <a:pt x="1533" y="1651"/>
                </a:lnTo>
                <a:lnTo>
                  <a:pt x="1533" y="1655"/>
                </a:lnTo>
                <a:lnTo>
                  <a:pt x="1529" y="1655"/>
                </a:lnTo>
                <a:lnTo>
                  <a:pt x="1529" y="1651"/>
                </a:lnTo>
                <a:close/>
                <a:moveTo>
                  <a:pt x="1536" y="1651"/>
                </a:moveTo>
                <a:lnTo>
                  <a:pt x="1540" y="1651"/>
                </a:lnTo>
                <a:lnTo>
                  <a:pt x="1540" y="1655"/>
                </a:lnTo>
                <a:lnTo>
                  <a:pt x="1536" y="1655"/>
                </a:lnTo>
                <a:lnTo>
                  <a:pt x="1536" y="1651"/>
                </a:lnTo>
                <a:close/>
                <a:moveTo>
                  <a:pt x="1544" y="1651"/>
                </a:moveTo>
                <a:lnTo>
                  <a:pt x="1548" y="1651"/>
                </a:lnTo>
                <a:lnTo>
                  <a:pt x="1548" y="1655"/>
                </a:lnTo>
                <a:lnTo>
                  <a:pt x="1544" y="1655"/>
                </a:lnTo>
                <a:lnTo>
                  <a:pt x="1544" y="1651"/>
                </a:lnTo>
                <a:close/>
                <a:moveTo>
                  <a:pt x="1552" y="1651"/>
                </a:moveTo>
                <a:lnTo>
                  <a:pt x="1556" y="1651"/>
                </a:lnTo>
                <a:lnTo>
                  <a:pt x="1556" y="1655"/>
                </a:lnTo>
                <a:lnTo>
                  <a:pt x="1552" y="1655"/>
                </a:lnTo>
                <a:lnTo>
                  <a:pt x="1552" y="1651"/>
                </a:lnTo>
                <a:close/>
                <a:moveTo>
                  <a:pt x="1559" y="1651"/>
                </a:moveTo>
                <a:lnTo>
                  <a:pt x="1563" y="1651"/>
                </a:lnTo>
                <a:lnTo>
                  <a:pt x="1563" y="1655"/>
                </a:lnTo>
                <a:lnTo>
                  <a:pt x="1559" y="1655"/>
                </a:lnTo>
                <a:lnTo>
                  <a:pt x="1559" y="1651"/>
                </a:lnTo>
                <a:close/>
                <a:moveTo>
                  <a:pt x="1567" y="1651"/>
                </a:moveTo>
                <a:lnTo>
                  <a:pt x="1571" y="1651"/>
                </a:lnTo>
                <a:lnTo>
                  <a:pt x="1571" y="1655"/>
                </a:lnTo>
                <a:lnTo>
                  <a:pt x="1567" y="1655"/>
                </a:lnTo>
                <a:lnTo>
                  <a:pt x="1567" y="1651"/>
                </a:lnTo>
                <a:close/>
                <a:moveTo>
                  <a:pt x="1575" y="1651"/>
                </a:moveTo>
                <a:lnTo>
                  <a:pt x="1579" y="1651"/>
                </a:lnTo>
                <a:lnTo>
                  <a:pt x="1579" y="1655"/>
                </a:lnTo>
                <a:lnTo>
                  <a:pt x="1575" y="1655"/>
                </a:lnTo>
                <a:lnTo>
                  <a:pt x="1575" y="1651"/>
                </a:lnTo>
                <a:close/>
                <a:moveTo>
                  <a:pt x="1582" y="1651"/>
                </a:moveTo>
                <a:lnTo>
                  <a:pt x="1586" y="1651"/>
                </a:lnTo>
                <a:lnTo>
                  <a:pt x="1586" y="1655"/>
                </a:lnTo>
                <a:lnTo>
                  <a:pt x="1582" y="1655"/>
                </a:lnTo>
                <a:lnTo>
                  <a:pt x="1582" y="1651"/>
                </a:lnTo>
                <a:close/>
                <a:moveTo>
                  <a:pt x="1590" y="1651"/>
                </a:moveTo>
                <a:lnTo>
                  <a:pt x="1594" y="1651"/>
                </a:lnTo>
                <a:lnTo>
                  <a:pt x="1594" y="1655"/>
                </a:lnTo>
                <a:lnTo>
                  <a:pt x="1590" y="1655"/>
                </a:lnTo>
                <a:lnTo>
                  <a:pt x="1590" y="1651"/>
                </a:lnTo>
                <a:close/>
                <a:moveTo>
                  <a:pt x="1598" y="1651"/>
                </a:moveTo>
                <a:lnTo>
                  <a:pt x="1602" y="1651"/>
                </a:lnTo>
                <a:lnTo>
                  <a:pt x="1602" y="1655"/>
                </a:lnTo>
                <a:lnTo>
                  <a:pt x="1598" y="1655"/>
                </a:lnTo>
                <a:lnTo>
                  <a:pt x="1598" y="1651"/>
                </a:lnTo>
                <a:close/>
                <a:moveTo>
                  <a:pt x="1605" y="1651"/>
                </a:moveTo>
                <a:lnTo>
                  <a:pt x="1609" y="1651"/>
                </a:lnTo>
                <a:lnTo>
                  <a:pt x="1609" y="1655"/>
                </a:lnTo>
                <a:lnTo>
                  <a:pt x="1605" y="1655"/>
                </a:lnTo>
                <a:lnTo>
                  <a:pt x="1605" y="1651"/>
                </a:lnTo>
                <a:close/>
                <a:moveTo>
                  <a:pt x="1613" y="1651"/>
                </a:moveTo>
                <a:lnTo>
                  <a:pt x="1617" y="1651"/>
                </a:lnTo>
                <a:lnTo>
                  <a:pt x="1617" y="1655"/>
                </a:lnTo>
                <a:lnTo>
                  <a:pt x="1613" y="1655"/>
                </a:lnTo>
                <a:lnTo>
                  <a:pt x="1613" y="1651"/>
                </a:lnTo>
                <a:close/>
                <a:moveTo>
                  <a:pt x="1621" y="1651"/>
                </a:moveTo>
                <a:lnTo>
                  <a:pt x="1625" y="1651"/>
                </a:lnTo>
                <a:lnTo>
                  <a:pt x="1625" y="1655"/>
                </a:lnTo>
                <a:lnTo>
                  <a:pt x="1621" y="1655"/>
                </a:lnTo>
                <a:lnTo>
                  <a:pt x="1621" y="1651"/>
                </a:lnTo>
                <a:close/>
                <a:moveTo>
                  <a:pt x="1629" y="1651"/>
                </a:moveTo>
                <a:lnTo>
                  <a:pt x="1632" y="1651"/>
                </a:lnTo>
                <a:lnTo>
                  <a:pt x="1632" y="1655"/>
                </a:lnTo>
                <a:lnTo>
                  <a:pt x="1629" y="1655"/>
                </a:lnTo>
                <a:lnTo>
                  <a:pt x="1629" y="1651"/>
                </a:lnTo>
                <a:close/>
                <a:moveTo>
                  <a:pt x="1636" y="1651"/>
                </a:moveTo>
                <a:lnTo>
                  <a:pt x="1640" y="1651"/>
                </a:lnTo>
                <a:lnTo>
                  <a:pt x="1640" y="1655"/>
                </a:lnTo>
                <a:lnTo>
                  <a:pt x="1636" y="1655"/>
                </a:lnTo>
                <a:lnTo>
                  <a:pt x="1636" y="1651"/>
                </a:lnTo>
                <a:close/>
                <a:moveTo>
                  <a:pt x="1644" y="1651"/>
                </a:moveTo>
                <a:lnTo>
                  <a:pt x="1648" y="1651"/>
                </a:lnTo>
                <a:lnTo>
                  <a:pt x="1648" y="1655"/>
                </a:lnTo>
                <a:lnTo>
                  <a:pt x="1644" y="1655"/>
                </a:lnTo>
                <a:lnTo>
                  <a:pt x="1644" y="1651"/>
                </a:lnTo>
                <a:close/>
                <a:moveTo>
                  <a:pt x="1652" y="1651"/>
                </a:moveTo>
                <a:lnTo>
                  <a:pt x="1655" y="1651"/>
                </a:lnTo>
                <a:lnTo>
                  <a:pt x="1655" y="1655"/>
                </a:lnTo>
                <a:lnTo>
                  <a:pt x="1652" y="1655"/>
                </a:lnTo>
                <a:lnTo>
                  <a:pt x="1652" y="1651"/>
                </a:lnTo>
                <a:close/>
                <a:moveTo>
                  <a:pt x="1659" y="1651"/>
                </a:moveTo>
                <a:lnTo>
                  <a:pt x="1663" y="1651"/>
                </a:lnTo>
                <a:lnTo>
                  <a:pt x="1663" y="1655"/>
                </a:lnTo>
                <a:lnTo>
                  <a:pt x="1659" y="1655"/>
                </a:lnTo>
                <a:lnTo>
                  <a:pt x="1659" y="1651"/>
                </a:lnTo>
                <a:close/>
                <a:moveTo>
                  <a:pt x="1667" y="1651"/>
                </a:moveTo>
                <a:lnTo>
                  <a:pt x="1671" y="1651"/>
                </a:lnTo>
                <a:lnTo>
                  <a:pt x="1671" y="1655"/>
                </a:lnTo>
                <a:lnTo>
                  <a:pt x="1667" y="1655"/>
                </a:lnTo>
                <a:lnTo>
                  <a:pt x="1667" y="1651"/>
                </a:lnTo>
                <a:close/>
                <a:moveTo>
                  <a:pt x="1675" y="1651"/>
                </a:moveTo>
                <a:lnTo>
                  <a:pt x="1678" y="1651"/>
                </a:lnTo>
                <a:lnTo>
                  <a:pt x="1678" y="1655"/>
                </a:lnTo>
                <a:lnTo>
                  <a:pt x="1675" y="1655"/>
                </a:lnTo>
                <a:lnTo>
                  <a:pt x="1675" y="1651"/>
                </a:lnTo>
                <a:close/>
                <a:moveTo>
                  <a:pt x="1682" y="1651"/>
                </a:moveTo>
                <a:lnTo>
                  <a:pt x="1686" y="1651"/>
                </a:lnTo>
                <a:lnTo>
                  <a:pt x="1686" y="1655"/>
                </a:lnTo>
                <a:lnTo>
                  <a:pt x="1682" y="1655"/>
                </a:lnTo>
                <a:lnTo>
                  <a:pt x="1682" y="1651"/>
                </a:lnTo>
                <a:close/>
                <a:moveTo>
                  <a:pt x="1690" y="1651"/>
                </a:moveTo>
                <a:lnTo>
                  <a:pt x="1694" y="1651"/>
                </a:lnTo>
                <a:lnTo>
                  <a:pt x="1694" y="1655"/>
                </a:lnTo>
                <a:lnTo>
                  <a:pt x="1690" y="1655"/>
                </a:lnTo>
                <a:lnTo>
                  <a:pt x="1690" y="1651"/>
                </a:lnTo>
                <a:close/>
                <a:moveTo>
                  <a:pt x="1698" y="1651"/>
                </a:moveTo>
                <a:lnTo>
                  <a:pt x="1701" y="1651"/>
                </a:lnTo>
                <a:lnTo>
                  <a:pt x="1701" y="1655"/>
                </a:lnTo>
                <a:lnTo>
                  <a:pt x="1698" y="1655"/>
                </a:lnTo>
                <a:lnTo>
                  <a:pt x="1698" y="1651"/>
                </a:lnTo>
                <a:close/>
                <a:moveTo>
                  <a:pt x="1705" y="1651"/>
                </a:moveTo>
                <a:lnTo>
                  <a:pt x="1709" y="1651"/>
                </a:lnTo>
                <a:lnTo>
                  <a:pt x="1709" y="1655"/>
                </a:lnTo>
                <a:lnTo>
                  <a:pt x="1705" y="1655"/>
                </a:lnTo>
                <a:lnTo>
                  <a:pt x="1705" y="1651"/>
                </a:lnTo>
                <a:close/>
                <a:moveTo>
                  <a:pt x="1713" y="1651"/>
                </a:moveTo>
                <a:lnTo>
                  <a:pt x="1717" y="1651"/>
                </a:lnTo>
                <a:lnTo>
                  <a:pt x="1717" y="1655"/>
                </a:lnTo>
                <a:lnTo>
                  <a:pt x="1713" y="1655"/>
                </a:lnTo>
                <a:lnTo>
                  <a:pt x="1713" y="1651"/>
                </a:lnTo>
                <a:close/>
                <a:moveTo>
                  <a:pt x="1721" y="1651"/>
                </a:moveTo>
                <a:lnTo>
                  <a:pt x="1725" y="1651"/>
                </a:lnTo>
                <a:lnTo>
                  <a:pt x="1725" y="1655"/>
                </a:lnTo>
                <a:lnTo>
                  <a:pt x="1721" y="1655"/>
                </a:lnTo>
                <a:lnTo>
                  <a:pt x="1721" y="1651"/>
                </a:lnTo>
                <a:close/>
                <a:moveTo>
                  <a:pt x="1728" y="1651"/>
                </a:moveTo>
                <a:lnTo>
                  <a:pt x="1732" y="1651"/>
                </a:lnTo>
                <a:lnTo>
                  <a:pt x="1732" y="1655"/>
                </a:lnTo>
                <a:lnTo>
                  <a:pt x="1728" y="1655"/>
                </a:lnTo>
                <a:lnTo>
                  <a:pt x="1728" y="1651"/>
                </a:lnTo>
                <a:close/>
                <a:moveTo>
                  <a:pt x="1736" y="1651"/>
                </a:moveTo>
                <a:lnTo>
                  <a:pt x="1740" y="1651"/>
                </a:lnTo>
                <a:lnTo>
                  <a:pt x="1740" y="1655"/>
                </a:lnTo>
                <a:lnTo>
                  <a:pt x="1736" y="1655"/>
                </a:lnTo>
                <a:lnTo>
                  <a:pt x="1736" y="1651"/>
                </a:lnTo>
                <a:close/>
                <a:moveTo>
                  <a:pt x="1744" y="1651"/>
                </a:moveTo>
                <a:lnTo>
                  <a:pt x="1748" y="1651"/>
                </a:lnTo>
                <a:lnTo>
                  <a:pt x="1748" y="1655"/>
                </a:lnTo>
                <a:lnTo>
                  <a:pt x="1744" y="1655"/>
                </a:lnTo>
                <a:lnTo>
                  <a:pt x="1744" y="1651"/>
                </a:lnTo>
                <a:close/>
                <a:moveTo>
                  <a:pt x="1751" y="1651"/>
                </a:moveTo>
                <a:lnTo>
                  <a:pt x="1755" y="1651"/>
                </a:lnTo>
                <a:lnTo>
                  <a:pt x="1755" y="1655"/>
                </a:lnTo>
                <a:lnTo>
                  <a:pt x="1751" y="1655"/>
                </a:lnTo>
                <a:lnTo>
                  <a:pt x="1751" y="1651"/>
                </a:lnTo>
                <a:close/>
                <a:moveTo>
                  <a:pt x="1759" y="1651"/>
                </a:moveTo>
                <a:lnTo>
                  <a:pt x="1763" y="1651"/>
                </a:lnTo>
                <a:lnTo>
                  <a:pt x="1763" y="1655"/>
                </a:lnTo>
                <a:lnTo>
                  <a:pt x="1759" y="1655"/>
                </a:lnTo>
                <a:lnTo>
                  <a:pt x="1759" y="1651"/>
                </a:lnTo>
                <a:close/>
                <a:moveTo>
                  <a:pt x="1767" y="1651"/>
                </a:moveTo>
                <a:lnTo>
                  <a:pt x="1771" y="1651"/>
                </a:lnTo>
                <a:lnTo>
                  <a:pt x="1771" y="1655"/>
                </a:lnTo>
                <a:lnTo>
                  <a:pt x="1767" y="1655"/>
                </a:lnTo>
                <a:lnTo>
                  <a:pt x="1767" y="1651"/>
                </a:lnTo>
                <a:close/>
                <a:moveTo>
                  <a:pt x="1774" y="1651"/>
                </a:moveTo>
                <a:lnTo>
                  <a:pt x="1778" y="1651"/>
                </a:lnTo>
                <a:lnTo>
                  <a:pt x="1778" y="1655"/>
                </a:lnTo>
                <a:lnTo>
                  <a:pt x="1774" y="1655"/>
                </a:lnTo>
                <a:lnTo>
                  <a:pt x="1774" y="1651"/>
                </a:lnTo>
                <a:close/>
                <a:moveTo>
                  <a:pt x="1782" y="1651"/>
                </a:moveTo>
                <a:lnTo>
                  <a:pt x="1786" y="1651"/>
                </a:lnTo>
                <a:lnTo>
                  <a:pt x="1786" y="1655"/>
                </a:lnTo>
                <a:lnTo>
                  <a:pt x="1782" y="1655"/>
                </a:lnTo>
                <a:lnTo>
                  <a:pt x="1782" y="1651"/>
                </a:lnTo>
                <a:close/>
                <a:moveTo>
                  <a:pt x="1790" y="1651"/>
                </a:moveTo>
                <a:lnTo>
                  <a:pt x="1794" y="1651"/>
                </a:lnTo>
                <a:lnTo>
                  <a:pt x="1794" y="1655"/>
                </a:lnTo>
                <a:lnTo>
                  <a:pt x="1790" y="1655"/>
                </a:lnTo>
                <a:lnTo>
                  <a:pt x="1790" y="1651"/>
                </a:lnTo>
                <a:close/>
                <a:moveTo>
                  <a:pt x="1797" y="1651"/>
                </a:moveTo>
                <a:lnTo>
                  <a:pt x="1801" y="1651"/>
                </a:lnTo>
                <a:lnTo>
                  <a:pt x="1801" y="1655"/>
                </a:lnTo>
                <a:lnTo>
                  <a:pt x="1797" y="1655"/>
                </a:lnTo>
                <a:lnTo>
                  <a:pt x="1797" y="1651"/>
                </a:lnTo>
                <a:close/>
                <a:moveTo>
                  <a:pt x="1805" y="1651"/>
                </a:moveTo>
                <a:lnTo>
                  <a:pt x="1809" y="1651"/>
                </a:lnTo>
                <a:lnTo>
                  <a:pt x="1809" y="1655"/>
                </a:lnTo>
                <a:lnTo>
                  <a:pt x="1805" y="1655"/>
                </a:lnTo>
                <a:lnTo>
                  <a:pt x="1805" y="1651"/>
                </a:lnTo>
                <a:close/>
                <a:moveTo>
                  <a:pt x="1813" y="1651"/>
                </a:moveTo>
                <a:lnTo>
                  <a:pt x="1817" y="1651"/>
                </a:lnTo>
                <a:lnTo>
                  <a:pt x="1817" y="1655"/>
                </a:lnTo>
                <a:lnTo>
                  <a:pt x="1813" y="1655"/>
                </a:lnTo>
                <a:lnTo>
                  <a:pt x="1813" y="1651"/>
                </a:lnTo>
                <a:close/>
                <a:moveTo>
                  <a:pt x="1821" y="1651"/>
                </a:moveTo>
                <a:lnTo>
                  <a:pt x="1824" y="1651"/>
                </a:lnTo>
                <a:lnTo>
                  <a:pt x="1824" y="1655"/>
                </a:lnTo>
                <a:lnTo>
                  <a:pt x="1821" y="1655"/>
                </a:lnTo>
                <a:lnTo>
                  <a:pt x="1821" y="1651"/>
                </a:lnTo>
                <a:close/>
                <a:moveTo>
                  <a:pt x="1828" y="1651"/>
                </a:moveTo>
                <a:lnTo>
                  <a:pt x="1832" y="1651"/>
                </a:lnTo>
                <a:lnTo>
                  <a:pt x="1832" y="1655"/>
                </a:lnTo>
                <a:lnTo>
                  <a:pt x="1828" y="1655"/>
                </a:lnTo>
                <a:lnTo>
                  <a:pt x="1828" y="1651"/>
                </a:lnTo>
                <a:close/>
                <a:moveTo>
                  <a:pt x="1836" y="1651"/>
                </a:moveTo>
                <a:lnTo>
                  <a:pt x="1840" y="1651"/>
                </a:lnTo>
                <a:lnTo>
                  <a:pt x="1840" y="1655"/>
                </a:lnTo>
                <a:lnTo>
                  <a:pt x="1836" y="1655"/>
                </a:lnTo>
                <a:lnTo>
                  <a:pt x="1836" y="1651"/>
                </a:lnTo>
                <a:close/>
                <a:moveTo>
                  <a:pt x="1844" y="1651"/>
                </a:moveTo>
                <a:lnTo>
                  <a:pt x="1847" y="1651"/>
                </a:lnTo>
                <a:lnTo>
                  <a:pt x="1847" y="1655"/>
                </a:lnTo>
                <a:lnTo>
                  <a:pt x="1844" y="1655"/>
                </a:lnTo>
                <a:lnTo>
                  <a:pt x="1844" y="1651"/>
                </a:lnTo>
                <a:close/>
                <a:moveTo>
                  <a:pt x="1851" y="1651"/>
                </a:moveTo>
                <a:lnTo>
                  <a:pt x="1855" y="1651"/>
                </a:lnTo>
                <a:lnTo>
                  <a:pt x="1855" y="1655"/>
                </a:lnTo>
                <a:lnTo>
                  <a:pt x="1851" y="1655"/>
                </a:lnTo>
                <a:lnTo>
                  <a:pt x="1851" y="1651"/>
                </a:lnTo>
                <a:close/>
                <a:moveTo>
                  <a:pt x="1859" y="1651"/>
                </a:moveTo>
                <a:lnTo>
                  <a:pt x="1863" y="1651"/>
                </a:lnTo>
                <a:lnTo>
                  <a:pt x="1863" y="1655"/>
                </a:lnTo>
                <a:lnTo>
                  <a:pt x="1859" y="1655"/>
                </a:lnTo>
                <a:lnTo>
                  <a:pt x="1859" y="1651"/>
                </a:lnTo>
                <a:close/>
                <a:moveTo>
                  <a:pt x="1867" y="1651"/>
                </a:moveTo>
                <a:lnTo>
                  <a:pt x="1870" y="1651"/>
                </a:lnTo>
                <a:lnTo>
                  <a:pt x="1870" y="1655"/>
                </a:lnTo>
                <a:lnTo>
                  <a:pt x="1867" y="1655"/>
                </a:lnTo>
                <a:lnTo>
                  <a:pt x="1867" y="1651"/>
                </a:lnTo>
                <a:close/>
                <a:moveTo>
                  <a:pt x="1874" y="1651"/>
                </a:moveTo>
                <a:lnTo>
                  <a:pt x="1878" y="1651"/>
                </a:lnTo>
                <a:lnTo>
                  <a:pt x="1878" y="1655"/>
                </a:lnTo>
                <a:lnTo>
                  <a:pt x="1874" y="1655"/>
                </a:lnTo>
                <a:lnTo>
                  <a:pt x="1874" y="1651"/>
                </a:lnTo>
                <a:close/>
                <a:moveTo>
                  <a:pt x="1882" y="1651"/>
                </a:moveTo>
                <a:lnTo>
                  <a:pt x="1886" y="1651"/>
                </a:lnTo>
                <a:lnTo>
                  <a:pt x="1886" y="1655"/>
                </a:lnTo>
                <a:lnTo>
                  <a:pt x="1882" y="1655"/>
                </a:lnTo>
                <a:lnTo>
                  <a:pt x="1882" y="1651"/>
                </a:lnTo>
                <a:close/>
                <a:moveTo>
                  <a:pt x="1890" y="1651"/>
                </a:moveTo>
                <a:lnTo>
                  <a:pt x="1893" y="1651"/>
                </a:lnTo>
                <a:lnTo>
                  <a:pt x="1893" y="1655"/>
                </a:lnTo>
                <a:lnTo>
                  <a:pt x="1890" y="1655"/>
                </a:lnTo>
                <a:lnTo>
                  <a:pt x="1890" y="1651"/>
                </a:lnTo>
                <a:close/>
                <a:moveTo>
                  <a:pt x="1897" y="1651"/>
                </a:moveTo>
                <a:lnTo>
                  <a:pt x="1901" y="1651"/>
                </a:lnTo>
                <a:lnTo>
                  <a:pt x="1901" y="1655"/>
                </a:lnTo>
                <a:lnTo>
                  <a:pt x="1897" y="1655"/>
                </a:lnTo>
                <a:lnTo>
                  <a:pt x="1897" y="1651"/>
                </a:lnTo>
                <a:close/>
                <a:moveTo>
                  <a:pt x="1905" y="1651"/>
                </a:moveTo>
                <a:lnTo>
                  <a:pt x="1909" y="1651"/>
                </a:lnTo>
                <a:lnTo>
                  <a:pt x="1909" y="1655"/>
                </a:lnTo>
                <a:lnTo>
                  <a:pt x="1905" y="1655"/>
                </a:lnTo>
                <a:lnTo>
                  <a:pt x="1905" y="1651"/>
                </a:lnTo>
                <a:close/>
                <a:moveTo>
                  <a:pt x="1913" y="1651"/>
                </a:moveTo>
                <a:lnTo>
                  <a:pt x="1917" y="1651"/>
                </a:lnTo>
                <a:lnTo>
                  <a:pt x="1917" y="1655"/>
                </a:lnTo>
                <a:lnTo>
                  <a:pt x="1913" y="1655"/>
                </a:lnTo>
                <a:lnTo>
                  <a:pt x="1913" y="1651"/>
                </a:lnTo>
                <a:close/>
                <a:moveTo>
                  <a:pt x="1920" y="1651"/>
                </a:moveTo>
                <a:lnTo>
                  <a:pt x="1924" y="1651"/>
                </a:lnTo>
                <a:lnTo>
                  <a:pt x="1924" y="1655"/>
                </a:lnTo>
                <a:lnTo>
                  <a:pt x="1920" y="1655"/>
                </a:lnTo>
                <a:lnTo>
                  <a:pt x="1920" y="1651"/>
                </a:lnTo>
                <a:close/>
                <a:moveTo>
                  <a:pt x="1928" y="1651"/>
                </a:moveTo>
                <a:lnTo>
                  <a:pt x="1932" y="1651"/>
                </a:lnTo>
                <a:lnTo>
                  <a:pt x="1932" y="1655"/>
                </a:lnTo>
                <a:lnTo>
                  <a:pt x="1928" y="1655"/>
                </a:lnTo>
                <a:lnTo>
                  <a:pt x="1928" y="1651"/>
                </a:lnTo>
                <a:close/>
                <a:moveTo>
                  <a:pt x="1936" y="1651"/>
                </a:moveTo>
                <a:lnTo>
                  <a:pt x="1940" y="1651"/>
                </a:lnTo>
                <a:lnTo>
                  <a:pt x="1940" y="1655"/>
                </a:lnTo>
                <a:lnTo>
                  <a:pt x="1936" y="1655"/>
                </a:lnTo>
                <a:lnTo>
                  <a:pt x="1936" y="1651"/>
                </a:lnTo>
                <a:close/>
                <a:moveTo>
                  <a:pt x="1943" y="1651"/>
                </a:moveTo>
                <a:lnTo>
                  <a:pt x="1947" y="1651"/>
                </a:lnTo>
                <a:lnTo>
                  <a:pt x="1947" y="1655"/>
                </a:lnTo>
                <a:lnTo>
                  <a:pt x="1943" y="1655"/>
                </a:lnTo>
                <a:lnTo>
                  <a:pt x="1943" y="1651"/>
                </a:lnTo>
                <a:close/>
                <a:moveTo>
                  <a:pt x="1951" y="1651"/>
                </a:moveTo>
                <a:lnTo>
                  <a:pt x="1955" y="1651"/>
                </a:lnTo>
                <a:lnTo>
                  <a:pt x="1955" y="1655"/>
                </a:lnTo>
                <a:lnTo>
                  <a:pt x="1951" y="1655"/>
                </a:lnTo>
                <a:lnTo>
                  <a:pt x="1951" y="1651"/>
                </a:lnTo>
                <a:close/>
                <a:moveTo>
                  <a:pt x="1959" y="1651"/>
                </a:moveTo>
                <a:lnTo>
                  <a:pt x="1963" y="1651"/>
                </a:lnTo>
                <a:lnTo>
                  <a:pt x="1963" y="1655"/>
                </a:lnTo>
                <a:lnTo>
                  <a:pt x="1959" y="1655"/>
                </a:lnTo>
                <a:lnTo>
                  <a:pt x="1959" y="1651"/>
                </a:lnTo>
                <a:close/>
                <a:moveTo>
                  <a:pt x="1966" y="1651"/>
                </a:moveTo>
                <a:lnTo>
                  <a:pt x="1970" y="1651"/>
                </a:lnTo>
                <a:lnTo>
                  <a:pt x="1970" y="1655"/>
                </a:lnTo>
                <a:lnTo>
                  <a:pt x="1966" y="1655"/>
                </a:lnTo>
                <a:lnTo>
                  <a:pt x="1966" y="1651"/>
                </a:lnTo>
                <a:close/>
                <a:moveTo>
                  <a:pt x="1974" y="1651"/>
                </a:moveTo>
                <a:lnTo>
                  <a:pt x="1978" y="1651"/>
                </a:lnTo>
                <a:lnTo>
                  <a:pt x="1978" y="1655"/>
                </a:lnTo>
                <a:lnTo>
                  <a:pt x="1974" y="1655"/>
                </a:lnTo>
                <a:lnTo>
                  <a:pt x="1974" y="1651"/>
                </a:lnTo>
                <a:close/>
                <a:moveTo>
                  <a:pt x="1982" y="1651"/>
                </a:moveTo>
                <a:lnTo>
                  <a:pt x="1986" y="1651"/>
                </a:lnTo>
                <a:lnTo>
                  <a:pt x="1986" y="1655"/>
                </a:lnTo>
                <a:lnTo>
                  <a:pt x="1982" y="1655"/>
                </a:lnTo>
                <a:lnTo>
                  <a:pt x="1982" y="1651"/>
                </a:lnTo>
                <a:close/>
                <a:moveTo>
                  <a:pt x="1989" y="1651"/>
                </a:moveTo>
                <a:lnTo>
                  <a:pt x="1993" y="1651"/>
                </a:lnTo>
                <a:lnTo>
                  <a:pt x="1993" y="1655"/>
                </a:lnTo>
                <a:lnTo>
                  <a:pt x="1989" y="1655"/>
                </a:lnTo>
                <a:lnTo>
                  <a:pt x="1989" y="1651"/>
                </a:lnTo>
                <a:close/>
                <a:moveTo>
                  <a:pt x="1997" y="1651"/>
                </a:moveTo>
                <a:lnTo>
                  <a:pt x="2001" y="1651"/>
                </a:lnTo>
                <a:lnTo>
                  <a:pt x="2001" y="1655"/>
                </a:lnTo>
                <a:lnTo>
                  <a:pt x="1997" y="1655"/>
                </a:lnTo>
                <a:lnTo>
                  <a:pt x="1997" y="1651"/>
                </a:lnTo>
                <a:close/>
                <a:moveTo>
                  <a:pt x="2005" y="1651"/>
                </a:moveTo>
                <a:lnTo>
                  <a:pt x="2009" y="1651"/>
                </a:lnTo>
                <a:lnTo>
                  <a:pt x="2009" y="1655"/>
                </a:lnTo>
                <a:lnTo>
                  <a:pt x="2005" y="1655"/>
                </a:lnTo>
                <a:lnTo>
                  <a:pt x="2005" y="1651"/>
                </a:lnTo>
                <a:close/>
                <a:moveTo>
                  <a:pt x="2013" y="1651"/>
                </a:moveTo>
                <a:lnTo>
                  <a:pt x="2016" y="1651"/>
                </a:lnTo>
                <a:lnTo>
                  <a:pt x="2016" y="1655"/>
                </a:lnTo>
                <a:lnTo>
                  <a:pt x="2013" y="1655"/>
                </a:lnTo>
                <a:lnTo>
                  <a:pt x="2013" y="1651"/>
                </a:lnTo>
                <a:close/>
                <a:moveTo>
                  <a:pt x="2020" y="1651"/>
                </a:moveTo>
                <a:lnTo>
                  <a:pt x="2024" y="1651"/>
                </a:lnTo>
                <a:lnTo>
                  <a:pt x="2024" y="1655"/>
                </a:lnTo>
                <a:lnTo>
                  <a:pt x="2020" y="1655"/>
                </a:lnTo>
                <a:lnTo>
                  <a:pt x="2020" y="1651"/>
                </a:lnTo>
                <a:close/>
                <a:moveTo>
                  <a:pt x="2028" y="1651"/>
                </a:moveTo>
                <a:lnTo>
                  <a:pt x="2032" y="1651"/>
                </a:lnTo>
                <a:lnTo>
                  <a:pt x="2032" y="1655"/>
                </a:lnTo>
                <a:lnTo>
                  <a:pt x="2028" y="1655"/>
                </a:lnTo>
                <a:lnTo>
                  <a:pt x="2028" y="1651"/>
                </a:lnTo>
                <a:close/>
                <a:moveTo>
                  <a:pt x="2036" y="1651"/>
                </a:moveTo>
                <a:lnTo>
                  <a:pt x="2039" y="1651"/>
                </a:lnTo>
                <a:lnTo>
                  <a:pt x="2039" y="1655"/>
                </a:lnTo>
                <a:lnTo>
                  <a:pt x="2036" y="1655"/>
                </a:lnTo>
                <a:lnTo>
                  <a:pt x="2036" y="1651"/>
                </a:lnTo>
                <a:close/>
                <a:moveTo>
                  <a:pt x="2043" y="1651"/>
                </a:moveTo>
                <a:lnTo>
                  <a:pt x="2047" y="1651"/>
                </a:lnTo>
                <a:lnTo>
                  <a:pt x="2047" y="1655"/>
                </a:lnTo>
                <a:lnTo>
                  <a:pt x="2043" y="1655"/>
                </a:lnTo>
                <a:lnTo>
                  <a:pt x="2043" y="1651"/>
                </a:lnTo>
                <a:close/>
                <a:moveTo>
                  <a:pt x="2051" y="1651"/>
                </a:moveTo>
                <a:lnTo>
                  <a:pt x="2055" y="1651"/>
                </a:lnTo>
                <a:lnTo>
                  <a:pt x="2055" y="1655"/>
                </a:lnTo>
                <a:lnTo>
                  <a:pt x="2051" y="1655"/>
                </a:lnTo>
                <a:lnTo>
                  <a:pt x="2051" y="1651"/>
                </a:lnTo>
                <a:close/>
                <a:moveTo>
                  <a:pt x="2059" y="1651"/>
                </a:moveTo>
                <a:lnTo>
                  <a:pt x="2062" y="1651"/>
                </a:lnTo>
                <a:lnTo>
                  <a:pt x="2062" y="1655"/>
                </a:lnTo>
                <a:lnTo>
                  <a:pt x="2059" y="1655"/>
                </a:lnTo>
                <a:lnTo>
                  <a:pt x="2059" y="1651"/>
                </a:lnTo>
                <a:close/>
                <a:moveTo>
                  <a:pt x="2066" y="1651"/>
                </a:moveTo>
                <a:lnTo>
                  <a:pt x="2070" y="1651"/>
                </a:lnTo>
                <a:lnTo>
                  <a:pt x="2070" y="1655"/>
                </a:lnTo>
                <a:lnTo>
                  <a:pt x="2066" y="1655"/>
                </a:lnTo>
                <a:lnTo>
                  <a:pt x="2066" y="1651"/>
                </a:lnTo>
                <a:close/>
                <a:moveTo>
                  <a:pt x="2074" y="1651"/>
                </a:moveTo>
                <a:lnTo>
                  <a:pt x="2078" y="1651"/>
                </a:lnTo>
                <a:lnTo>
                  <a:pt x="2078" y="1655"/>
                </a:lnTo>
                <a:lnTo>
                  <a:pt x="2074" y="1655"/>
                </a:lnTo>
                <a:lnTo>
                  <a:pt x="2074" y="1651"/>
                </a:lnTo>
                <a:close/>
                <a:moveTo>
                  <a:pt x="2082" y="1651"/>
                </a:moveTo>
                <a:lnTo>
                  <a:pt x="2085" y="1651"/>
                </a:lnTo>
                <a:lnTo>
                  <a:pt x="2085" y="1655"/>
                </a:lnTo>
                <a:lnTo>
                  <a:pt x="2082" y="1655"/>
                </a:lnTo>
                <a:lnTo>
                  <a:pt x="2082" y="1651"/>
                </a:lnTo>
                <a:close/>
                <a:moveTo>
                  <a:pt x="2089" y="1651"/>
                </a:moveTo>
                <a:lnTo>
                  <a:pt x="2093" y="1651"/>
                </a:lnTo>
                <a:lnTo>
                  <a:pt x="2093" y="1655"/>
                </a:lnTo>
                <a:lnTo>
                  <a:pt x="2089" y="1655"/>
                </a:lnTo>
                <a:lnTo>
                  <a:pt x="2089" y="1651"/>
                </a:lnTo>
                <a:close/>
                <a:moveTo>
                  <a:pt x="2097" y="1651"/>
                </a:moveTo>
                <a:lnTo>
                  <a:pt x="2101" y="1651"/>
                </a:lnTo>
                <a:lnTo>
                  <a:pt x="2101" y="1655"/>
                </a:lnTo>
                <a:lnTo>
                  <a:pt x="2097" y="1655"/>
                </a:lnTo>
                <a:lnTo>
                  <a:pt x="2097" y="1651"/>
                </a:lnTo>
                <a:close/>
                <a:moveTo>
                  <a:pt x="2105" y="1651"/>
                </a:moveTo>
                <a:lnTo>
                  <a:pt x="2109" y="1651"/>
                </a:lnTo>
                <a:lnTo>
                  <a:pt x="2109" y="1655"/>
                </a:lnTo>
                <a:lnTo>
                  <a:pt x="2105" y="1655"/>
                </a:lnTo>
                <a:lnTo>
                  <a:pt x="2105" y="1651"/>
                </a:lnTo>
                <a:close/>
                <a:moveTo>
                  <a:pt x="2112" y="1651"/>
                </a:moveTo>
                <a:lnTo>
                  <a:pt x="2116" y="1651"/>
                </a:lnTo>
                <a:lnTo>
                  <a:pt x="2116" y="1655"/>
                </a:lnTo>
                <a:lnTo>
                  <a:pt x="2112" y="1655"/>
                </a:lnTo>
                <a:lnTo>
                  <a:pt x="2112" y="1651"/>
                </a:lnTo>
                <a:close/>
                <a:moveTo>
                  <a:pt x="2120" y="1651"/>
                </a:moveTo>
                <a:lnTo>
                  <a:pt x="2124" y="1651"/>
                </a:lnTo>
                <a:lnTo>
                  <a:pt x="2124" y="1655"/>
                </a:lnTo>
                <a:lnTo>
                  <a:pt x="2120" y="1655"/>
                </a:lnTo>
                <a:lnTo>
                  <a:pt x="2120" y="1651"/>
                </a:lnTo>
                <a:close/>
                <a:moveTo>
                  <a:pt x="2128" y="1651"/>
                </a:moveTo>
                <a:lnTo>
                  <a:pt x="2132" y="1651"/>
                </a:lnTo>
                <a:lnTo>
                  <a:pt x="2132" y="1655"/>
                </a:lnTo>
                <a:lnTo>
                  <a:pt x="2128" y="1655"/>
                </a:lnTo>
                <a:lnTo>
                  <a:pt x="2128" y="1651"/>
                </a:lnTo>
                <a:close/>
                <a:moveTo>
                  <a:pt x="2135" y="1651"/>
                </a:moveTo>
                <a:lnTo>
                  <a:pt x="2139" y="1651"/>
                </a:lnTo>
                <a:lnTo>
                  <a:pt x="2139" y="1655"/>
                </a:lnTo>
                <a:lnTo>
                  <a:pt x="2135" y="1655"/>
                </a:lnTo>
                <a:lnTo>
                  <a:pt x="2135" y="1651"/>
                </a:lnTo>
                <a:close/>
                <a:moveTo>
                  <a:pt x="2143" y="1651"/>
                </a:moveTo>
                <a:lnTo>
                  <a:pt x="2147" y="1651"/>
                </a:lnTo>
                <a:lnTo>
                  <a:pt x="2147" y="1655"/>
                </a:lnTo>
                <a:lnTo>
                  <a:pt x="2143" y="1655"/>
                </a:lnTo>
                <a:lnTo>
                  <a:pt x="2143" y="1651"/>
                </a:lnTo>
                <a:close/>
                <a:moveTo>
                  <a:pt x="2151" y="1651"/>
                </a:moveTo>
                <a:lnTo>
                  <a:pt x="2155" y="1651"/>
                </a:lnTo>
                <a:lnTo>
                  <a:pt x="2155" y="1655"/>
                </a:lnTo>
                <a:lnTo>
                  <a:pt x="2151" y="1655"/>
                </a:lnTo>
                <a:lnTo>
                  <a:pt x="2151" y="1651"/>
                </a:lnTo>
                <a:close/>
                <a:moveTo>
                  <a:pt x="2158" y="1651"/>
                </a:moveTo>
                <a:lnTo>
                  <a:pt x="2162" y="1651"/>
                </a:lnTo>
                <a:lnTo>
                  <a:pt x="2162" y="1655"/>
                </a:lnTo>
                <a:lnTo>
                  <a:pt x="2158" y="1655"/>
                </a:lnTo>
                <a:lnTo>
                  <a:pt x="2158" y="1651"/>
                </a:lnTo>
                <a:close/>
                <a:moveTo>
                  <a:pt x="2166" y="1651"/>
                </a:moveTo>
                <a:lnTo>
                  <a:pt x="2170" y="1651"/>
                </a:lnTo>
                <a:lnTo>
                  <a:pt x="2170" y="1655"/>
                </a:lnTo>
                <a:lnTo>
                  <a:pt x="2166" y="1655"/>
                </a:lnTo>
                <a:lnTo>
                  <a:pt x="2166" y="1651"/>
                </a:lnTo>
                <a:close/>
                <a:moveTo>
                  <a:pt x="2174" y="1651"/>
                </a:moveTo>
                <a:lnTo>
                  <a:pt x="2178" y="1651"/>
                </a:lnTo>
                <a:lnTo>
                  <a:pt x="2178" y="1655"/>
                </a:lnTo>
                <a:lnTo>
                  <a:pt x="2174" y="1655"/>
                </a:lnTo>
                <a:lnTo>
                  <a:pt x="2174" y="1651"/>
                </a:lnTo>
                <a:close/>
                <a:moveTo>
                  <a:pt x="2181" y="1651"/>
                </a:moveTo>
                <a:lnTo>
                  <a:pt x="2185" y="1651"/>
                </a:lnTo>
                <a:lnTo>
                  <a:pt x="2185" y="1655"/>
                </a:lnTo>
                <a:lnTo>
                  <a:pt x="2181" y="1655"/>
                </a:lnTo>
                <a:lnTo>
                  <a:pt x="2181" y="1651"/>
                </a:lnTo>
                <a:close/>
                <a:moveTo>
                  <a:pt x="2189" y="1651"/>
                </a:moveTo>
                <a:lnTo>
                  <a:pt x="2193" y="1651"/>
                </a:lnTo>
                <a:lnTo>
                  <a:pt x="2193" y="1655"/>
                </a:lnTo>
                <a:lnTo>
                  <a:pt x="2189" y="1655"/>
                </a:lnTo>
                <a:lnTo>
                  <a:pt x="2189" y="1651"/>
                </a:lnTo>
                <a:close/>
                <a:moveTo>
                  <a:pt x="2197" y="1651"/>
                </a:moveTo>
                <a:lnTo>
                  <a:pt x="2201" y="1651"/>
                </a:lnTo>
                <a:lnTo>
                  <a:pt x="2201" y="1655"/>
                </a:lnTo>
                <a:lnTo>
                  <a:pt x="2197" y="1655"/>
                </a:lnTo>
                <a:lnTo>
                  <a:pt x="2197" y="1651"/>
                </a:lnTo>
                <a:close/>
                <a:moveTo>
                  <a:pt x="2205" y="1651"/>
                </a:moveTo>
                <a:lnTo>
                  <a:pt x="2208" y="1651"/>
                </a:lnTo>
                <a:lnTo>
                  <a:pt x="2208" y="1655"/>
                </a:lnTo>
                <a:lnTo>
                  <a:pt x="2205" y="1655"/>
                </a:lnTo>
                <a:lnTo>
                  <a:pt x="2205" y="1651"/>
                </a:lnTo>
                <a:close/>
                <a:moveTo>
                  <a:pt x="2212" y="1651"/>
                </a:moveTo>
                <a:lnTo>
                  <a:pt x="2216" y="1651"/>
                </a:lnTo>
                <a:lnTo>
                  <a:pt x="2216" y="1655"/>
                </a:lnTo>
                <a:lnTo>
                  <a:pt x="2212" y="1655"/>
                </a:lnTo>
                <a:lnTo>
                  <a:pt x="2212" y="1651"/>
                </a:lnTo>
                <a:close/>
                <a:moveTo>
                  <a:pt x="2220" y="1651"/>
                </a:moveTo>
                <a:lnTo>
                  <a:pt x="2224" y="1651"/>
                </a:lnTo>
                <a:lnTo>
                  <a:pt x="2224" y="1655"/>
                </a:lnTo>
                <a:lnTo>
                  <a:pt x="2220" y="1655"/>
                </a:lnTo>
                <a:lnTo>
                  <a:pt x="2220" y="1651"/>
                </a:lnTo>
                <a:close/>
                <a:moveTo>
                  <a:pt x="2228" y="1651"/>
                </a:moveTo>
                <a:lnTo>
                  <a:pt x="2231" y="1651"/>
                </a:lnTo>
                <a:lnTo>
                  <a:pt x="2231" y="1655"/>
                </a:lnTo>
                <a:lnTo>
                  <a:pt x="2228" y="1655"/>
                </a:lnTo>
                <a:lnTo>
                  <a:pt x="2228" y="1651"/>
                </a:lnTo>
                <a:close/>
                <a:moveTo>
                  <a:pt x="2235" y="1651"/>
                </a:moveTo>
                <a:lnTo>
                  <a:pt x="2239" y="1651"/>
                </a:lnTo>
                <a:lnTo>
                  <a:pt x="2239" y="1655"/>
                </a:lnTo>
                <a:lnTo>
                  <a:pt x="2235" y="1655"/>
                </a:lnTo>
                <a:lnTo>
                  <a:pt x="2235" y="1651"/>
                </a:lnTo>
                <a:close/>
                <a:moveTo>
                  <a:pt x="2243" y="1651"/>
                </a:moveTo>
                <a:lnTo>
                  <a:pt x="2247" y="1651"/>
                </a:lnTo>
                <a:lnTo>
                  <a:pt x="2247" y="1655"/>
                </a:lnTo>
                <a:lnTo>
                  <a:pt x="2243" y="1655"/>
                </a:lnTo>
                <a:lnTo>
                  <a:pt x="2243" y="1651"/>
                </a:lnTo>
                <a:close/>
                <a:moveTo>
                  <a:pt x="2251" y="1651"/>
                </a:moveTo>
                <a:lnTo>
                  <a:pt x="2254" y="1651"/>
                </a:lnTo>
                <a:lnTo>
                  <a:pt x="2254" y="1655"/>
                </a:lnTo>
                <a:lnTo>
                  <a:pt x="2251" y="1655"/>
                </a:lnTo>
                <a:lnTo>
                  <a:pt x="2251" y="1651"/>
                </a:lnTo>
                <a:close/>
                <a:moveTo>
                  <a:pt x="2258" y="1651"/>
                </a:moveTo>
                <a:lnTo>
                  <a:pt x="2262" y="1651"/>
                </a:lnTo>
                <a:lnTo>
                  <a:pt x="2262" y="1655"/>
                </a:lnTo>
                <a:lnTo>
                  <a:pt x="2258" y="1655"/>
                </a:lnTo>
                <a:lnTo>
                  <a:pt x="2258" y="1651"/>
                </a:lnTo>
                <a:close/>
                <a:moveTo>
                  <a:pt x="2266" y="1651"/>
                </a:moveTo>
                <a:lnTo>
                  <a:pt x="2270" y="1651"/>
                </a:lnTo>
                <a:lnTo>
                  <a:pt x="2270" y="1655"/>
                </a:lnTo>
                <a:lnTo>
                  <a:pt x="2266" y="1655"/>
                </a:lnTo>
                <a:lnTo>
                  <a:pt x="2266" y="1651"/>
                </a:lnTo>
                <a:close/>
                <a:moveTo>
                  <a:pt x="2274" y="1651"/>
                </a:moveTo>
                <a:lnTo>
                  <a:pt x="2277" y="1651"/>
                </a:lnTo>
                <a:lnTo>
                  <a:pt x="2277" y="1655"/>
                </a:lnTo>
                <a:lnTo>
                  <a:pt x="2274" y="1655"/>
                </a:lnTo>
                <a:lnTo>
                  <a:pt x="2274" y="1651"/>
                </a:lnTo>
                <a:close/>
                <a:moveTo>
                  <a:pt x="2281" y="1651"/>
                </a:moveTo>
                <a:lnTo>
                  <a:pt x="2285" y="1651"/>
                </a:lnTo>
                <a:lnTo>
                  <a:pt x="2285" y="1655"/>
                </a:lnTo>
                <a:lnTo>
                  <a:pt x="2281" y="1655"/>
                </a:lnTo>
                <a:lnTo>
                  <a:pt x="2281" y="1651"/>
                </a:lnTo>
                <a:close/>
                <a:moveTo>
                  <a:pt x="2289" y="1651"/>
                </a:moveTo>
                <a:lnTo>
                  <a:pt x="2293" y="1651"/>
                </a:lnTo>
                <a:lnTo>
                  <a:pt x="2293" y="1655"/>
                </a:lnTo>
                <a:lnTo>
                  <a:pt x="2289" y="1655"/>
                </a:lnTo>
                <a:lnTo>
                  <a:pt x="2289" y="1651"/>
                </a:lnTo>
                <a:close/>
                <a:moveTo>
                  <a:pt x="2297" y="1651"/>
                </a:moveTo>
                <a:lnTo>
                  <a:pt x="2301" y="1651"/>
                </a:lnTo>
                <a:lnTo>
                  <a:pt x="2301" y="1655"/>
                </a:lnTo>
                <a:lnTo>
                  <a:pt x="2297" y="1655"/>
                </a:lnTo>
                <a:lnTo>
                  <a:pt x="2297" y="1651"/>
                </a:lnTo>
                <a:close/>
                <a:moveTo>
                  <a:pt x="2304" y="1651"/>
                </a:moveTo>
                <a:lnTo>
                  <a:pt x="2308" y="1651"/>
                </a:lnTo>
                <a:lnTo>
                  <a:pt x="2308" y="1655"/>
                </a:lnTo>
                <a:lnTo>
                  <a:pt x="2304" y="1655"/>
                </a:lnTo>
                <a:lnTo>
                  <a:pt x="2304" y="1651"/>
                </a:lnTo>
                <a:close/>
                <a:moveTo>
                  <a:pt x="2312" y="1651"/>
                </a:moveTo>
                <a:lnTo>
                  <a:pt x="2316" y="1651"/>
                </a:lnTo>
                <a:lnTo>
                  <a:pt x="2316" y="1655"/>
                </a:lnTo>
                <a:lnTo>
                  <a:pt x="2312" y="1655"/>
                </a:lnTo>
                <a:lnTo>
                  <a:pt x="2312" y="1651"/>
                </a:lnTo>
                <a:close/>
                <a:moveTo>
                  <a:pt x="2320" y="1651"/>
                </a:moveTo>
                <a:lnTo>
                  <a:pt x="2324" y="1651"/>
                </a:lnTo>
                <a:lnTo>
                  <a:pt x="2324" y="1655"/>
                </a:lnTo>
                <a:lnTo>
                  <a:pt x="2320" y="1655"/>
                </a:lnTo>
                <a:lnTo>
                  <a:pt x="2320" y="1651"/>
                </a:lnTo>
                <a:close/>
                <a:moveTo>
                  <a:pt x="2327" y="1651"/>
                </a:moveTo>
                <a:lnTo>
                  <a:pt x="2331" y="1651"/>
                </a:lnTo>
                <a:lnTo>
                  <a:pt x="2331" y="1655"/>
                </a:lnTo>
                <a:lnTo>
                  <a:pt x="2327" y="1655"/>
                </a:lnTo>
                <a:lnTo>
                  <a:pt x="2327" y="1651"/>
                </a:lnTo>
                <a:close/>
                <a:moveTo>
                  <a:pt x="2335" y="1651"/>
                </a:moveTo>
                <a:lnTo>
                  <a:pt x="2339" y="1651"/>
                </a:lnTo>
                <a:lnTo>
                  <a:pt x="2339" y="1655"/>
                </a:lnTo>
                <a:lnTo>
                  <a:pt x="2335" y="1655"/>
                </a:lnTo>
                <a:lnTo>
                  <a:pt x="2335" y="1651"/>
                </a:lnTo>
                <a:close/>
                <a:moveTo>
                  <a:pt x="2343" y="1651"/>
                </a:moveTo>
                <a:lnTo>
                  <a:pt x="2347" y="1651"/>
                </a:lnTo>
                <a:lnTo>
                  <a:pt x="2347" y="1655"/>
                </a:lnTo>
                <a:lnTo>
                  <a:pt x="2343" y="1655"/>
                </a:lnTo>
                <a:lnTo>
                  <a:pt x="2343" y="1651"/>
                </a:lnTo>
                <a:close/>
                <a:moveTo>
                  <a:pt x="2350" y="1651"/>
                </a:moveTo>
                <a:lnTo>
                  <a:pt x="2354" y="1651"/>
                </a:lnTo>
                <a:lnTo>
                  <a:pt x="2354" y="1655"/>
                </a:lnTo>
                <a:lnTo>
                  <a:pt x="2350" y="1655"/>
                </a:lnTo>
                <a:lnTo>
                  <a:pt x="2350" y="1651"/>
                </a:lnTo>
                <a:close/>
                <a:moveTo>
                  <a:pt x="2358" y="1651"/>
                </a:moveTo>
                <a:lnTo>
                  <a:pt x="2362" y="1651"/>
                </a:lnTo>
                <a:lnTo>
                  <a:pt x="2362" y="1655"/>
                </a:lnTo>
                <a:lnTo>
                  <a:pt x="2358" y="1655"/>
                </a:lnTo>
                <a:lnTo>
                  <a:pt x="2358" y="1651"/>
                </a:lnTo>
                <a:close/>
                <a:moveTo>
                  <a:pt x="2366" y="1651"/>
                </a:moveTo>
                <a:lnTo>
                  <a:pt x="2370" y="1651"/>
                </a:lnTo>
                <a:lnTo>
                  <a:pt x="2370" y="1655"/>
                </a:lnTo>
                <a:lnTo>
                  <a:pt x="2366" y="1655"/>
                </a:lnTo>
                <a:lnTo>
                  <a:pt x="2366" y="1651"/>
                </a:lnTo>
                <a:close/>
                <a:moveTo>
                  <a:pt x="2373" y="1651"/>
                </a:moveTo>
                <a:lnTo>
                  <a:pt x="2377" y="1651"/>
                </a:lnTo>
                <a:lnTo>
                  <a:pt x="2377" y="1655"/>
                </a:lnTo>
                <a:lnTo>
                  <a:pt x="2373" y="1655"/>
                </a:lnTo>
                <a:lnTo>
                  <a:pt x="2373" y="1651"/>
                </a:lnTo>
                <a:close/>
                <a:moveTo>
                  <a:pt x="2381" y="1651"/>
                </a:moveTo>
                <a:lnTo>
                  <a:pt x="2385" y="1651"/>
                </a:lnTo>
                <a:lnTo>
                  <a:pt x="2385" y="1655"/>
                </a:lnTo>
                <a:lnTo>
                  <a:pt x="2381" y="1655"/>
                </a:lnTo>
                <a:lnTo>
                  <a:pt x="2381" y="1651"/>
                </a:lnTo>
                <a:close/>
                <a:moveTo>
                  <a:pt x="2389" y="1651"/>
                </a:moveTo>
                <a:lnTo>
                  <a:pt x="2393" y="1651"/>
                </a:lnTo>
                <a:lnTo>
                  <a:pt x="2393" y="1655"/>
                </a:lnTo>
                <a:lnTo>
                  <a:pt x="2389" y="1655"/>
                </a:lnTo>
                <a:lnTo>
                  <a:pt x="2389" y="1651"/>
                </a:lnTo>
                <a:close/>
                <a:moveTo>
                  <a:pt x="2397" y="1651"/>
                </a:moveTo>
                <a:lnTo>
                  <a:pt x="2400" y="1651"/>
                </a:lnTo>
                <a:lnTo>
                  <a:pt x="2400" y="1655"/>
                </a:lnTo>
                <a:lnTo>
                  <a:pt x="2397" y="1655"/>
                </a:lnTo>
                <a:lnTo>
                  <a:pt x="2397" y="1651"/>
                </a:lnTo>
                <a:close/>
                <a:moveTo>
                  <a:pt x="2404" y="1651"/>
                </a:moveTo>
                <a:lnTo>
                  <a:pt x="2408" y="1651"/>
                </a:lnTo>
                <a:lnTo>
                  <a:pt x="2408" y="1655"/>
                </a:lnTo>
                <a:lnTo>
                  <a:pt x="2404" y="1655"/>
                </a:lnTo>
                <a:lnTo>
                  <a:pt x="2404" y="1651"/>
                </a:lnTo>
                <a:close/>
                <a:moveTo>
                  <a:pt x="2412" y="1651"/>
                </a:moveTo>
                <a:lnTo>
                  <a:pt x="2416" y="1651"/>
                </a:lnTo>
                <a:lnTo>
                  <a:pt x="2416" y="1655"/>
                </a:lnTo>
                <a:lnTo>
                  <a:pt x="2412" y="1655"/>
                </a:lnTo>
                <a:lnTo>
                  <a:pt x="2412" y="1651"/>
                </a:lnTo>
                <a:close/>
                <a:moveTo>
                  <a:pt x="2420" y="1651"/>
                </a:moveTo>
                <a:lnTo>
                  <a:pt x="2423" y="1651"/>
                </a:lnTo>
                <a:lnTo>
                  <a:pt x="2423" y="1655"/>
                </a:lnTo>
                <a:lnTo>
                  <a:pt x="2420" y="1655"/>
                </a:lnTo>
                <a:lnTo>
                  <a:pt x="2420" y="1651"/>
                </a:lnTo>
                <a:close/>
                <a:moveTo>
                  <a:pt x="2427" y="1651"/>
                </a:moveTo>
                <a:lnTo>
                  <a:pt x="2431" y="1651"/>
                </a:lnTo>
                <a:lnTo>
                  <a:pt x="2431" y="1655"/>
                </a:lnTo>
                <a:lnTo>
                  <a:pt x="2427" y="1655"/>
                </a:lnTo>
                <a:lnTo>
                  <a:pt x="2427" y="1651"/>
                </a:lnTo>
                <a:close/>
                <a:moveTo>
                  <a:pt x="2435" y="1651"/>
                </a:moveTo>
                <a:lnTo>
                  <a:pt x="2439" y="1651"/>
                </a:lnTo>
                <a:lnTo>
                  <a:pt x="2439" y="1655"/>
                </a:lnTo>
                <a:lnTo>
                  <a:pt x="2435" y="1655"/>
                </a:lnTo>
                <a:lnTo>
                  <a:pt x="2435" y="1651"/>
                </a:lnTo>
                <a:close/>
                <a:moveTo>
                  <a:pt x="2443" y="1651"/>
                </a:moveTo>
                <a:lnTo>
                  <a:pt x="2446" y="1651"/>
                </a:lnTo>
                <a:lnTo>
                  <a:pt x="2446" y="1655"/>
                </a:lnTo>
                <a:lnTo>
                  <a:pt x="2443" y="1655"/>
                </a:lnTo>
                <a:lnTo>
                  <a:pt x="2443" y="1651"/>
                </a:lnTo>
                <a:close/>
                <a:moveTo>
                  <a:pt x="2450" y="1651"/>
                </a:moveTo>
                <a:lnTo>
                  <a:pt x="2454" y="1651"/>
                </a:lnTo>
                <a:lnTo>
                  <a:pt x="2454" y="1655"/>
                </a:lnTo>
                <a:lnTo>
                  <a:pt x="2450" y="1655"/>
                </a:lnTo>
                <a:lnTo>
                  <a:pt x="2450" y="1651"/>
                </a:lnTo>
                <a:close/>
                <a:moveTo>
                  <a:pt x="2458" y="1651"/>
                </a:moveTo>
                <a:lnTo>
                  <a:pt x="2462" y="1651"/>
                </a:lnTo>
                <a:lnTo>
                  <a:pt x="2462" y="1655"/>
                </a:lnTo>
                <a:lnTo>
                  <a:pt x="2458" y="1655"/>
                </a:lnTo>
                <a:lnTo>
                  <a:pt x="2458" y="1651"/>
                </a:lnTo>
                <a:close/>
                <a:moveTo>
                  <a:pt x="2466" y="1651"/>
                </a:moveTo>
                <a:lnTo>
                  <a:pt x="2469" y="1651"/>
                </a:lnTo>
                <a:lnTo>
                  <a:pt x="2469" y="1655"/>
                </a:lnTo>
                <a:lnTo>
                  <a:pt x="2466" y="1655"/>
                </a:lnTo>
                <a:lnTo>
                  <a:pt x="2466" y="1651"/>
                </a:lnTo>
                <a:close/>
                <a:moveTo>
                  <a:pt x="2473" y="1651"/>
                </a:moveTo>
                <a:lnTo>
                  <a:pt x="2477" y="1651"/>
                </a:lnTo>
                <a:lnTo>
                  <a:pt x="2477" y="1655"/>
                </a:lnTo>
                <a:lnTo>
                  <a:pt x="2473" y="1655"/>
                </a:lnTo>
                <a:lnTo>
                  <a:pt x="2473" y="1651"/>
                </a:lnTo>
                <a:close/>
                <a:moveTo>
                  <a:pt x="2481" y="1651"/>
                </a:moveTo>
                <a:lnTo>
                  <a:pt x="2485" y="1651"/>
                </a:lnTo>
                <a:lnTo>
                  <a:pt x="2485" y="1655"/>
                </a:lnTo>
                <a:lnTo>
                  <a:pt x="2481" y="1655"/>
                </a:lnTo>
                <a:lnTo>
                  <a:pt x="2481" y="1651"/>
                </a:lnTo>
                <a:close/>
                <a:moveTo>
                  <a:pt x="2489" y="1651"/>
                </a:moveTo>
                <a:lnTo>
                  <a:pt x="2493" y="1651"/>
                </a:lnTo>
                <a:lnTo>
                  <a:pt x="2493" y="1655"/>
                </a:lnTo>
                <a:lnTo>
                  <a:pt x="2489" y="1655"/>
                </a:lnTo>
                <a:lnTo>
                  <a:pt x="2489" y="1651"/>
                </a:lnTo>
                <a:close/>
                <a:moveTo>
                  <a:pt x="2496" y="1651"/>
                </a:moveTo>
                <a:lnTo>
                  <a:pt x="2500" y="1651"/>
                </a:lnTo>
                <a:lnTo>
                  <a:pt x="2500" y="1655"/>
                </a:lnTo>
                <a:lnTo>
                  <a:pt x="2496" y="1655"/>
                </a:lnTo>
                <a:lnTo>
                  <a:pt x="2496" y="1651"/>
                </a:lnTo>
                <a:close/>
                <a:moveTo>
                  <a:pt x="2504" y="1651"/>
                </a:moveTo>
                <a:lnTo>
                  <a:pt x="2508" y="1651"/>
                </a:lnTo>
                <a:lnTo>
                  <a:pt x="2508" y="1655"/>
                </a:lnTo>
                <a:lnTo>
                  <a:pt x="2504" y="1655"/>
                </a:lnTo>
                <a:lnTo>
                  <a:pt x="2504" y="1651"/>
                </a:lnTo>
                <a:close/>
                <a:moveTo>
                  <a:pt x="2512" y="1651"/>
                </a:moveTo>
                <a:lnTo>
                  <a:pt x="2516" y="1651"/>
                </a:lnTo>
                <a:lnTo>
                  <a:pt x="2516" y="1655"/>
                </a:lnTo>
                <a:lnTo>
                  <a:pt x="2512" y="1655"/>
                </a:lnTo>
                <a:lnTo>
                  <a:pt x="2512" y="1651"/>
                </a:lnTo>
                <a:close/>
                <a:moveTo>
                  <a:pt x="2519" y="1651"/>
                </a:moveTo>
                <a:lnTo>
                  <a:pt x="2523" y="1651"/>
                </a:lnTo>
                <a:lnTo>
                  <a:pt x="2523" y="1655"/>
                </a:lnTo>
                <a:lnTo>
                  <a:pt x="2519" y="1655"/>
                </a:lnTo>
                <a:lnTo>
                  <a:pt x="2519" y="1651"/>
                </a:lnTo>
                <a:close/>
                <a:moveTo>
                  <a:pt x="2527" y="1651"/>
                </a:moveTo>
                <a:lnTo>
                  <a:pt x="2531" y="1651"/>
                </a:lnTo>
                <a:lnTo>
                  <a:pt x="2531" y="1655"/>
                </a:lnTo>
                <a:lnTo>
                  <a:pt x="2527" y="1655"/>
                </a:lnTo>
                <a:lnTo>
                  <a:pt x="2527" y="1651"/>
                </a:lnTo>
                <a:close/>
                <a:moveTo>
                  <a:pt x="2535" y="1651"/>
                </a:moveTo>
                <a:lnTo>
                  <a:pt x="2539" y="1651"/>
                </a:lnTo>
                <a:lnTo>
                  <a:pt x="2539" y="1655"/>
                </a:lnTo>
                <a:lnTo>
                  <a:pt x="2535" y="1655"/>
                </a:lnTo>
                <a:lnTo>
                  <a:pt x="2535" y="1651"/>
                </a:lnTo>
                <a:close/>
                <a:moveTo>
                  <a:pt x="2542" y="1651"/>
                </a:moveTo>
                <a:lnTo>
                  <a:pt x="2546" y="1651"/>
                </a:lnTo>
                <a:lnTo>
                  <a:pt x="2546" y="1655"/>
                </a:lnTo>
                <a:lnTo>
                  <a:pt x="2542" y="1655"/>
                </a:lnTo>
                <a:lnTo>
                  <a:pt x="2542" y="1651"/>
                </a:lnTo>
                <a:close/>
                <a:moveTo>
                  <a:pt x="2550" y="1651"/>
                </a:moveTo>
                <a:lnTo>
                  <a:pt x="2554" y="1651"/>
                </a:lnTo>
                <a:lnTo>
                  <a:pt x="2554" y="1655"/>
                </a:lnTo>
                <a:lnTo>
                  <a:pt x="2550" y="1655"/>
                </a:lnTo>
                <a:lnTo>
                  <a:pt x="2550" y="1651"/>
                </a:lnTo>
                <a:close/>
                <a:moveTo>
                  <a:pt x="2558" y="1651"/>
                </a:moveTo>
                <a:lnTo>
                  <a:pt x="2562" y="1651"/>
                </a:lnTo>
                <a:lnTo>
                  <a:pt x="2562" y="1655"/>
                </a:lnTo>
                <a:lnTo>
                  <a:pt x="2558" y="1655"/>
                </a:lnTo>
                <a:lnTo>
                  <a:pt x="2558" y="1651"/>
                </a:lnTo>
                <a:close/>
                <a:moveTo>
                  <a:pt x="2565" y="1651"/>
                </a:moveTo>
                <a:lnTo>
                  <a:pt x="2569" y="1651"/>
                </a:lnTo>
                <a:lnTo>
                  <a:pt x="2569" y="1655"/>
                </a:lnTo>
                <a:lnTo>
                  <a:pt x="2565" y="1655"/>
                </a:lnTo>
                <a:lnTo>
                  <a:pt x="2565" y="1651"/>
                </a:lnTo>
                <a:close/>
                <a:moveTo>
                  <a:pt x="2573" y="1651"/>
                </a:moveTo>
                <a:lnTo>
                  <a:pt x="2577" y="1651"/>
                </a:lnTo>
                <a:lnTo>
                  <a:pt x="2577" y="1655"/>
                </a:lnTo>
                <a:lnTo>
                  <a:pt x="2573" y="1655"/>
                </a:lnTo>
                <a:lnTo>
                  <a:pt x="2573" y="1651"/>
                </a:lnTo>
                <a:close/>
                <a:moveTo>
                  <a:pt x="2581" y="1651"/>
                </a:moveTo>
                <a:lnTo>
                  <a:pt x="2585" y="1651"/>
                </a:lnTo>
                <a:lnTo>
                  <a:pt x="2585" y="1655"/>
                </a:lnTo>
                <a:lnTo>
                  <a:pt x="2581" y="1655"/>
                </a:lnTo>
                <a:lnTo>
                  <a:pt x="2581" y="1651"/>
                </a:lnTo>
                <a:close/>
                <a:moveTo>
                  <a:pt x="2589" y="1651"/>
                </a:moveTo>
                <a:lnTo>
                  <a:pt x="2592" y="1651"/>
                </a:lnTo>
                <a:lnTo>
                  <a:pt x="2592" y="1655"/>
                </a:lnTo>
                <a:lnTo>
                  <a:pt x="2589" y="1655"/>
                </a:lnTo>
                <a:lnTo>
                  <a:pt x="2589" y="1651"/>
                </a:lnTo>
                <a:close/>
                <a:moveTo>
                  <a:pt x="2596" y="1651"/>
                </a:moveTo>
                <a:lnTo>
                  <a:pt x="2600" y="1651"/>
                </a:lnTo>
                <a:lnTo>
                  <a:pt x="2600" y="1655"/>
                </a:lnTo>
                <a:lnTo>
                  <a:pt x="2596" y="1655"/>
                </a:lnTo>
                <a:lnTo>
                  <a:pt x="2596" y="1651"/>
                </a:lnTo>
                <a:close/>
                <a:moveTo>
                  <a:pt x="2604" y="1651"/>
                </a:moveTo>
                <a:lnTo>
                  <a:pt x="2608" y="1651"/>
                </a:lnTo>
                <a:lnTo>
                  <a:pt x="2608" y="1655"/>
                </a:lnTo>
                <a:lnTo>
                  <a:pt x="2604" y="1655"/>
                </a:lnTo>
                <a:lnTo>
                  <a:pt x="2604" y="1651"/>
                </a:lnTo>
                <a:close/>
                <a:moveTo>
                  <a:pt x="2612" y="1651"/>
                </a:moveTo>
                <a:lnTo>
                  <a:pt x="2615" y="1651"/>
                </a:lnTo>
                <a:lnTo>
                  <a:pt x="2615" y="1655"/>
                </a:lnTo>
                <a:lnTo>
                  <a:pt x="2612" y="1655"/>
                </a:lnTo>
                <a:lnTo>
                  <a:pt x="2612" y="1651"/>
                </a:lnTo>
                <a:close/>
                <a:moveTo>
                  <a:pt x="2619" y="1651"/>
                </a:moveTo>
                <a:lnTo>
                  <a:pt x="2623" y="1651"/>
                </a:lnTo>
                <a:lnTo>
                  <a:pt x="2623" y="1655"/>
                </a:lnTo>
                <a:lnTo>
                  <a:pt x="2619" y="1655"/>
                </a:lnTo>
                <a:lnTo>
                  <a:pt x="2619" y="1651"/>
                </a:lnTo>
                <a:close/>
                <a:moveTo>
                  <a:pt x="2627" y="1651"/>
                </a:moveTo>
                <a:lnTo>
                  <a:pt x="2631" y="1651"/>
                </a:lnTo>
                <a:lnTo>
                  <a:pt x="2631" y="1655"/>
                </a:lnTo>
                <a:lnTo>
                  <a:pt x="2627" y="1655"/>
                </a:lnTo>
                <a:lnTo>
                  <a:pt x="2627" y="1651"/>
                </a:lnTo>
                <a:close/>
                <a:moveTo>
                  <a:pt x="2635" y="1651"/>
                </a:moveTo>
                <a:lnTo>
                  <a:pt x="2638" y="1651"/>
                </a:lnTo>
                <a:lnTo>
                  <a:pt x="2638" y="1655"/>
                </a:lnTo>
                <a:lnTo>
                  <a:pt x="2635" y="1655"/>
                </a:lnTo>
                <a:lnTo>
                  <a:pt x="2635" y="1651"/>
                </a:lnTo>
                <a:close/>
                <a:moveTo>
                  <a:pt x="2642" y="1651"/>
                </a:moveTo>
                <a:lnTo>
                  <a:pt x="2646" y="1651"/>
                </a:lnTo>
                <a:lnTo>
                  <a:pt x="2646" y="1655"/>
                </a:lnTo>
                <a:lnTo>
                  <a:pt x="2642" y="1655"/>
                </a:lnTo>
                <a:lnTo>
                  <a:pt x="2642" y="1651"/>
                </a:lnTo>
                <a:close/>
                <a:moveTo>
                  <a:pt x="2650" y="1651"/>
                </a:moveTo>
                <a:lnTo>
                  <a:pt x="2654" y="1651"/>
                </a:lnTo>
                <a:lnTo>
                  <a:pt x="2654" y="1655"/>
                </a:lnTo>
                <a:lnTo>
                  <a:pt x="2650" y="1655"/>
                </a:lnTo>
                <a:lnTo>
                  <a:pt x="2650" y="1651"/>
                </a:lnTo>
                <a:close/>
                <a:moveTo>
                  <a:pt x="2658" y="1651"/>
                </a:moveTo>
                <a:lnTo>
                  <a:pt x="2661" y="1651"/>
                </a:lnTo>
                <a:lnTo>
                  <a:pt x="2661" y="1655"/>
                </a:lnTo>
                <a:lnTo>
                  <a:pt x="2658" y="1655"/>
                </a:lnTo>
                <a:lnTo>
                  <a:pt x="2658" y="1651"/>
                </a:lnTo>
                <a:close/>
                <a:moveTo>
                  <a:pt x="2665" y="1651"/>
                </a:moveTo>
                <a:lnTo>
                  <a:pt x="2669" y="1651"/>
                </a:lnTo>
                <a:lnTo>
                  <a:pt x="2669" y="1655"/>
                </a:lnTo>
                <a:lnTo>
                  <a:pt x="2665" y="1655"/>
                </a:lnTo>
                <a:lnTo>
                  <a:pt x="2665" y="1651"/>
                </a:lnTo>
                <a:close/>
                <a:moveTo>
                  <a:pt x="2673" y="1651"/>
                </a:moveTo>
                <a:lnTo>
                  <a:pt x="2677" y="1651"/>
                </a:lnTo>
                <a:lnTo>
                  <a:pt x="2677" y="1655"/>
                </a:lnTo>
                <a:lnTo>
                  <a:pt x="2673" y="1655"/>
                </a:lnTo>
                <a:lnTo>
                  <a:pt x="2673" y="1651"/>
                </a:lnTo>
                <a:close/>
                <a:moveTo>
                  <a:pt x="2681" y="1651"/>
                </a:moveTo>
                <a:lnTo>
                  <a:pt x="2685" y="1651"/>
                </a:lnTo>
                <a:lnTo>
                  <a:pt x="2685" y="1655"/>
                </a:lnTo>
                <a:lnTo>
                  <a:pt x="2681" y="1655"/>
                </a:lnTo>
                <a:lnTo>
                  <a:pt x="2681" y="1651"/>
                </a:lnTo>
                <a:close/>
                <a:moveTo>
                  <a:pt x="2688" y="1651"/>
                </a:moveTo>
                <a:lnTo>
                  <a:pt x="2692" y="1651"/>
                </a:lnTo>
                <a:lnTo>
                  <a:pt x="2692" y="1655"/>
                </a:lnTo>
                <a:lnTo>
                  <a:pt x="2688" y="1655"/>
                </a:lnTo>
                <a:lnTo>
                  <a:pt x="2688" y="1651"/>
                </a:lnTo>
                <a:close/>
                <a:moveTo>
                  <a:pt x="2696" y="1651"/>
                </a:moveTo>
                <a:lnTo>
                  <a:pt x="2700" y="1651"/>
                </a:lnTo>
                <a:lnTo>
                  <a:pt x="2700" y="1655"/>
                </a:lnTo>
                <a:lnTo>
                  <a:pt x="2696" y="1655"/>
                </a:lnTo>
                <a:lnTo>
                  <a:pt x="2696" y="1651"/>
                </a:lnTo>
                <a:close/>
                <a:moveTo>
                  <a:pt x="2704" y="1651"/>
                </a:moveTo>
                <a:lnTo>
                  <a:pt x="2708" y="1651"/>
                </a:lnTo>
                <a:lnTo>
                  <a:pt x="2708" y="1655"/>
                </a:lnTo>
                <a:lnTo>
                  <a:pt x="2704" y="1655"/>
                </a:lnTo>
                <a:lnTo>
                  <a:pt x="2704" y="1651"/>
                </a:lnTo>
                <a:close/>
                <a:moveTo>
                  <a:pt x="2711" y="1651"/>
                </a:moveTo>
                <a:lnTo>
                  <a:pt x="2715" y="1651"/>
                </a:lnTo>
                <a:lnTo>
                  <a:pt x="2715" y="1655"/>
                </a:lnTo>
                <a:lnTo>
                  <a:pt x="2711" y="1655"/>
                </a:lnTo>
                <a:lnTo>
                  <a:pt x="2711" y="1651"/>
                </a:lnTo>
                <a:close/>
                <a:moveTo>
                  <a:pt x="2719" y="1651"/>
                </a:moveTo>
                <a:lnTo>
                  <a:pt x="2723" y="1651"/>
                </a:lnTo>
                <a:lnTo>
                  <a:pt x="2723" y="1655"/>
                </a:lnTo>
                <a:lnTo>
                  <a:pt x="2719" y="1655"/>
                </a:lnTo>
                <a:lnTo>
                  <a:pt x="2719" y="1651"/>
                </a:lnTo>
                <a:close/>
                <a:moveTo>
                  <a:pt x="2727" y="1651"/>
                </a:moveTo>
                <a:lnTo>
                  <a:pt x="2731" y="1651"/>
                </a:lnTo>
                <a:lnTo>
                  <a:pt x="2731" y="1655"/>
                </a:lnTo>
                <a:lnTo>
                  <a:pt x="2727" y="1655"/>
                </a:lnTo>
                <a:lnTo>
                  <a:pt x="2727" y="1651"/>
                </a:lnTo>
                <a:close/>
                <a:moveTo>
                  <a:pt x="2734" y="1651"/>
                </a:moveTo>
                <a:lnTo>
                  <a:pt x="2738" y="1651"/>
                </a:lnTo>
                <a:lnTo>
                  <a:pt x="2738" y="1655"/>
                </a:lnTo>
                <a:lnTo>
                  <a:pt x="2734" y="1655"/>
                </a:lnTo>
                <a:lnTo>
                  <a:pt x="2734" y="1651"/>
                </a:lnTo>
                <a:close/>
                <a:moveTo>
                  <a:pt x="2742" y="1651"/>
                </a:moveTo>
                <a:lnTo>
                  <a:pt x="2746" y="1651"/>
                </a:lnTo>
                <a:lnTo>
                  <a:pt x="2746" y="1655"/>
                </a:lnTo>
                <a:lnTo>
                  <a:pt x="2742" y="1655"/>
                </a:lnTo>
                <a:lnTo>
                  <a:pt x="2742" y="1651"/>
                </a:lnTo>
                <a:close/>
                <a:moveTo>
                  <a:pt x="2750" y="1651"/>
                </a:moveTo>
                <a:lnTo>
                  <a:pt x="2754" y="1651"/>
                </a:lnTo>
                <a:lnTo>
                  <a:pt x="2754" y="1655"/>
                </a:lnTo>
                <a:lnTo>
                  <a:pt x="2750" y="1655"/>
                </a:lnTo>
                <a:lnTo>
                  <a:pt x="2750" y="1651"/>
                </a:lnTo>
                <a:close/>
                <a:moveTo>
                  <a:pt x="2757" y="1651"/>
                </a:moveTo>
                <a:lnTo>
                  <a:pt x="2761" y="1651"/>
                </a:lnTo>
                <a:lnTo>
                  <a:pt x="2761" y="1655"/>
                </a:lnTo>
                <a:lnTo>
                  <a:pt x="2757" y="1655"/>
                </a:lnTo>
                <a:lnTo>
                  <a:pt x="2757" y="1651"/>
                </a:lnTo>
                <a:close/>
                <a:moveTo>
                  <a:pt x="2765" y="1651"/>
                </a:moveTo>
                <a:lnTo>
                  <a:pt x="2769" y="1651"/>
                </a:lnTo>
                <a:lnTo>
                  <a:pt x="2769" y="1655"/>
                </a:lnTo>
                <a:lnTo>
                  <a:pt x="2765" y="1655"/>
                </a:lnTo>
                <a:lnTo>
                  <a:pt x="2765" y="1651"/>
                </a:lnTo>
                <a:close/>
                <a:moveTo>
                  <a:pt x="2773" y="1651"/>
                </a:moveTo>
                <a:lnTo>
                  <a:pt x="2777" y="1651"/>
                </a:lnTo>
                <a:lnTo>
                  <a:pt x="2777" y="1655"/>
                </a:lnTo>
                <a:lnTo>
                  <a:pt x="2773" y="1655"/>
                </a:lnTo>
                <a:lnTo>
                  <a:pt x="2773" y="1651"/>
                </a:lnTo>
                <a:close/>
                <a:moveTo>
                  <a:pt x="2781" y="1651"/>
                </a:moveTo>
                <a:lnTo>
                  <a:pt x="2784" y="1651"/>
                </a:lnTo>
                <a:lnTo>
                  <a:pt x="2784" y="1655"/>
                </a:lnTo>
                <a:lnTo>
                  <a:pt x="2781" y="1655"/>
                </a:lnTo>
                <a:lnTo>
                  <a:pt x="2781" y="1651"/>
                </a:lnTo>
                <a:close/>
                <a:moveTo>
                  <a:pt x="2788" y="1651"/>
                </a:moveTo>
                <a:lnTo>
                  <a:pt x="2792" y="1651"/>
                </a:lnTo>
                <a:lnTo>
                  <a:pt x="2792" y="1655"/>
                </a:lnTo>
                <a:lnTo>
                  <a:pt x="2788" y="1655"/>
                </a:lnTo>
                <a:lnTo>
                  <a:pt x="2788" y="1651"/>
                </a:lnTo>
                <a:close/>
                <a:moveTo>
                  <a:pt x="2796" y="1651"/>
                </a:moveTo>
                <a:lnTo>
                  <a:pt x="2800" y="1651"/>
                </a:lnTo>
                <a:lnTo>
                  <a:pt x="2800" y="1655"/>
                </a:lnTo>
                <a:lnTo>
                  <a:pt x="2796" y="1655"/>
                </a:lnTo>
                <a:lnTo>
                  <a:pt x="2796" y="1651"/>
                </a:lnTo>
                <a:close/>
                <a:moveTo>
                  <a:pt x="2804" y="1651"/>
                </a:moveTo>
                <a:lnTo>
                  <a:pt x="2807" y="1651"/>
                </a:lnTo>
                <a:lnTo>
                  <a:pt x="2807" y="1655"/>
                </a:lnTo>
                <a:lnTo>
                  <a:pt x="2804" y="1655"/>
                </a:lnTo>
                <a:lnTo>
                  <a:pt x="2804" y="1651"/>
                </a:lnTo>
                <a:close/>
                <a:moveTo>
                  <a:pt x="2811" y="1651"/>
                </a:moveTo>
                <a:lnTo>
                  <a:pt x="2815" y="1651"/>
                </a:lnTo>
                <a:lnTo>
                  <a:pt x="2815" y="1655"/>
                </a:lnTo>
                <a:lnTo>
                  <a:pt x="2811" y="1655"/>
                </a:lnTo>
                <a:lnTo>
                  <a:pt x="2811" y="1651"/>
                </a:lnTo>
                <a:close/>
                <a:moveTo>
                  <a:pt x="2819" y="1651"/>
                </a:moveTo>
                <a:lnTo>
                  <a:pt x="2823" y="1651"/>
                </a:lnTo>
                <a:lnTo>
                  <a:pt x="2823" y="1655"/>
                </a:lnTo>
                <a:lnTo>
                  <a:pt x="2819" y="1655"/>
                </a:lnTo>
                <a:lnTo>
                  <a:pt x="2819" y="1651"/>
                </a:lnTo>
                <a:close/>
                <a:moveTo>
                  <a:pt x="2827" y="1651"/>
                </a:moveTo>
                <a:lnTo>
                  <a:pt x="2830" y="1651"/>
                </a:lnTo>
                <a:lnTo>
                  <a:pt x="2830" y="1655"/>
                </a:lnTo>
                <a:lnTo>
                  <a:pt x="2827" y="1655"/>
                </a:lnTo>
                <a:lnTo>
                  <a:pt x="2827" y="1651"/>
                </a:lnTo>
                <a:close/>
                <a:moveTo>
                  <a:pt x="2834" y="1651"/>
                </a:moveTo>
                <a:lnTo>
                  <a:pt x="2838" y="1651"/>
                </a:lnTo>
                <a:lnTo>
                  <a:pt x="2838" y="1655"/>
                </a:lnTo>
                <a:lnTo>
                  <a:pt x="2834" y="1655"/>
                </a:lnTo>
                <a:lnTo>
                  <a:pt x="2834" y="1651"/>
                </a:lnTo>
                <a:close/>
                <a:moveTo>
                  <a:pt x="2842" y="1651"/>
                </a:moveTo>
                <a:lnTo>
                  <a:pt x="2846" y="1651"/>
                </a:lnTo>
                <a:lnTo>
                  <a:pt x="2846" y="1655"/>
                </a:lnTo>
                <a:lnTo>
                  <a:pt x="2842" y="1655"/>
                </a:lnTo>
                <a:lnTo>
                  <a:pt x="2842" y="1651"/>
                </a:lnTo>
                <a:close/>
                <a:moveTo>
                  <a:pt x="2850" y="1651"/>
                </a:moveTo>
                <a:lnTo>
                  <a:pt x="2853" y="1651"/>
                </a:lnTo>
                <a:lnTo>
                  <a:pt x="2853" y="1655"/>
                </a:lnTo>
                <a:lnTo>
                  <a:pt x="2850" y="1655"/>
                </a:lnTo>
                <a:lnTo>
                  <a:pt x="2850" y="1651"/>
                </a:lnTo>
                <a:close/>
                <a:moveTo>
                  <a:pt x="2857" y="1651"/>
                </a:moveTo>
                <a:lnTo>
                  <a:pt x="2861" y="1651"/>
                </a:lnTo>
                <a:lnTo>
                  <a:pt x="2861" y="1655"/>
                </a:lnTo>
                <a:lnTo>
                  <a:pt x="2857" y="1655"/>
                </a:lnTo>
                <a:lnTo>
                  <a:pt x="2857" y="1651"/>
                </a:lnTo>
                <a:close/>
                <a:moveTo>
                  <a:pt x="2865" y="1651"/>
                </a:moveTo>
                <a:lnTo>
                  <a:pt x="2869" y="1651"/>
                </a:lnTo>
                <a:lnTo>
                  <a:pt x="2869" y="1655"/>
                </a:lnTo>
                <a:lnTo>
                  <a:pt x="2865" y="1655"/>
                </a:lnTo>
                <a:lnTo>
                  <a:pt x="2865" y="1651"/>
                </a:lnTo>
                <a:close/>
                <a:moveTo>
                  <a:pt x="2873" y="1651"/>
                </a:moveTo>
                <a:lnTo>
                  <a:pt x="2877" y="1651"/>
                </a:lnTo>
                <a:lnTo>
                  <a:pt x="2877" y="1655"/>
                </a:lnTo>
                <a:lnTo>
                  <a:pt x="2873" y="1655"/>
                </a:lnTo>
                <a:lnTo>
                  <a:pt x="2873" y="1651"/>
                </a:lnTo>
                <a:close/>
                <a:moveTo>
                  <a:pt x="2880" y="1651"/>
                </a:moveTo>
                <a:lnTo>
                  <a:pt x="2884" y="1651"/>
                </a:lnTo>
                <a:lnTo>
                  <a:pt x="2884" y="1655"/>
                </a:lnTo>
                <a:lnTo>
                  <a:pt x="2880" y="1655"/>
                </a:lnTo>
                <a:lnTo>
                  <a:pt x="2880" y="1651"/>
                </a:lnTo>
                <a:close/>
                <a:moveTo>
                  <a:pt x="2888" y="1651"/>
                </a:moveTo>
                <a:lnTo>
                  <a:pt x="2892" y="1651"/>
                </a:lnTo>
                <a:lnTo>
                  <a:pt x="2892" y="1655"/>
                </a:lnTo>
                <a:lnTo>
                  <a:pt x="2888" y="1655"/>
                </a:lnTo>
                <a:lnTo>
                  <a:pt x="2888" y="1651"/>
                </a:lnTo>
                <a:close/>
                <a:moveTo>
                  <a:pt x="2896" y="1651"/>
                </a:moveTo>
                <a:lnTo>
                  <a:pt x="2900" y="1651"/>
                </a:lnTo>
                <a:lnTo>
                  <a:pt x="2900" y="1655"/>
                </a:lnTo>
                <a:lnTo>
                  <a:pt x="2896" y="1655"/>
                </a:lnTo>
                <a:lnTo>
                  <a:pt x="2896" y="1651"/>
                </a:lnTo>
                <a:close/>
                <a:moveTo>
                  <a:pt x="2903" y="1651"/>
                </a:moveTo>
                <a:lnTo>
                  <a:pt x="2907" y="1651"/>
                </a:lnTo>
                <a:lnTo>
                  <a:pt x="2907" y="1655"/>
                </a:lnTo>
                <a:lnTo>
                  <a:pt x="2903" y="1655"/>
                </a:lnTo>
                <a:lnTo>
                  <a:pt x="2903" y="1651"/>
                </a:lnTo>
                <a:close/>
                <a:moveTo>
                  <a:pt x="2911" y="1651"/>
                </a:moveTo>
                <a:lnTo>
                  <a:pt x="2915" y="1651"/>
                </a:lnTo>
                <a:lnTo>
                  <a:pt x="2915" y="1655"/>
                </a:lnTo>
                <a:lnTo>
                  <a:pt x="2911" y="1655"/>
                </a:lnTo>
                <a:lnTo>
                  <a:pt x="2911" y="1651"/>
                </a:lnTo>
                <a:close/>
                <a:moveTo>
                  <a:pt x="2919" y="1651"/>
                </a:moveTo>
                <a:lnTo>
                  <a:pt x="2923" y="1651"/>
                </a:lnTo>
                <a:lnTo>
                  <a:pt x="2923" y="1655"/>
                </a:lnTo>
                <a:lnTo>
                  <a:pt x="2919" y="1655"/>
                </a:lnTo>
                <a:lnTo>
                  <a:pt x="2919" y="1651"/>
                </a:lnTo>
                <a:close/>
                <a:moveTo>
                  <a:pt x="2926" y="1651"/>
                </a:moveTo>
                <a:lnTo>
                  <a:pt x="2930" y="1651"/>
                </a:lnTo>
                <a:lnTo>
                  <a:pt x="2930" y="1655"/>
                </a:lnTo>
                <a:lnTo>
                  <a:pt x="2926" y="1655"/>
                </a:lnTo>
                <a:lnTo>
                  <a:pt x="2926" y="1651"/>
                </a:lnTo>
                <a:close/>
                <a:moveTo>
                  <a:pt x="2934" y="1651"/>
                </a:moveTo>
                <a:lnTo>
                  <a:pt x="2938" y="1651"/>
                </a:lnTo>
                <a:lnTo>
                  <a:pt x="2938" y="1655"/>
                </a:lnTo>
                <a:lnTo>
                  <a:pt x="2934" y="1655"/>
                </a:lnTo>
                <a:lnTo>
                  <a:pt x="2934" y="1651"/>
                </a:lnTo>
                <a:close/>
                <a:moveTo>
                  <a:pt x="2942" y="1651"/>
                </a:moveTo>
                <a:lnTo>
                  <a:pt x="2946" y="1651"/>
                </a:lnTo>
                <a:lnTo>
                  <a:pt x="2946" y="1655"/>
                </a:lnTo>
                <a:lnTo>
                  <a:pt x="2942" y="1655"/>
                </a:lnTo>
                <a:lnTo>
                  <a:pt x="2942" y="1651"/>
                </a:lnTo>
                <a:close/>
                <a:moveTo>
                  <a:pt x="2949" y="1651"/>
                </a:moveTo>
                <a:lnTo>
                  <a:pt x="2953" y="1651"/>
                </a:lnTo>
                <a:lnTo>
                  <a:pt x="2953" y="1655"/>
                </a:lnTo>
                <a:lnTo>
                  <a:pt x="2949" y="1655"/>
                </a:lnTo>
                <a:lnTo>
                  <a:pt x="2949" y="1651"/>
                </a:lnTo>
                <a:close/>
                <a:moveTo>
                  <a:pt x="2957" y="1651"/>
                </a:moveTo>
                <a:lnTo>
                  <a:pt x="2961" y="1651"/>
                </a:lnTo>
                <a:lnTo>
                  <a:pt x="2961" y="1655"/>
                </a:lnTo>
                <a:lnTo>
                  <a:pt x="2957" y="1655"/>
                </a:lnTo>
                <a:lnTo>
                  <a:pt x="2957" y="1651"/>
                </a:lnTo>
                <a:close/>
                <a:moveTo>
                  <a:pt x="2965" y="1651"/>
                </a:moveTo>
                <a:lnTo>
                  <a:pt x="2969" y="1651"/>
                </a:lnTo>
                <a:lnTo>
                  <a:pt x="2969" y="1655"/>
                </a:lnTo>
                <a:lnTo>
                  <a:pt x="2965" y="1655"/>
                </a:lnTo>
                <a:lnTo>
                  <a:pt x="2965" y="1651"/>
                </a:lnTo>
                <a:close/>
                <a:moveTo>
                  <a:pt x="2973" y="1651"/>
                </a:moveTo>
                <a:lnTo>
                  <a:pt x="2976" y="1651"/>
                </a:lnTo>
                <a:lnTo>
                  <a:pt x="2976" y="1655"/>
                </a:lnTo>
                <a:lnTo>
                  <a:pt x="2973" y="1655"/>
                </a:lnTo>
                <a:lnTo>
                  <a:pt x="2973" y="1651"/>
                </a:lnTo>
                <a:close/>
                <a:moveTo>
                  <a:pt x="2980" y="1651"/>
                </a:moveTo>
                <a:lnTo>
                  <a:pt x="2984" y="1651"/>
                </a:lnTo>
                <a:lnTo>
                  <a:pt x="2984" y="1655"/>
                </a:lnTo>
                <a:lnTo>
                  <a:pt x="2980" y="1655"/>
                </a:lnTo>
                <a:lnTo>
                  <a:pt x="2980" y="1651"/>
                </a:lnTo>
                <a:close/>
                <a:moveTo>
                  <a:pt x="2988" y="1651"/>
                </a:moveTo>
                <a:lnTo>
                  <a:pt x="2992" y="1651"/>
                </a:lnTo>
                <a:lnTo>
                  <a:pt x="2992" y="1655"/>
                </a:lnTo>
                <a:lnTo>
                  <a:pt x="2988" y="1655"/>
                </a:lnTo>
                <a:lnTo>
                  <a:pt x="2988" y="1651"/>
                </a:lnTo>
                <a:close/>
                <a:moveTo>
                  <a:pt x="2996" y="1651"/>
                </a:moveTo>
                <a:lnTo>
                  <a:pt x="2999" y="1651"/>
                </a:lnTo>
                <a:lnTo>
                  <a:pt x="2999" y="1655"/>
                </a:lnTo>
                <a:lnTo>
                  <a:pt x="2996" y="1655"/>
                </a:lnTo>
                <a:lnTo>
                  <a:pt x="2996" y="1651"/>
                </a:lnTo>
                <a:close/>
                <a:moveTo>
                  <a:pt x="3003" y="1651"/>
                </a:moveTo>
                <a:lnTo>
                  <a:pt x="3007" y="1651"/>
                </a:lnTo>
                <a:lnTo>
                  <a:pt x="3007" y="1655"/>
                </a:lnTo>
                <a:lnTo>
                  <a:pt x="3003" y="1655"/>
                </a:lnTo>
                <a:lnTo>
                  <a:pt x="3003" y="1651"/>
                </a:lnTo>
                <a:close/>
                <a:moveTo>
                  <a:pt x="3011" y="1651"/>
                </a:moveTo>
                <a:lnTo>
                  <a:pt x="3015" y="1651"/>
                </a:lnTo>
                <a:lnTo>
                  <a:pt x="3015" y="1655"/>
                </a:lnTo>
                <a:lnTo>
                  <a:pt x="3011" y="1655"/>
                </a:lnTo>
                <a:lnTo>
                  <a:pt x="3011" y="1651"/>
                </a:lnTo>
                <a:close/>
                <a:moveTo>
                  <a:pt x="3019" y="1651"/>
                </a:moveTo>
                <a:lnTo>
                  <a:pt x="3022" y="1651"/>
                </a:lnTo>
                <a:lnTo>
                  <a:pt x="3022" y="1655"/>
                </a:lnTo>
                <a:lnTo>
                  <a:pt x="3019" y="1655"/>
                </a:lnTo>
                <a:lnTo>
                  <a:pt x="3019" y="1651"/>
                </a:lnTo>
                <a:close/>
                <a:moveTo>
                  <a:pt x="3026" y="1651"/>
                </a:moveTo>
                <a:lnTo>
                  <a:pt x="3030" y="1651"/>
                </a:lnTo>
                <a:lnTo>
                  <a:pt x="3030" y="1655"/>
                </a:lnTo>
                <a:lnTo>
                  <a:pt x="3026" y="1655"/>
                </a:lnTo>
                <a:lnTo>
                  <a:pt x="3026" y="1651"/>
                </a:lnTo>
                <a:close/>
                <a:moveTo>
                  <a:pt x="3034" y="1651"/>
                </a:moveTo>
                <a:lnTo>
                  <a:pt x="3038" y="1651"/>
                </a:lnTo>
                <a:lnTo>
                  <a:pt x="3038" y="1655"/>
                </a:lnTo>
                <a:lnTo>
                  <a:pt x="3034" y="1655"/>
                </a:lnTo>
                <a:lnTo>
                  <a:pt x="3034" y="1651"/>
                </a:lnTo>
                <a:close/>
                <a:moveTo>
                  <a:pt x="3042" y="1651"/>
                </a:moveTo>
                <a:lnTo>
                  <a:pt x="3045" y="1651"/>
                </a:lnTo>
                <a:lnTo>
                  <a:pt x="3045" y="1655"/>
                </a:lnTo>
                <a:lnTo>
                  <a:pt x="3042" y="1655"/>
                </a:lnTo>
                <a:lnTo>
                  <a:pt x="3042" y="1651"/>
                </a:lnTo>
                <a:close/>
                <a:moveTo>
                  <a:pt x="3049" y="1651"/>
                </a:moveTo>
                <a:lnTo>
                  <a:pt x="3053" y="1651"/>
                </a:lnTo>
                <a:lnTo>
                  <a:pt x="3053" y="1655"/>
                </a:lnTo>
                <a:lnTo>
                  <a:pt x="3049" y="1655"/>
                </a:lnTo>
                <a:lnTo>
                  <a:pt x="3049" y="1651"/>
                </a:lnTo>
                <a:close/>
                <a:moveTo>
                  <a:pt x="3057" y="1651"/>
                </a:moveTo>
                <a:lnTo>
                  <a:pt x="3061" y="1651"/>
                </a:lnTo>
                <a:lnTo>
                  <a:pt x="3061" y="1655"/>
                </a:lnTo>
                <a:lnTo>
                  <a:pt x="3057" y="1655"/>
                </a:lnTo>
                <a:lnTo>
                  <a:pt x="3057" y="1651"/>
                </a:lnTo>
                <a:close/>
                <a:moveTo>
                  <a:pt x="3065" y="1651"/>
                </a:moveTo>
                <a:lnTo>
                  <a:pt x="3069" y="1651"/>
                </a:lnTo>
                <a:lnTo>
                  <a:pt x="3069" y="1655"/>
                </a:lnTo>
                <a:lnTo>
                  <a:pt x="3065" y="1655"/>
                </a:lnTo>
                <a:lnTo>
                  <a:pt x="3065" y="1651"/>
                </a:lnTo>
                <a:close/>
                <a:moveTo>
                  <a:pt x="3072" y="1651"/>
                </a:moveTo>
                <a:lnTo>
                  <a:pt x="3076" y="1651"/>
                </a:lnTo>
                <a:lnTo>
                  <a:pt x="3076" y="1655"/>
                </a:lnTo>
                <a:lnTo>
                  <a:pt x="3072" y="1655"/>
                </a:lnTo>
                <a:lnTo>
                  <a:pt x="3072" y="1651"/>
                </a:lnTo>
                <a:close/>
                <a:moveTo>
                  <a:pt x="3080" y="1651"/>
                </a:moveTo>
                <a:lnTo>
                  <a:pt x="3084" y="1651"/>
                </a:lnTo>
                <a:lnTo>
                  <a:pt x="3084" y="1655"/>
                </a:lnTo>
                <a:lnTo>
                  <a:pt x="3080" y="1655"/>
                </a:lnTo>
                <a:lnTo>
                  <a:pt x="3080" y="1651"/>
                </a:lnTo>
                <a:close/>
                <a:moveTo>
                  <a:pt x="3088" y="1651"/>
                </a:moveTo>
                <a:lnTo>
                  <a:pt x="3092" y="1651"/>
                </a:lnTo>
                <a:lnTo>
                  <a:pt x="3092" y="1655"/>
                </a:lnTo>
                <a:lnTo>
                  <a:pt x="3088" y="1655"/>
                </a:lnTo>
                <a:lnTo>
                  <a:pt x="3088" y="1651"/>
                </a:lnTo>
                <a:close/>
                <a:moveTo>
                  <a:pt x="3095" y="1651"/>
                </a:moveTo>
                <a:lnTo>
                  <a:pt x="3099" y="1651"/>
                </a:lnTo>
                <a:lnTo>
                  <a:pt x="3099" y="1655"/>
                </a:lnTo>
                <a:lnTo>
                  <a:pt x="3095" y="1655"/>
                </a:lnTo>
                <a:lnTo>
                  <a:pt x="3095" y="1651"/>
                </a:lnTo>
                <a:close/>
                <a:moveTo>
                  <a:pt x="3103" y="1651"/>
                </a:moveTo>
                <a:lnTo>
                  <a:pt x="3107" y="1651"/>
                </a:lnTo>
                <a:lnTo>
                  <a:pt x="3107" y="1655"/>
                </a:lnTo>
                <a:lnTo>
                  <a:pt x="3103" y="1655"/>
                </a:lnTo>
                <a:lnTo>
                  <a:pt x="3103" y="1651"/>
                </a:lnTo>
                <a:close/>
                <a:moveTo>
                  <a:pt x="3111" y="1651"/>
                </a:moveTo>
                <a:lnTo>
                  <a:pt x="3115" y="1651"/>
                </a:lnTo>
                <a:lnTo>
                  <a:pt x="3115" y="1655"/>
                </a:lnTo>
                <a:lnTo>
                  <a:pt x="3111" y="1655"/>
                </a:lnTo>
                <a:lnTo>
                  <a:pt x="3111" y="1651"/>
                </a:lnTo>
                <a:close/>
                <a:moveTo>
                  <a:pt x="3118" y="1651"/>
                </a:moveTo>
                <a:lnTo>
                  <a:pt x="3122" y="1651"/>
                </a:lnTo>
                <a:lnTo>
                  <a:pt x="3122" y="1655"/>
                </a:lnTo>
                <a:lnTo>
                  <a:pt x="3118" y="1655"/>
                </a:lnTo>
                <a:lnTo>
                  <a:pt x="3118" y="1651"/>
                </a:lnTo>
                <a:close/>
                <a:moveTo>
                  <a:pt x="3126" y="1651"/>
                </a:moveTo>
                <a:lnTo>
                  <a:pt x="3130" y="1651"/>
                </a:lnTo>
                <a:lnTo>
                  <a:pt x="3130" y="1655"/>
                </a:lnTo>
                <a:lnTo>
                  <a:pt x="3126" y="1655"/>
                </a:lnTo>
                <a:lnTo>
                  <a:pt x="3126" y="1651"/>
                </a:lnTo>
                <a:close/>
                <a:moveTo>
                  <a:pt x="3134" y="1651"/>
                </a:moveTo>
                <a:lnTo>
                  <a:pt x="3138" y="1651"/>
                </a:lnTo>
                <a:lnTo>
                  <a:pt x="3138" y="1655"/>
                </a:lnTo>
                <a:lnTo>
                  <a:pt x="3134" y="1655"/>
                </a:lnTo>
                <a:lnTo>
                  <a:pt x="3134" y="1651"/>
                </a:lnTo>
                <a:close/>
                <a:moveTo>
                  <a:pt x="3141" y="1651"/>
                </a:moveTo>
                <a:lnTo>
                  <a:pt x="3145" y="1651"/>
                </a:lnTo>
                <a:lnTo>
                  <a:pt x="3145" y="1655"/>
                </a:lnTo>
                <a:lnTo>
                  <a:pt x="3141" y="1655"/>
                </a:lnTo>
                <a:lnTo>
                  <a:pt x="3141" y="1651"/>
                </a:lnTo>
                <a:close/>
                <a:moveTo>
                  <a:pt x="3149" y="1651"/>
                </a:moveTo>
                <a:lnTo>
                  <a:pt x="3153" y="1651"/>
                </a:lnTo>
                <a:lnTo>
                  <a:pt x="3153" y="1655"/>
                </a:lnTo>
                <a:lnTo>
                  <a:pt x="3149" y="1655"/>
                </a:lnTo>
                <a:lnTo>
                  <a:pt x="3149" y="1651"/>
                </a:lnTo>
                <a:close/>
                <a:moveTo>
                  <a:pt x="3157" y="1651"/>
                </a:moveTo>
                <a:lnTo>
                  <a:pt x="3161" y="1651"/>
                </a:lnTo>
                <a:lnTo>
                  <a:pt x="3161" y="1655"/>
                </a:lnTo>
                <a:lnTo>
                  <a:pt x="3157" y="1655"/>
                </a:lnTo>
                <a:lnTo>
                  <a:pt x="3157" y="1651"/>
                </a:lnTo>
                <a:close/>
                <a:moveTo>
                  <a:pt x="3164" y="1651"/>
                </a:moveTo>
                <a:lnTo>
                  <a:pt x="3168" y="1651"/>
                </a:lnTo>
                <a:lnTo>
                  <a:pt x="3168" y="1655"/>
                </a:lnTo>
                <a:lnTo>
                  <a:pt x="3164" y="1655"/>
                </a:lnTo>
                <a:lnTo>
                  <a:pt x="3164" y="1651"/>
                </a:lnTo>
                <a:close/>
                <a:moveTo>
                  <a:pt x="3172" y="1651"/>
                </a:moveTo>
                <a:lnTo>
                  <a:pt x="3176" y="1651"/>
                </a:lnTo>
                <a:lnTo>
                  <a:pt x="3176" y="1655"/>
                </a:lnTo>
                <a:lnTo>
                  <a:pt x="3172" y="1655"/>
                </a:lnTo>
                <a:lnTo>
                  <a:pt x="3172" y="1651"/>
                </a:lnTo>
                <a:close/>
                <a:moveTo>
                  <a:pt x="3180" y="1651"/>
                </a:moveTo>
                <a:lnTo>
                  <a:pt x="3184" y="1651"/>
                </a:lnTo>
                <a:lnTo>
                  <a:pt x="3184" y="1655"/>
                </a:lnTo>
                <a:lnTo>
                  <a:pt x="3180" y="1655"/>
                </a:lnTo>
                <a:lnTo>
                  <a:pt x="3180" y="1651"/>
                </a:lnTo>
                <a:close/>
                <a:moveTo>
                  <a:pt x="3188" y="1651"/>
                </a:moveTo>
                <a:lnTo>
                  <a:pt x="3191" y="1651"/>
                </a:lnTo>
                <a:lnTo>
                  <a:pt x="3191" y="1655"/>
                </a:lnTo>
                <a:lnTo>
                  <a:pt x="3188" y="1655"/>
                </a:lnTo>
                <a:lnTo>
                  <a:pt x="3188" y="1651"/>
                </a:lnTo>
                <a:close/>
                <a:moveTo>
                  <a:pt x="3195" y="1651"/>
                </a:moveTo>
                <a:lnTo>
                  <a:pt x="3199" y="1651"/>
                </a:lnTo>
                <a:lnTo>
                  <a:pt x="3199" y="1655"/>
                </a:lnTo>
                <a:lnTo>
                  <a:pt x="3195" y="1655"/>
                </a:lnTo>
                <a:lnTo>
                  <a:pt x="3195" y="1651"/>
                </a:lnTo>
                <a:close/>
                <a:moveTo>
                  <a:pt x="3203" y="1651"/>
                </a:moveTo>
                <a:lnTo>
                  <a:pt x="3207" y="1651"/>
                </a:lnTo>
                <a:lnTo>
                  <a:pt x="3207" y="1655"/>
                </a:lnTo>
                <a:lnTo>
                  <a:pt x="3203" y="1655"/>
                </a:lnTo>
                <a:lnTo>
                  <a:pt x="3203" y="1651"/>
                </a:lnTo>
                <a:close/>
                <a:moveTo>
                  <a:pt x="3211" y="1651"/>
                </a:moveTo>
                <a:lnTo>
                  <a:pt x="3214" y="1651"/>
                </a:lnTo>
                <a:lnTo>
                  <a:pt x="3214" y="1655"/>
                </a:lnTo>
                <a:lnTo>
                  <a:pt x="3211" y="1655"/>
                </a:lnTo>
                <a:lnTo>
                  <a:pt x="3211" y="1651"/>
                </a:lnTo>
                <a:close/>
                <a:moveTo>
                  <a:pt x="3218" y="1651"/>
                </a:moveTo>
                <a:lnTo>
                  <a:pt x="3222" y="1651"/>
                </a:lnTo>
                <a:lnTo>
                  <a:pt x="3222" y="1655"/>
                </a:lnTo>
                <a:lnTo>
                  <a:pt x="3218" y="1655"/>
                </a:lnTo>
                <a:lnTo>
                  <a:pt x="3218" y="1651"/>
                </a:lnTo>
                <a:close/>
                <a:moveTo>
                  <a:pt x="3226" y="1651"/>
                </a:moveTo>
                <a:lnTo>
                  <a:pt x="3230" y="1651"/>
                </a:lnTo>
                <a:lnTo>
                  <a:pt x="3230" y="1655"/>
                </a:lnTo>
                <a:lnTo>
                  <a:pt x="3226" y="1655"/>
                </a:lnTo>
                <a:lnTo>
                  <a:pt x="3226" y="1651"/>
                </a:lnTo>
                <a:close/>
                <a:moveTo>
                  <a:pt x="3234" y="1651"/>
                </a:moveTo>
                <a:lnTo>
                  <a:pt x="3237" y="1651"/>
                </a:lnTo>
                <a:lnTo>
                  <a:pt x="3237" y="1655"/>
                </a:lnTo>
                <a:lnTo>
                  <a:pt x="3234" y="1655"/>
                </a:lnTo>
                <a:lnTo>
                  <a:pt x="3234" y="1651"/>
                </a:lnTo>
                <a:close/>
                <a:moveTo>
                  <a:pt x="3241" y="1651"/>
                </a:moveTo>
                <a:lnTo>
                  <a:pt x="3245" y="1651"/>
                </a:lnTo>
                <a:lnTo>
                  <a:pt x="3245" y="1655"/>
                </a:lnTo>
                <a:lnTo>
                  <a:pt x="3241" y="1655"/>
                </a:lnTo>
                <a:lnTo>
                  <a:pt x="3241" y="1651"/>
                </a:lnTo>
                <a:close/>
                <a:moveTo>
                  <a:pt x="3249" y="1651"/>
                </a:moveTo>
                <a:lnTo>
                  <a:pt x="3253" y="1651"/>
                </a:lnTo>
                <a:lnTo>
                  <a:pt x="3253" y="1655"/>
                </a:lnTo>
                <a:lnTo>
                  <a:pt x="3249" y="1655"/>
                </a:lnTo>
                <a:lnTo>
                  <a:pt x="3249" y="1651"/>
                </a:lnTo>
                <a:close/>
                <a:moveTo>
                  <a:pt x="3257" y="1651"/>
                </a:moveTo>
                <a:lnTo>
                  <a:pt x="3260" y="1651"/>
                </a:lnTo>
                <a:lnTo>
                  <a:pt x="3260" y="1655"/>
                </a:lnTo>
                <a:lnTo>
                  <a:pt x="3257" y="1655"/>
                </a:lnTo>
                <a:lnTo>
                  <a:pt x="3257" y="1651"/>
                </a:lnTo>
                <a:close/>
                <a:moveTo>
                  <a:pt x="3264" y="1651"/>
                </a:moveTo>
                <a:lnTo>
                  <a:pt x="3268" y="1651"/>
                </a:lnTo>
                <a:lnTo>
                  <a:pt x="3268" y="1655"/>
                </a:lnTo>
                <a:lnTo>
                  <a:pt x="3264" y="1655"/>
                </a:lnTo>
                <a:lnTo>
                  <a:pt x="3264" y="1651"/>
                </a:lnTo>
                <a:close/>
                <a:moveTo>
                  <a:pt x="3272" y="1651"/>
                </a:moveTo>
                <a:lnTo>
                  <a:pt x="3276" y="1651"/>
                </a:lnTo>
                <a:lnTo>
                  <a:pt x="3276" y="1655"/>
                </a:lnTo>
                <a:lnTo>
                  <a:pt x="3272" y="1655"/>
                </a:lnTo>
                <a:lnTo>
                  <a:pt x="3272" y="1651"/>
                </a:lnTo>
                <a:close/>
                <a:moveTo>
                  <a:pt x="3280" y="1651"/>
                </a:moveTo>
                <a:lnTo>
                  <a:pt x="3284" y="1651"/>
                </a:lnTo>
                <a:lnTo>
                  <a:pt x="3284" y="1655"/>
                </a:lnTo>
                <a:lnTo>
                  <a:pt x="3280" y="1655"/>
                </a:lnTo>
                <a:lnTo>
                  <a:pt x="3280" y="1651"/>
                </a:lnTo>
                <a:close/>
                <a:moveTo>
                  <a:pt x="3287" y="1651"/>
                </a:moveTo>
                <a:lnTo>
                  <a:pt x="3291" y="1651"/>
                </a:lnTo>
                <a:lnTo>
                  <a:pt x="3291" y="1655"/>
                </a:lnTo>
                <a:lnTo>
                  <a:pt x="3287" y="1655"/>
                </a:lnTo>
                <a:lnTo>
                  <a:pt x="3287" y="1651"/>
                </a:lnTo>
                <a:close/>
                <a:moveTo>
                  <a:pt x="3295" y="1651"/>
                </a:moveTo>
                <a:lnTo>
                  <a:pt x="3299" y="1651"/>
                </a:lnTo>
                <a:lnTo>
                  <a:pt x="3299" y="1655"/>
                </a:lnTo>
                <a:lnTo>
                  <a:pt x="3295" y="1655"/>
                </a:lnTo>
                <a:lnTo>
                  <a:pt x="3295" y="1651"/>
                </a:lnTo>
                <a:close/>
                <a:moveTo>
                  <a:pt x="3303" y="1651"/>
                </a:moveTo>
                <a:lnTo>
                  <a:pt x="3307" y="1651"/>
                </a:lnTo>
                <a:lnTo>
                  <a:pt x="3307" y="1655"/>
                </a:lnTo>
                <a:lnTo>
                  <a:pt x="3303" y="1655"/>
                </a:lnTo>
                <a:lnTo>
                  <a:pt x="3303" y="1651"/>
                </a:lnTo>
                <a:close/>
                <a:moveTo>
                  <a:pt x="3310" y="1651"/>
                </a:moveTo>
                <a:lnTo>
                  <a:pt x="3314" y="1651"/>
                </a:lnTo>
                <a:lnTo>
                  <a:pt x="3314" y="1655"/>
                </a:lnTo>
                <a:lnTo>
                  <a:pt x="3310" y="1655"/>
                </a:lnTo>
                <a:lnTo>
                  <a:pt x="3310" y="1651"/>
                </a:lnTo>
                <a:close/>
                <a:moveTo>
                  <a:pt x="3318" y="1651"/>
                </a:moveTo>
                <a:lnTo>
                  <a:pt x="3322" y="1651"/>
                </a:lnTo>
                <a:lnTo>
                  <a:pt x="3322" y="1655"/>
                </a:lnTo>
                <a:lnTo>
                  <a:pt x="3318" y="1655"/>
                </a:lnTo>
                <a:lnTo>
                  <a:pt x="3318" y="1651"/>
                </a:lnTo>
                <a:close/>
                <a:moveTo>
                  <a:pt x="3326" y="1651"/>
                </a:moveTo>
                <a:lnTo>
                  <a:pt x="3330" y="1651"/>
                </a:lnTo>
                <a:lnTo>
                  <a:pt x="3330" y="1655"/>
                </a:lnTo>
                <a:lnTo>
                  <a:pt x="3326" y="1655"/>
                </a:lnTo>
                <a:lnTo>
                  <a:pt x="3326" y="1651"/>
                </a:lnTo>
                <a:close/>
                <a:moveTo>
                  <a:pt x="3333" y="1651"/>
                </a:moveTo>
                <a:lnTo>
                  <a:pt x="3337" y="1651"/>
                </a:lnTo>
                <a:lnTo>
                  <a:pt x="3337" y="1655"/>
                </a:lnTo>
                <a:lnTo>
                  <a:pt x="3333" y="1655"/>
                </a:lnTo>
                <a:lnTo>
                  <a:pt x="3333" y="1651"/>
                </a:lnTo>
                <a:close/>
                <a:moveTo>
                  <a:pt x="3341" y="1651"/>
                </a:moveTo>
                <a:lnTo>
                  <a:pt x="3345" y="1651"/>
                </a:lnTo>
                <a:lnTo>
                  <a:pt x="3345" y="1655"/>
                </a:lnTo>
                <a:lnTo>
                  <a:pt x="3341" y="1655"/>
                </a:lnTo>
                <a:lnTo>
                  <a:pt x="3341" y="1651"/>
                </a:lnTo>
                <a:close/>
                <a:moveTo>
                  <a:pt x="3349" y="1651"/>
                </a:moveTo>
                <a:lnTo>
                  <a:pt x="3353" y="1651"/>
                </a:lnTo>
                <a:lnTo>
                  <a:pt x="3353" y="1655"/>
                </a:lnTo>
                <a:lnTo>
                  <a:pt x="3349" y="1655"/>
                </a:lnTo>
                <a:lnTo>
                  <a:pt x="3349" y="1651"/>
                </a:lnTo>
                <a:close/>
                <a:moveTo>
                  <a:pt x="3356" y="1651"/>
                </a:moveTo>
                <a:lnTo>
                  <a:pt x="3360" y="1651"/>
                </a:lnTo>
                <a:lnTo>
                  <a:pt x="3360" y="1655"/>
                </a:lnTo>
                <a:lnTo>
                  <a:pt x="3356" y="1655"/>
                </a:lnTo>
                <a:lnTo>
                  <a:pt x="3356" y="1651"/>
                </a:lnTo>
                <a:close/>
                <a:moveTo>
                  <a:pt x="3364" y="1651"/>
                </a:moveTo>
                <a:lnTo>
                  <a:pt x="3368" y="1651"/>
                </a:lnTo>
                <a:lnTo>
                  <a:pt x="3368" y="1655"/>
                </a:lnTo>
                <a:lnTo>
                  <a:pt x="3364" y="1655"/>
                </a:lnTo>
                <a:lnTo>
                  <a:pt x="3364" y="1651"/>
                </a:lnTo>
                <a:close/>
                <a:moveTo>
                  <a:pt x="3372" y="1651"/>
                </a:moveTo>
                <a:lnTo>
                  <a:pt x="3376" y="1651"/>
                </a:lnTo>
                <a:lnTo>
                  <a:pt x="3376" y="1655"/>
                </a:lnTo>
                <a:lnTo>
                  <a:pt x="3372" y="1655"/>
                </a:lnTo>
                <a:lnTo>
                  <a:pt x="3372" y="1651"/>
                </a:lnTo>
                <a:close/>
                <a:moveTo>
                  <a:pt x="3380" y="1651"/>
                </a:moveTo>
                <a:lnTo>
                  <a:pt x="3383" y="1651"/>
                </a:lnTo>
                <a:lnTo>
                  <a:pt x="3383" y="1655"/>
                </a:lnTo>
                <a:lnTo>
                  <a:pt x="3380" y="1655"/>
                </a:lnTo>
                <a:lnTo>
                  <a:pt x="3380" y="1651"/>
                </a:lnTo>
                <a:close/>
                <a:moveTo>
                  <a:pt x="3387" y="1651"/>
                </a:moveTo>
                <a:lnTo>
                  <a:pt x="3391" y="1651"/>
                </a:lnTo>
                <a:lnTo>
                  <a:pt x="3391" y="1655"/>
                </a:lnTo>
                <a:lnTo>
                  <a:pt x="3387" y="1655"/>
                </a:lnTo>
                <a:lnTo>
                  <a:pt x="3387" y="1651"/>
                </a:lnTo>
                <a:close/>
                <a:moveTo>
                  <a:pt x="3395" y="1651"/>
                </a:moveTo>
                <a:lnTo>
                  <a:pt x="3399" y="1651"/>
                </a:lnTo>
                <a:lnTo>
                  <a:pt x="3399" y="1655"/>
                </a:lnTo>
                <a:lnTo>
                  <a:pt x="3395" y="1655"/>
                </a:lnTo>
                <a:lnTo>
                  <a:pt x="3395" y="1651"/>
                </a:lnTo>
                <a:close/>
                <a:moveTo>
                  <a:pt x="3403" y="1651"/>
                </a:moveTo>
                <a:lnTo>
                  <a:pt x="3406" y="1651"/>
                </a:lnTo>
                <a:lnTo>
                  <a:pt x="3406" y="1655"/>
                </a:lnTo>
                <a:lnTo>
                  <a:pt x="3403" y="1655"/>
                </a:lnTo>
                <a:lnTo>
                  <a:pt x="3403" y="1651"/>
                </a:lnTo>
                <a:close/>
                <a:moveTo>
                  <a:pt x="3410" y="1651"/>
                </a:moveTo>
                <a:lnTo>
                  <a:pt x="3414" y="1651"/>
                </a:lnTo>
                <a:lnTo>
                  <a:pt x="3414" y="1655"/>
                </a:lnTo>
                <a:lnTo>
                  <a:pt x="3410" y="1655"/>
                </a:lnTo>
                <a:lnTo>
                  <a:pt x="3410" y="1651"/>
                </a:lnTo>
                <a:close/>
                <a:moveTo>
                  <a:pt x="3418" y="1651"/>
                </a:moveTo>
                <a:lnTo>
                  <a:pt x="3422" y="1651"/>
                </a:lnTo>
                <a:lnTo>
                  <a:pt x="3422" y="1655"/>
                </a:lnTo>
                <a:lnTo>
                  <a:pt x="3418" y="1655"/>
                </a:lnTo>
                <a:lnTo>
                  <a:pt x="3418" y="1651"/>
                </a:lnTo>
                <a:close/>
                <a:moveTo>
                  <a:pt x="3426" y="1651"/>
                </a:moveTo>
                <a:lnTo>
                  <a:pt x="3429" y="1651"/>
                </a:lnTo>
                <a:lnTo>
                  <a:pt x="3429" y="1655"/>
                </a:lnTo>
                <a:lnTo>
                  <a:pt x="3426" y="1655"/>
                </a:lnTo>
                <a:lnTo>
                  <a:pt x="3426" y="1651"/>
                </a:lnTo>
                <a:close/>
                <a:moveTo>
                  <a:pt x="3433" y="1651"/>
                </a:moveTo>
                <a:lnTo>
                  <a:pt x="3437" y="1651"/>
                </a:lnTo>
                <a:lnTo>
                  <a:pt x="3437" y="1655"/>
                </a:lnTo>
                <a:lnTo>
                  <a:pt x="3433" y="1655"/>
                </a:lnTo>
                <a:lnTo>
                  <a:pt x="3433" y="1651"/>
                </a:lnTo>
                <a:close/>
                <a:moveTo>
                  <a:pt x="3441" y="1651"/>
                </a:moveTo>
                <a:lnTo>
                  <a:pt x="3445" y="1651"/>
                </a:lnTo>
                <a:lnTo>
                  <a:pt x="3445" y="1655"/>
                </a:lnTo>
                <a:lnTo>
                  <a:pt x="3441" y="1655"/>
                </a:lnTo>
                <a:lnTo>
                  <a:pt x="3441" y="1651"/>
                </a:lnTo>
                <a:close/>
                <a:moveTo>
                  <a:pt x="3449" y="1651"/>
                </a:moveTo>
                <a:lnTo>
                  <a:pt x="3452" y="1651"/>
                </a:lnTo>
                <a:lnTo>
                  <a:pt x="3452" y="1655"/>
                </a:lnTo>
                <a:lnTo>
                  <a:pt x="3449" y="1655"/>
                </a:lnTo>
                <a:lnTo>
                  <a:pt x="3449" y="1651"/>
                </a:lnTo>
                <a:close/>
                <a:moveTo>
                  <a:pt x="3456" y="1651"/>
                </a:moveTo>
                <a:lnTo>
                  <a:pt x="3460" y="1651"/>
                </a:lnTo>
                <a:lnTo>
                  <a:pt x="3460" y="1655"/>
                </a:lnTo>
                <a:lnTo>
                  <a:pt x="3456" y="1655"/>
                </a:lnTo>
                <a:lnTo>
                  <a:pt x="3456" y="1651"/>
                </a:lnTo>
                <a:close/>
                <a:moveTo>
                  <a:pt x="3464" y="1651"/>
                </a:moveTo>
                <a:lnTo>
                  <a:pt x="3468" y="1651"/>
                </a:lnTo>
                <a:lnTo>
                  <a:pt x="3468" y="1655"/>
                </a:lnTo>
                <a:lnTo>
                  <a:pt x="3464" y="1655"/>
                </a:lnTo>
                <a:lnTo>
                  <a:pt x="3464" y="1651"/>
                </a:lnTo>
                <a:close/>
                <a:moveTo>
                  <a:pt x="3472" y="1651"/>
                </a:moveTo>
                <a:lnTo>
                  <a:pt x="3476" y="1651"/>
                </a:lnTo>
                <a:lnTo>
                  <a:pt x="3476" y="1655"/>
                </a:lnTo>
                <a:lnTo>
                  <a:pt x="3472" y="1655"/>
                </a:lnTo>
                <a:lnTo>
                  <a:pt x="3472" y="1651"/>
                </a:lnTo>
                <a:close/>
                <a:moveTo>
                  <a:pt x="3479" y="1651"/>
                </a:moveTo>
                <a:lnTo>
                  <a:pt x="3483" y="1651"/>
                </a:lnTo>
                <a:lnTo>
                  <a:pt x="3483" y="1655"/>
                </a:lnTo>
                <a:lnTo>
                  <a:pt x="3479" y="1655"/>
                </a:lnTo>
                <a:lnTo>
                  <a:pt x="3479" y="1651"/>
                </a:lnTo>
                <a:close/>
                <a:moveTo>
                  <a:pt x="3487" y="1651"/>
                </a:moveTo>
                <a:lnTo>
                  <a:pt x="3491" y="1651"/>
                </a:lnTo>
                <a:lnTo>
                  <a:pt x="3491" y="1655"/>
                </a:lnTo>
                <a:lnTo>
                  <a:pt x="3487" y="1655"/>
                </a:lnTo>
                <a:lnTo>
                  <a:pt x="3487" y="1651"/>
                </a:lnTo>
                <a:close/>
                <a:moveTo>
                  <a:pt x="3495" y="1651"/>
                </a:moveTo>
                <a:lnTo>
                  <a:pt x="3499" y="1651"/>
                </a:lnTo>
                <a:lnTo>
                  <a:pt x="3499" y="1655"/>
                </a:lnTo>
                <a:lnTo>
                  <a:pt x="3495" y="1655"/>
                </a:lnTo>
                <a:lnTo>
                  <a:pt x="3495" y="1651"/>
                </a:lnTo>
                <a:close/>
                <a:moveTo>
                  <a:pt x="3502" y="1651"/>
                </a:moveTo>
                <a:lnTo>
                  <a:pt x="3506" y="1651"/>
                </a:lnTo>
                <a:lnTo>
                  <a:pt x="3506" y="1655"/>
                </a:lnTo>
                <a:lnTo>
                  <a:pt x="3502" y="1655"/>
                </a:lnTo>
                <a:lnTo>
                  <a:pt x="3502" y="1651"/>
                </a:lnTo>
                <a:close/>
                <a:moveTo>
                  <a:pt x="3510" y="1651"/>
                </a:moveTo>
                <a:lnTo>
                  <a:pt x="3514" y="1651"/>
                </a:lnTo>
                <a:lnTo>
                  <a:pt x="3514" y="1655"/>
                </a:lnTo>
                <a:lnTo>
                  <a:pt x="3510" y="1655"/>
                </a:lnTo>
                <a:lnTo>
                  <a:pt x="3510" y="1651"/>
                </a:lnTo>
                <a:close/>
                <a:moveTo>
                  <a:pt x="3518" y="1651"/>
                </a:moveTo>
                <a:lnTo>
                  <a:pt x="3522" y="1651"/>
                </a:lnTo>
                <a:lnTo>
                  <a:pt x="3522" y="1655"/>
                </a:lnTo>
                <a:lnTo>
                  <a:pt x="3518" y="1655"/>
                </a:lnTo>
                <a:lnTo>
                  <a:pt x="3518" y="1651"/>
                </a:lnTo>
                <a:close/>
                <a:moveTo>
                  <a:pt x="3525" y="1651"/>
                </a:moveTo>
                <a:lnTo>
                  <a:pt x="3529" y="1651"/>
                </a:lnTo>
                <a:lnTo>
                  <a:pt x="3529" y="1655"/>
                </a:lnTo>
                <a:lnTo>
                  <a:pt x="3525" y="1655"/>
                </a:lnTo>
                <a:lnTo>
                  <a:pt x="3525" y="1651"/>
                </a:lnTo>
                <a:close/>
                <a:moveTo>
                  <a:pt x="3533" y="1651"/>
                </a:moveTo>
                <a:lnTo>
                  <a:pt x="3537" y="1651"/>
                </a:lnTo>
                <a:lnTo>
                  <a:pt x="3537" y="1655"/>
                </a:lnTo>
                <a:lnTo>
                  <a:pt x="3533" y="1655"/>
                </a:lnTo>
                <a:lnTo>
                  <a:pt x="3533" y="1651"/>
                </a:lnTo>
                <a:close/>
                <a:moveTo>
                  <a:pt x="3541" y="1651"/>
                </a:moveTo>
                <a:lnTo>
                  <a:pt x="3545" y="1651"/>
                </a:lnTo>
                <a:lnTo>
                  <a:pt x="3545" y="1655"/>
                </a:lnTo>
                <a:lnTo>
                  <a:pt x="3541" y="1655"/>
                </a:lnTo>
                <a:lnTo>
                  <a:pt x="3541" y="1651"/>
                </a:lnTo>
                <a:close/>
                <a:moveTo>
                  <a:pt x="3548" y="1651"/>
                </a:moveTo>
                <a:lnTo>
                  <a:pt x="3552" y="1651"/>
                </a:lnTo>
                <a:lnTo>
                  <a:pt x="3552" y="1655"/>
                </a:lnTo>
                <a:lnTo>
                  <a:pt x="3548" y="1655"/>
                </a:lnTo>
                <a:lnTo>
                  <a:pt x="3548" y="1651"/>
                </a:lnTo>
                <a:close/>
                <a:moveTo>
                  <a:pt x="3556" y="1651"/>
                </a:moveTo>
                <a:lnTo>
                  <a:pt x="3560" y="1651"/>
                </a:lnTo>
                <a:lnTo>
                  <a:pt x="3560" y="1655"/>
                </a:lnTo>
                <a:lnTo>
                  <a:pt x="3556" y="1655"/>
                </a:lnTo>
                <a:lnTo>
                  <a:pt x="3556" y="1651"/>
                </a:lnTo>
                <a:close/>
                <a:moveTo>
                  <a:pt x="3564" y="1651"/>
                </a:moveTo>
                <a:lnTo>
                  <a:pt x="3568" y="1651"/>
                </a:lnTo>
                <a:lnTo>
                  <a:pt x="3568" y="1655"/>
                </a:lnTo>
                <a:lnTo>
                  <a:pt x="3564" y="1655"/>
                </a:lnTo>
                <a:lnTo>
                  <a:pt x="3564" y="1651"/>
                </a:lnTo>
                <a:close/>
                <a:moveTo>
                  <a:pt x="3572" y="1651"/>
                </a:moveTo>
                <a:lnTo>
                  <a:pt x="3575" y="1651"/>
                </a:lnTo>
                <a:lnTo>
                  <a:pt x="3575" y="1655"/>
                </a:lnTo>
                <a:lnTo>
                  <a:pt x="3572" y="1655"/>
                </a:lnTo>
                <a:lnTo>
                  <a:pt x="3572" y="1651"/>
                </a:lnTo>
                <a:close/>
                <a:moveTo>
                  <a:pt x="3579" y="1651"/>
                </a:moveTo>
                <a:lnTo>
                  <a:pt x="3583" y="1651"/>
                </a:lnTo>
                <a:lnTo>
                  <a:pt x="3583" y="1655"/>
                </a:lnTo>
                <a:lnTo>
                  <a:pt x="3579" y="1655"/>
                </a:lnTo>
                <a:lnTo>
                  <a:pt x="3579" y="1651"/>
                </a:lnTo>
                <a:close/>
                <a:moveTo>
                  <a:pt x="3587" y="1651"/>
                </a:moveTo>
                <a:lnTo>
                  <a:pt x="3591" y="1651"/>
                </a:lnTo>
                <a:lnTo>
                  <a:pt x="3591" y="1655"/>
                </a:lnTo>
                <a:lnTo>
                  <a:pt x="3587" y="1655"/>
                </a:lnTo>
                <a:lnTo>
                  <a:pt x="3587" y="1651"/>
                </a:lnTo>
                <a:close/>
                <a:moveTo>
                  <a:pt x="3595" y="1651"/>
                </a:moveTo>
                <a:lnTo>
                  <a:pt x="3598" y="1651"/>
                </a:lnTo>
                <a:lnTo>
                  <a:pt x="3598" y="1655"/>
                </a:lnTo>
                <a:lnTo>
                  <a:pt x="3595" y="1655"/>
                </a:lnTo>
                <a:lnTo>
                  <a:pt x="3595" y="1651"/>
                </a:lnTo>
                <a:close/>
                <a:moveTo>
                  <a:pt x="3602" y="1651"/>
                </a:moveTo>
                <a:lnTo>
                  <a:pt x="3606" y="1651"/>
                </a:lnTo>
                <a:lnTo>
                  <a:pt x="3606" y="1655"/>
                </a:lnTo>
                <a:lnTo>
                  <a:pt x="3602" y="1655"/>
                </a:lnTo>
                <a:lnTo>
                  <a:pt x="3602" y="1651"/>
                </a:lnTo>
                <a:close/>
                <a:moveTo>
                  <a:pt x="3610" y="1651"/>
                </a:moveTo>
                <a:lnTo>
                  <a:pt x="3614" y="1651"/>
                </a:lnTo>
                <a:lnTo>
                  <a:pt x="3614" y="1655"/>
                </a:lnTo>
                <a:lnTo>
                  <a:pt x="3610" y="1655"/>
                </a:lnTo>
                <a:lnTo>
                  <a:pt x="3610" y="1651"/>
                </a:lnTo>
                <a:close/>
                <a:moveTo>
                  <a:pt x="3618" y="1651"/>
                </a:moveTo>
                <a:lnTo>
                  <a:pt x="3621" y="1651"/>
                </a:lnTo>
                <a:lnTo>
                  <a:pt x="3621" y="1655"/>
                </a:lnTo>
                <a:lnTo>
                  <a:pt x="3618" y="1655"/>
                </a:lnTo>
                <a:lnTo>
                  <a:pt x="3618" y="1651"/>
                </a:lnTo>
                <a:close/>
                <a:moveTo>
                  <a:pt x="3625" y="1651"/>
                </a:moveTo>
                <a:lnTo>
                  <a:pt x="3629" y="1651"/>
                </a:lnTo>
                <a:lnTo>
                  <a:pt x="3629" y="1655"/>
                </a:lnTo>
                <a:lnTo>
                  <a:pt x="3625" y="1655"/>
                </a:lnTo>
                <a:lnTo>
                  <a:pt x="3625" y="1651"/>
                </a:lnTo>
                <a:close/>
                <a:moveTo>
                  <a:pt x="3633" y="1651"/>
                </a:moveTo>
                <a:lnTo>
                  <a:pt x="3637" y="1651"/>
                </a:lnTo>
                <a:lnTo>
                  <a:pt x="3637" y="1655"/>
                </a:lnTo>
                <a:lnTo>
                  <a:pt x="3633" y="1655"/>
                </a:lnTo>
                <a:lnTo>
                  <a:pt x="3633" y="1651"/>
                </a:lnTo>
                <a:close/>
                <a:moveTo>
                  <a:pt x="3641" y="1651"/>
                </a:moveTo>
                <a:lnTo>
                  <a:pt x="3644" y="1651"/>
                </a:lnTo>
                <a:lnTo>
                  <a:pt x="3644" y="1655"/>
                </a:lnTo>
                <a:lnTo>
                  <a:pt x="3641" y="1655"/>
                </a:lnTo>
                <a:lnTo>
                  <a:pt x="3641" y="1651"/>
                </a:lnTo>
                <a:close/>
                <a:moveTo>
                  <a:pt x="3648" y="1651"/>
                </a:moveTo>
                <a:lnTo>
                  <a:pt x="3652" y="1651"/>
                </a:lnTo>
                <a:lnTo>
                  <a:pt x="3652" y="1655"/>
                </a:lnTo>
                <a:lnTo>
                  <a:pt x="3648" y="1655"/>
                </a:lnTo>
                <a:lnTo>
                  <a:pt x="3648" y="1651"/>
                </a:lnTo>
                <a:close/>
                <a:moveTo>
                  <a:pt x="3656" y="1651"/>
                </a:moveTo>
                <a:lnTo>
                  <a:pt x="3660" y="1651"/>
                </a:lnTo>
                <a:lnTo>
                  <a:pt x="3660" y="1655"/>
                </a:lnTo>
                <a:lnTo>
                  <a:pt x="3656" y="1655"/>
                </a:lnTo>
                <a:lnTo>
                  <a:pt x="3656" y="1651"/>
                </a:lnTo>
                <a:close/>
                <a:moveTo>
                  <a:pt x="3664" y="1651"/>
                </a:moveTo>
                <a:lnTo>
                  <a:pt x="3668" y="1651"/>
                </a:lnTo>
                <a:lnTo>
                  <a:pt x="3668" y="1655"/>
                </a:lnTo>
                <a:lnTo>
                  <a:pt x="3664" y="1655"/>
                </a:lnTo>
                <a:lnTo>
                  <a:pt x="3664" y="1651"/>
                </a:lnTo>
                <a:close/>
                <a:moveTo>
                  <a:pt x="3671" y="1651"/>
                </a:moveTo>
                <a:lnTo>
                  <a:pt x="3675" y="1651"/>
                </a:lnTo>
                <a:lnTo>
                  <a:pt x="3675" y="1655"/>
                </a:lnTo>
                <a:lnTo>
                  <a:pt x="3671" y="1655"/>
                </a:lnTo>
                <a:lnTo>
                  <a:pt x="3671" y="1651"/>
                </a:lnTo>
                <a:close/>
                <a:moveTo>
                  <a:pt x="3679" y="1651"/>
                </a:moveTo>
                <a:lnTo>
                  <a:pt x="3683" y="1651"/>
                </a:lnTo>
                <a:lnTo>
                  <a:pt x="3683" y="1655"/>
                </a:lnTo>
                <a:lnTo>
                  <a:pt x="3679" y="1655"/>
                </a:lnTo>
                <a:lnTo>
                  <a:pt x="3679" y="1651"/>
                </a:lnTo>
                <a:close/>
                <a:moveTo>
                  <a:pt x="3687" y="1651"/>
                </a:moveTo>
                <a:lnTo>
                  <a:pt x="3691" y="1651"/>
                </a:lnTo>
                <a:lnTo>
                  <a:pt x="3691" y="1655"/>
                </a:lnTo>
                <a:lnTo>
                  <a:pt x="3687" y="1655"/>
                </a:lnTo>
                <a:lnTo>
                  <a:pt x="3687" y="1651"/>
                </a:lnTo>
                <a:close/>
                <a:moveTo>
                  <a:pt x="3694" y="1651"/>
                </a:moveTo>
                <a:lnTo>
                  <a:pt x="3698" y="1651"/>
                </a:lnTo>
                <a:lnTo>
                  <a:pt x="3698" y="1655"/>
                </a:lnTo>
                <a:lnTo>
                  <a:pt x="3694" y="1655"/>
                </a:lnTo>
                <a:lnTo>
                  <a:pt x="3694" y="1651"/>
                </a:lnTo>
                <a:close/>
                <a:moveTo>
                  <a:pt x="3702" y="1651"/>
                </a:moveTo>
                <a:lnTo>
                  <a:pt x="3706" y="1651"/>
                </a:lnTo>
                <a:lnTo>
                  <a:pt x="3706" y="1655"/>
                </a:lnTo>
                <a:lnTo>
                  <a:pt x="3702" y="1655"/>
                </a:lnTo>
                <a:lnTo>
                  <a:pt x="3702" y="1651"/>
                </a:lnTo>
                <a:close/>
                <a:moveTo>
                  <a:pt x="3710" y="1651"/>
                </a:moveTo>
                <a:lnTo>
                  <a:pt x="3714" y="1651"/>
                </a:lnTo>
                <a:lnTo>
                  <a:pt x="3714" y="1655"/>
                </a:lnTo>
                <a:lnTo>
                  <a:pt x="3710" y="1655"/>
                </a:lnTo>
                <a:lnTo>
                  <a:pt x="3710" y="1651"/>
                </a:lnTo>
                <a:close/>
                <a:moveTo>
                  <a:pt x="3717" y="1651"/>
                </a:moveTo>
                <a:lnTo>
                  <a:pt x="3721" y="1651"/>
                </a:lnTo>
                <a:lnTo>
                  <a:pt x="3721" y="1655"/>
                </a:lnTo>
                <a:lnTo>
                  <a:pt x="3717" y="1655"/>
                </a:lnTo>
                <a:lnTo>
                  <a:pt x="3717" y="1651"/>
                </a:lnTo>
                <a:close/>
                <a:moveTo>
                  <a:pt x="3725" y="1651"/>
                </a:moveTo>
                <a:lnTo>
                  <a:pt x="3729" y="1651"/>
                </a:lnTo>
                <a:lnTo>
                  <a:pt x="3729" y="1655"/>
                </a:lnTo>
                <a:lnTo>
                  <a:pt x="3725" y="1655"/>
                </a:lnTo>
                <a:lnTo>
                  <a:pt x="3725" y="1651"/>
                </a:lnTo>
                <a:close/>
                <a:moveTo>
                  <a:pt x="3733" y="1651"/>
                </a:moveTo>
                <a:lnTo>
                  <a:pt x="3737" y="1651"/>
                </a:lnTo>
                <a:lnTo>
                  <a:pt x="3737" y="1655"/>
                </a:lnTo>
                <a:lnTo>
                  <a:pt x="3733" y="1655"/>
                </a:lnTo>
                <a:lnTo>
                  <a:pt x="3733" y="1651"/>
                </a:lnTo>
                <a:close/>
                <a:moveTo>
                  <a:pt x="3740" y="1651"/>
                </a:moveTo>
                <a:lnTo>
                  <a:pt x="3744" y="1651"/>
                </a:lnTo>
                <a:lnTo>
                  <a:pt x="3744" y="1655"/>
                </a:lnTo>
                <a:lnTo>
                  <a:pt x="3740" y="1655"/>
                </a:lnTo>
                <a:lnTo>
                  <a:pt x="3740" y="1651"/>
                </a:lnTo>
                <a:close/>
                <a:moveTo>
                  <a:pt x="3748" y="1651"/>
                </a:moveTo>
                <a:lnTo>
                  <a:pt x="3752" y="1651"/>
                </a:lnTo>
                <a:lnTo>
                  <a:pt x="3752" y="1655"/>
                </a:lnTo>
                <a:lnTo>
                  <a:pt x="3748" y="1655"/>
                </a:lnTo>
                <a:lnTo>
                  <a:pt x="3748" y="1651"/>
                </a:lnTo>
                <a:close/>
                <a:moveTo>
                  <a:pt x="3756" y="1651"/>
                </a:moveTo>
                <a:lnTo>
                  <a:pt x="3760" y="1651"/>
                </a:lnTo>
                <a:lnTo>
                  <a:pt x="3760" y="1655"/>
                </a:lnTo>
                <a:lnTo>
                  <a:pt x="3756" y="1655"/>
                </a:lnTo>
                <a:lnTo>
                  <a:pt x="3756" y="1651"/>
                </a:lnTo>
                <a:close/>
                <a:moveTo>
                  <a:pt x="3764" y="1651"/>
                </a:moveTo>
                <a:lnTo>
                  <a:pt x="3767" y="1651"/>
                </a:lnTo>
                <a:lnTo>
                  <a:pt x="3767" y="1655"/>
                </a:lnTo>
                <a:lnTo>
                  <a:pt x="3764" y="1655"/>
                </a:lnTo>
                <a:lnTo>
                  <a:pt x="3764" y="1651"/>
                </a:lnTo>
                <a:close/>
                <a:moveTo>
                  <a:pt x="3771" y="1651"/>
                </a:moveTo>
                <a:lnTo>
                  <a:pt x="3775" y="1651"/>
                </a:lnTo>
                <a:lnTo>
                  <a:pt x="3775" y="1655"/>
                </a:lnTo>
                <a:lnTo>
                  <a:pt x="3771" y="1655"/>
                </a:lnTo>
                <a:lnTo>
                  <a:pt x="3771" y="1651"/>
                </a:lnTo>
                <a:close/>
                <a:moveTo>
                  <a:pt x="3779" y="1651"/>
                </a:moveTo>
                <a:lnTo>
                  <a:pt x="3783" y="1651"/>
                </a:lnTo>
                <a:lnTo>
                  <a:pt x="3783" y="1655"/>
                </a:lnTo>
                <a:lnTo>
                  <a:pt x="3779" y="1655"/>
                </a:lnTo>
                <a:lnTo>
                  <a:pt x="3779" y="1651"/>
                </a:lnTo>
                <a:close/>
                <a:moveTo>
                  <a:pt x="3787" y="1651"/>
                </a:moveTo>
                <a:lnTo>
                  <a:pt x="3790" y="1651"/>
                </a:lnTo>
                <a:lnTo>
                  <a:pt x="3790" y="1655"/>
                </a:lnTo>
                <a:lnTo>
                  <a:pt x="3787" y="1655"/>
                </a:lnTo>
                <a:lnTo>
                  <a:pt x="3787" y="1651"/>
                </a:lnTo>
                <a:close/>
                <a:moveTo>
                  <a:pt x="3794" y="1651"/>
                </a:moveTo>
                <a:lnTo>
                  <a:pt x="3798" y="1651"/>
                </a:lnTo>
                <a:lnTo>
                  <a:pt x="3798" y="1655"/>
                </a:lnTo>
                <a:lnTo>
                  <a:pt x="3794" y="1655"/>
                </a:lnTo>
                <a:lnTo>
                  <a:pt x="3794" y="1651"/>
                </a:lnTo>
                <a:close/>
                <a:moveTo>
                  <a:pt x="3802" y="1651"/>
                </a:moveTo>
                <a:lnTo>
                  <a:pt x="3806" y="1651"/>
                </a:lnTo>
                <a:lnTo>
                  <a:pt x="3806" y="1655"/>
                </a:lnTo>
                <a:lnTo>
                  <a:pt x="3802" y="1655"/>
                </a:lnTo>
                <a:lnTo>
                  <a:pt x="3802" y="1651"/>
                </a:lnTo>
                <a:close/>
                <a:moveTo>
                  <a:pt x="3810" y="1651"/>
                </a:moveTo>
                <a:lnTo>
                  <a:pt x="3813" y="1651"/>
                </a:lnTo>
                <a:lnTo>
                  <a:pt x="3813" y="1655"/>
                </a:lnTo>
                <a:lnTo>
                  <a:pt x="3810" y="1655"/>
                </a:lnTo>
                <a:lnTo>
                  <a:pt x="3810" y="1651"/>
                </a:lnTo>
                <a:close/>
                <a:moveTo>
                  <a:pt x="3817" y="1651"/>
                </a:moveTo>
                <a:lnTo>
                  <a:pt x="3821" y="1651"/>
                </a:lnTo>
                <a:lnTo>
                  <a:pt x="3821" y="1655"/>
                </a:lnTo>
                <a:lnTo>
                  <a:pt x="3817" y="1655"/>
                </a:lnTo>
                <a:lnTo>
                  <a:pt x="3817" y="1651"/>
                </a:lnTo>
                <a:close/>
                <a:moveTo>
                  <a:pt x="3825" y="1651"/>
                </a:moveTo>
                <a:lnTo>
                  <a:pt x="3829" y="1651"/>
                </a:lnTo>
                <a:lnTo>
                  <a:pt x="3829" y="1655"/>
                </a:lnTo>
                <a:lnTo>
                  <a:pt x="3825" y="1655"/>
                </a:lnTo>
                <a:lnTo>
                  <a:pt x="3825" y="1651"/>
                </a:lnTo>
                <a:close/>
                <a:moveTo>
                  <a:pt x="3833" y="1651"/>
                </a:moveTo>
                <a:lnTo>
                  <a:pt x="3836" y="1651"/>
                </a:lnTo>
                <a:lnTo>
                  <a:pt x="3836" y="1655"/>
                </a:lnTo>
                <a:lnTo>
                  <a:pt x="3833" y="1655"/>
                </a:lnTo>
                <a:lnTo>
                  <a:pt x="3833" y="1651"/>
                </a:lnTo>
                <a:close/>
                <a:moveTo>
                  <a:pt x="3840" y="1651"/>
                </a:moveTo>
                <a:lnTo>
                  <a:pt x="3844" y="1651"/>
                </a:lnTo>
                <a:lnTo>
                  <a:pt x="3844" y="1655"/>
                </a:lnTo>
                <a:lnTo>
                  <a:pt x="3840" y="1655"/>
                </a:lnTo>
                <a:lnTo>
                  <a:pt x="3840" y="1651"/>
                </a:lnTo>
                <a:close/>
                <a:moveTo>
                  <a:pt x="3848" y="1651"/>
                </a:moveTo>
                <a:lnTo>
                  <a:pt x="3852" y="1651"/>
                </a:lnTo>
                <a:lnTo>
                  <a:pt x="3852" y="1655"/>
                </a:lnTo>
                <a:lnTo>
                  <a:pt x="3848" y="1655"/>
                </a:lnTo>
                <a:lnTo>
                  <a:pt x="3848" y="1651"/>
                </a:lnTo>
                <a:close/>
                <a:moveTo>
                  <a:pt x="3856" y="1651"/>
                </a:moveTo>
                <a:lnTo>
                  <a:pt x="3860" y="1651"/>
                </a:lnTo>
                <a:lnTo>
                  <a:pt x="3860" y="1655"/>
                </a:lnTo>
                <a:lnTo>
                  <a:pt x="3856" y="1655"/>
                </a:lnTo>
                <a:lnTo>
                  <a:pt x="3856" y="1651"/>
                </a:lnTo>
                <a:close/>
                <a:moveTo>
                  <a:pt x="3863" y="1651"/>
                </a:moveTo>
                <a:lnTo>
                  <a:pt x="3867" y="1651"/>
                </a:lnTo>
                <a:lnTo>
                  <a:pt x="3867" y="1655"/>
                </a:lnTo>
                <a:lnTo>
                  <a:pt x="3863" y="1655"/>
                </a:lnTo>
                <a:lnTo>
                  <a:pt x="3863" y="1651"/>
                </a:lnTo>
                <a:close/>
                <a:moveTo>
                  <a:pt x="3871" y="1651"/>
                </a:moveTo>
                <a:lnTo>
                  <a:pt x="3875" y="1651"/>
                </a:lnTo>
                <a:lnTo>
                  <a:pt x="3875" y="1655"/>
                </a:lnTo>
                <a:lnTo>
                  <a:pt x="3871" y="1655"/>
                </a:lnTo>
                <a:lnTo>
                  <a:pt x="3871" y="1651"/>
                </a:lnTo>
                <a:close/>
                <a:moveTo>
                  <a:pt x="3879" y="1651"/>
                </a:moveTo>
                <a:lnTo>
                  <a:pt x="3883" y="1651"/>
                </a:lnTo>
                <a:lnTo>
                  <a:pt x="3883" y="1655"/>
                </a:lnTo>
                <a:lnTo>
                  <a:pt x="3879" y="1655"/>
                </a:lnTo>
                <a:lnTo>
                  <a:pt x="3879" y="1651"/>
                </a:lnTo>
                <a:close/>
                <a:moveTo>
                  <a:pt x="3886" y="1651"/>
                </a:moveTo>
                <a:lnTo>
                  <a:pt x="3890" y="1651"/>
                </a:lnTo>
                <a:lnTo>
                  <a:pt x="3890" y="1655"/>
                </a:lnTo>
                <a:lnTo>
                  <a:pt x="3886" y="1655"/>
                </a:lnTo>
                <a:lnTo>
                  <a:pt x="3886" y="1651"/>
                </a:lnTo>
                <a:close/>
                <a:moveTo>
                  <a:pt x="3894" y="1651"/>
                </a:moveTo>
                <a:lnTo>
                  <a:pt x="3898" y="1651"/>
                </a:lnTo>
                <a:lnTo>
                  <a:pt x="3898" y="1655"/>
                </a:lnTo>
                <a:lnTo>
                  <a:pt x="3894" y="1655"/>
                </a:lnTo>
                <a:lnTo>
                  <a:pt x="3894" y="1651"/>
                </a:lnTo>
                <a:close/>
                <a:moveTo>
                  <a:pt x="3902" y="1651"/>
                </a:moveTo>
                <a:lnTo>
                  <a:pt x="3906" y="1651"/>
                </a:lnTo>
                <a:lnTo>
                  <a:pt x="3906" y="1655"/>
                </a:lnTo>
                <a:lnTo>
                  <a:pt x="3902" y="1655"/>
                </a:lnTo>
                <a:lnTo>
                  <a:pt x="3902" y="1651"/>
                </a:lnTo>
                <a:close/>
                <a:moveTo>
                  <a:pt x="3909" y="1651"/>
                </a:moveTo>
                <a:lnTo>
                  <a:pt x="3913" y="1651"/>
                </a:lnTo>
                <a:lnTo>
                  <a:pt x="3913" y="1655"/>
                </a:lnTo>
                <a:lnTo>
                  <a:pt x="3909" y="1655"/>
                </a:lnTo>
                <a:lnTo>
                  <a:pt x="3909" y="1651"/>
                </a:lnTo>
                <a:close/>
                <a:moveTo>
                  <a:pt x="3917" y="1651"/>
                </a:moveTo>
                <a:lnTo>
                  <a:pt x="3921" y="1651"/>
                </a:lnTo>
                <a:lnTo>
                  <a:pt x="3921" y="1655"/>
                </a:lnTo>
                <a:lnTo>
                  <a:pt x="3917" y="1655"/>
                </a:lnTo>
                <a:lnTo>
                  <a:pt x="3917" y="1651"/>
                </a:lnTo>
                <a:close/>
                <a:moveTo>
                  <a:pt x="3925" y="1651"/>
                </a:moveTo>
                <a:lnTo>
                  <a:pt x="3929" y="1651"/>
                </a:lnTo>
                <a:lnTo>
                  <a:pt x="3929" y="1655"/>
                </a:lnTo>
                <a:lnTo>
                  <a:pt x="3925" y="1655"/>
                </a:lnTo>
                <a:lnTo>
                  <a:pt x="3925" y="1651"/>
                </a:lnTo>
                <a:close/>
                <a:moveTo>
                  <a:pt x="3932" y="1651"/>
                </a:moveTo>
                <a:lnTo>
                  <a:pt x="3936" y="1651"/>
                </a:lnTo>
                <a:lnTo>
                  <a:pt x="3936" y="1655"/>
                </a:lnTo>
                <a:lnTo>
                  <a:pt x="3932" y="1655"/>
                </a:lnTo>
                <a:lnTo>
                  <a:pt x="3932" y="1651"/>
                </a:lnTo>
                <a:close/>
                <a:moveTo>
                  <a:pt x="3940" y="1651"/>
                </a:moveTo>
                <a:lnTo>
                  <a:pt x="3944" y="1651"/>
                </a:lnTo>
                <a:lnTo>
                  <a:pt x="3944" y="1655"/>
                </a:lnTo>
                <a:lnTo>
                  <a:pt x="3940" y="1655"/>
                </a:lnTo>
                <a:lnTo>
                  <a:pt x="3940" y="1651"/>
                </a:lnTo>
                <a:close/>
                <a:moveTo>
                  <a:pt x="3948" y="1651"/>
                </a:moveTo>
                <a:lnTo>
                  <a:pt x="3952" y="1651"/>
                </a:lnTo>
                <a:lnTo>
                  <a:pt x="3952" y="1655"/>
                </a:lnTo>
                <a:lnTo>
                  <a:pt x="3948" y="1655"/>
                </a:lnTo>
                <a:lnTo>
                  <a:pt x="3948" y="1651"/>
                </a:lnTo>
                <a:close/>
                <a:moveTo>
                  <a:pt x="3956" y="1651"/>
                </a:moveTo>
                <a:lnTo>
                  <a:pt x="3959" y="1651"/>
                </a:lnTo>
                <a:lnTo>
                  <a:pt x="3959" y="1655"/>
                </a:lnTo>
                <a:lnTo>
                  <a:pt x="3956" y="1655"/>
                </a:lnTo>
                <a:lnTo>
                  <a:pt x="3956" y="1651"/>
                </a:lnTo>
                <a:close/>
                <a:moveTo>
                  <a:pt x="3963" y="1651"/>
                </a:moveTo>
                <a:lnTo>
                  <a:pt x="3967" y="1651"/>
                </a:lnTo>
                <a:lnTo>
                  <a:pt x="3967" y="1655"/>
                </a:lnTo>
                <a:lnTo>
                  <a:pt x="3963" y="1655"/>
                </a:lnTo>
                <a:lnTo>
                  <a:pt x="3963" y="1651"/>
                </a:lnTo>
                <a:close/>
                <a:moveTo>
                  <a:pt x="3971" y="1651"/>
                </a:moveTo>
                <a:lnTo>
                  <a:pt x="3975" y="1651"/>
                </a:lnTo>
                <a:lnTo>
                  <a:pt x="3975" y="1655"/>
                </a:lnTo>
                <a:lnTo>
                  <a:pt x="3971" y="1655"/>
                </a:lnTo>
                <a:lnTo>
                  <a:pt x="3971" y="1651"/>
                </a:lnTo>
                <a:close/>
                <a:moveTo>
                  <a:pt x="3979" y="1651"/>
                </a:moveTo>
                <a:lnTo>
                  <a:pt x="3982" y="1651"/>
                </a:lnTo>
                <a:lnTo>
                  <a:pt x="3982" y="1655"/>
                </a:lnTo>
                <a:lnTo>
                  <a:pt x="3979" y="1655"/>
                </a:lnTo>
                <a:lnTo>
                  <a:pt x="3979" y="1651"/>
                </a:lnTo>
                <a:close/>
                <a:moveTo>
                  <a:pt x="3986" y="1651"/>
                </a:moveTo>
                <a:lnTo>
                  <a:pt x="3990" y="1651"/>
                </a:lnTo>
                <a:lnTo>
                  <a:pt x="3990" y="1655"/>
                </a:lnTo>
                <a:lnTo>
                  <a:pt x="3986" y="1655"/>
                </a:lnTo>
                <a:lnTo>
                  <a:pt x="3986" y="1651"/>
                </a:lnTo>
                <a:close/>
                <a:moveTo>
                  <a:pt x="3994" y="1651"/>
                </a:moveTo>
                <a:lnTo>
                  <a:pt x="3998" y="1651"/>
                </a:lnTo>
                <a:lnTo>
                  <a:pt x="3998" y="1655"/>
                </a:lnTo>
                <a:lnTo>
                  <a:pt x="3994" y="1655"/>
                </a:lnTo>
                <a:lnTo>
                  <a:pt x="3994" y="1651"/>
                </a:lnTo>
                <a:close/>
                <a:moveTo>
                  <a:pt x="4002" y="1651"/>
                </a:moveTo>
                <a:lnTo>
                  <a:pt x="4005" y="1651"/>
                </a:lnTo>
                <a:lnTo>
                  <a:pt x="4005" y="1655"/>
                </a:lnTo>
                <a:lnTo>
                  <a:pt x="4002" y="1655"/>
                </a:lnTo>
                <a:lnTo>
                  <a:pt x="4002" y="1651"/>
                </a:lnTo>
                <a:close/>
                <a:moveTo>
                  <a:pt x="4009" y="1651"/>
                </a:moveTo>
                <a:lnTo>
                  <a:pt x="4013" y="1651"/>
                </a:lnTo>
                <a:lnTo>
                  <a:pt x="4013" y="1655"/>
                </a:lnTo>
                <a:lnTo>
                  <a:pt x="4009" y="1655"/>
                </a:lnTo>
                <a:lnTo>
                  <a:pt x="4009" y="1651"/>
                </a:lnTo>
                <a:close/>
                <a:moveTo>
                  <a:pt x="4017" y="1651"/>
                </a:moveTo>
                <a:lnTo>
                  <a:pt x="4021" y="1651"/>
                </a:lnTo>
                <a:lnTo>
                  <a:pt x="4021" y="1655"/>
                </a:lnTo>
                <a:lnTo>
                  <a:pt x="4017" y="1655"/>
                </a:lnTo>
                <a:lnTo>
                  <a:pt x="4017" y="1651"/>
                </a:lnTo>
                <a:close/>
                <a:moveTo>
                  <a:pt x="4025" y="1651"/>
                </a:moveTo>
                <a:lnTo>
                  <a:pt x="4028" y="1651"/>
                </a:lnTo>
                <a:lnTo>
                  <a:pt x="4028" y="1655"/>
                </a:lnTo>
                <a:lnTo>
                  <a:pt x="4025" y="1655"/>
                </a:lnTo>
                <a:lnTo>
                  <a:pt x="4025" y="1651"/>
                </a:lnTo>
                <a:close/>
                <a:moveTo>
                  <a:pt x="4032" y="1651"/>
                </a:moveTo>
                <a:lnTo>
                  <a:pt x="4036" y="1651"/>
                </a:lnTo>
                <a:lnTo>
                  <a:pt x="4036" y="1655"/>
                </a:lnTo>
                <a:lnTo>
                  <a:pt x="4032" y="1655"/>
                </a:lnTo>
                <a:lnTo>
                  <a:pt x="4032" y="1651"/>
                </a:lnTo>
                <a:close/>
                <a:moveTo>
                  <a:pt x="4040" y="1651"/>
                </a:moveTo>
                <a:lnTo>
                  <a:pt x="4044" y="1651"/>
                </a:lnTo>
                <a:lnTo>
                  <a:pt x="4044" y="1655"/>
                </a:lnTo>
                <a:lnTo>
                  <a:pt x="4040" y="1655"/>
                </a:lnTo>
                <a:lnTo>
                  <a:pt x="4040" y="1651"/>
                </a:lnTo>
                <a:close/>
                <a:moveTo>
                  <a:pt x="4048" y="1651"/>
                </a:moveTo>
                <a:lnTo>
                  <a:pt x="4052" y="1651"/>
                </a:lnTo>
                <a:lnTo>
                  <a:pt x="4052" y="1655"/>
                </a:lnTo>
                <a:lnTo>
                  <a:pt x="4048" y="1655"/>
                </a:lnTo>
                <a:lnTo>
                  <a:pt x="4048" y="1651"/>
                </a:lnTo>
                <a:close/>
                <a:moveTo>
                  <a:pt x="4055" y="1651"/>
                </a:moveTo>
                <a:lnTo>
                  <a:pt x="4059" y="1651"/>
                </a:lnTo>
                <a:lnTo>
                  <a:pt x="4059" y="1655"/>
                </a:lnTo>
                <a:lnTo>
                  <a:pt x="4055" y="1655"/>
                </a:lnTo>
                <a:lnTo>
                  <a:pt x="4055" y="1651"/>
                </a:lnTo>
                <a:close/>
                <a:moveTo>
                  <a:pt x="4063" y="1651"/>
                </a:moveTo>
                <a:lnTo>
                  <a:pt x="4067" y="1651"/>
                </a:lnTo>
                <a:lnTo>
                  <a:pt x="4067" y="1655"/>
                </a:lnTo>
                <a:lnTo>
                  <a:pt x="4063" y="1655"/>
                </a:lnTo>
                <a:lnTo>
                  <a:pt x="4063" y="1651"/>
                </a:lnTo>
                <a:close/>
                <a:moveTo>
                  <a:pt x="4071" y="1651"/>
                </a:moveTo>
                <a:lnTo>
                  <a:pt x="4075" y="1651"/>
                </a:lnTo>
                <a:lnTo>
                  <a:pt x="4075" y="1655"/>
                </a:lnTo>
                <a:lnTo>
                  <a:pt x="4071" y="1655"/>
                </a:lnTo>
                <a:lnTo>
                  <a:pt x="4071" y="1651"/>
                </a:lnTo>
                <a:close/>
                <a:moveTo>
                  <a:pt x="4078" y="1651"/>
                </a:moveTo>
                <a:lnTo>
                  <a:pt x="4082" y="1651"/>
                </a:lnTo>
                <a:lnTo>
                  <a:pt x="4082" y="1655"/>
                </a:lnTo>
                <a:lnTo>
                  <a:pt x="4078" y="1655"/>
                </a:lnTo>
                <a:lnTo>
                  <a:pt x="4078" y="1651"/>
                </a:lnTo>
                <a:close/>
                <a:moveTo>
                  <a:pt x="4086" y="1651"/>
                </a:moveTo>
                <a:lnTo>
                  <a:pt x="4090" y="1651"/>
                </a:lnTo>
                <a:lnTo>
                  <a:pt x="4090" y="1655"/>
                </a:lnTo>
                <a:lnTo>
                  <a:pt x="4086" y="1655"/>
                </a:lnTo>
                <a:lnTo>
                  <a:pt x="4086" y="1651"/>
                </a:lnTo>
                <a:close/>
                <a:moveTo>
                  <a:pt x="4094" y="1651"/>
                </a:moveTo>
                <a:lnTo>
                  <a:pt x="4098" y="1651"/>
                </a:lnTo>
                <a:lnTo>
                  <a:pt x="4098" y="1655"/>
                </a:lnTo>
                <a:lnTo>
                  <a:pt x="4094" y="1655"/>
                </a:lnTo>
                <a:lnTo>
                  <a:pt x="4094" y="1651"/>
                </a:lnTo>
                <a:close/>
                <a:moveTo>
                  <a:pt x="4101" y="1651"/>
                </a:moveTo>
                <a:lnTo>
                  <a:pt x="4105" y="1651"/>
                </a:lnTo>
                <a:lnTo>
                  <a:pt x="4105" y="1655"/>
                </a:lnTo>
                <a:lnTo>
                  <a:pt x="4101" y="1655"/>
                </a:lnTo>
                <a:lnTo>
                  <a:pt x="4101" y="1651"/>
                </a:lnTo>
                <a:close/>
                <a:moveTo>
                  <a:pt x="4109" y="1651"/>
                </a:moveTo>
                <a:lnTo>
                  <a:pt x="4113" y="1651"/>
                </a:lnTo>
                <a:lnTo>
                  <a:pt x="4113" y="1655"/>
                </a:lnTo>
                <a:lnTo>
                  <a:pt x="4109" y="1655"/>
                </a:lnTo>
                <a:lnTo>
                  <a:pt x="4109" y="1651"/>
                </a:lnTo>
                <a:close/>
                <a:moveTo>
                  <a:pt x="4117" y="1651"/>
                </a:moveTo>
                <a:lnTo>
                  <a:pt x="4121" y="1651"/>
                </a:lnTo>
                <a:lnTo>
                  <a:pt x="4121" y="1655"/>
                </a:lnTo>
                <a:lnTo>
                  <a:pt x="4117" y="1655"/>
                </a:lnTo>
                <a:lnTo>
                  <a:pt x="4117" y="1651"/>
                </a:lnTo>
                <a:close/>
                <a:moveTo>
                  <a:pt x="4124" y="1651"/>
                </a:moveTo>
                <a:lnTo>
                  <a:pt x="4128" y="1651"/>
                </a:lnTo>
                <a:lnTo>
                  <a:pt x="4128" y="1655"/>
                </a:lnTo>
                <a:lnTo>
                  <a:pt x="4124" y="1655"/>
                </a:lnTo>
                <a:lnTo>
                  <a:pt x="4124" y="1651"/>
                </a:lnTo>
                <a:close/>
                <a:moveTo>
                  <a:pt x="4132" y="1651"/>
                </a:moveTo>
                <a:lnTo>
                  <a:pt x="4136" y="1651"/>
                </a:lnTo>
                <a:lnTo>
                  <a:pt x="4136" y="1655"/>
                </a:lnTo>
                <a:lnTo>
                  <a:pt x="4132" y="1655"/>
                </a:lnTo>
                <a:lnTo>
                  <a:pt x="4132" y="1651"/>
                </a:lnTo>
                <a:close/>
                <a:moveTo>
                  <a:pt x="4140" y="1651"/>
                </a:moveTo>
                <a:lnTo>
                  <a:pt x="4144" y="1651"/>
                </a:lnTo>
                <a:lnTo>
                  <a:pt x="4144" y="1655"/>
                </a:lnTo>
                <a:lnTo>
                  <a:pt x="4140" y="1655"/>
                </a:lnTo>
                <a:lnTo>
                  <a:pt x="4140" y="1651"/>
                </a:lnTo>
                <a:close/>
                <a:moveTo>
                  <a:pt x="4148" y="1651"/>
                </a:moveTo>
                <a:lnTo>
                  <a:pt x="4151" y="1651"/>
                </a:lnTo>
                <a:lnTo>
                  <a:pt x="4151" y="1655"/>
                </a:lnTo>
                <a:lnTo>
                  <a:pt x="4148" y="1655"/>
                </a:lnTo>
                <a:lnTo>
                  <a:pt x="4148" y="1651"/>
                </a:lnTo>
                <a:close/>
                <a:moveTo>
                  <a:pt x="4155" y="1651"/>
                </a:moveTo>
                <a:lnTo>
                  <a:pt x="4159" y="1651"/>
                </a:lnTo>
                <a:lnTo>
                  <a:pt x="4159" y="1655"/>
                </a:lnTo>
                <a:lnTo>
                  <a:pt x="4155" y="1655"/>
                </a:lnTo>
                <a:lnTo>
                  <a:pt x="4155" y="1651"/>
                </a:lnTo>
                <a:close/>
                <a:moveTo>
                  <a:pt x="4163" y="1651"/>
                </a:moveTo>
                <a:lnTo>
                  <a:pt x="4167" y="1651"/>
                </a:lnTo>
                <a:lnTo>
                  <a:pt x="4167" y="1655"/>
                </a:lnTo>
                <a:lnTo>
                  <a:pt x="4163" y="1655"/>
                </a:lnTo>
                <a:lnTo>
                  <a:pt x="4163" y="1651"/>
                </a:lnTo>
                <a:close/>
                <a:moveTo>
                  <a:pt x="4171" y="1651"/>
                </a:moveTo>
                <a:lnTo>
                  <a:pt x="4174" y="1651"/>
                </a:lnTo>
                <a:lnTo>
                  <a:pt x="4174" y="1655"/>
                </a:lnTo>
                <a:lnTo>
                  <a:pt x="4171" y="1655"/>
                </a:lnTo>
                <a:lnTo>
                  <a:pt x="4171" y="1651"/>
                </a:lnTo>
                <a:close/>
                <a:moveTo>
                  <a:pt x="4178" y="1651"/>
                </a:moveTo>
                <a:lnTo>
                  <a:pt x="4182" y="1651"/>
                </a:lnTo>
                <a:lnTo>
                  <a:pt x="4182" y="1655"/>
                </a:lnTo>
                <a:lnTo>
                  <a:pt x="4178" y="1655"/>
                </a:lnTo>
                <a:lnTo>
                  <a:pt x="4178" y="1651"/>
                </a:lnTo>
                <a:close/>
                <a:moveTo>
                  <a:pt x="4186" y="1651"/>
                </a:moveTo>
                <a:lnTo>
                  <a:pt x="4190" y="1651"/>
                </a:lnTo>
                <a:lnTo>
                  <a:pt x="4190" y="1655"/>
                </a:lnTo>
                <a:lnTo>
                  <a:pt x="4186" y="1655"/>
                </a:lnTo>
                <a:lnTo>
                  <a:pt x="4186" y="1651"/>
                </a:lnTo>
                <a:close/>
                <a:moveTo>
                  <a:pt x="4194" y="1651"/>
                </a:moveTo>
                <a:lnTo>
                  <a:pt x="4197" y="1651"/>
                </a:lnTo>
                <a:lnTo>
                  <a:pt x="4197" y="1655"/>
                </a:lnTo>
                <a:lnTo>
                  <a:pt x="4194" y="1655"/>
                </a:lnTo>
                <a:lnTo>
                  <a:pt x="4194" y="1651"/>
                </a:lnTo>
                <a:close/>
                <a:moveTo>
                  <a:pt x="4201" y="1651"/>
                </a:moveTo>
                <a:lnTo>
                  <a:pt x="4205" y="1651"/>
                </a:lnTo>
                <a:lnTo>
                  <a:pt x="4205" y="1655"/>
                </a:lnTo>
                <a:lnTo>
                  <a:pt x="4201" y="1655"/>
                </a:lnTo>
                <a:lnTo>
                  <a:pt x="4201" y="1651"/>
                </a:lnTo>
                <a:close/>
                <a:moveTo>
                  <a:pt x="4209" y="1651"/>
                </a:moveTo>
                <a:lnTo>
                  <a:pt x="4213" y="1651"/>
                </a:lnTo>
                <a:lnTo>
                  <a:pt x="4213" y="1655"/>
                </a:lnTo>
                <a:lnTo>
                  <a:pt x="4209" y="1655"/>
                </a:lnTo>
                <a:lnTo>
                  <a:pt x="4209" y="1651"/>
                </a:lnTo>
                <a:close/>
                <a:moveTo>
                  <a:pt x="4217" y="1651"/>
                </a:moveTo>
                <a:lnTo>
                  <a:pt x="4220" y="1651"/>
                </a:lnTo>
                <a:lnTo>
                  <a:pt x="4220" y="1655"/>
                </a:lnTo>
                <a:lnTo>
                  <a:pt x="4217" y="1655"/>
                </a:lnTo>
                <a:lnTo>
                  <a:pt x="4217" y="1651"/>
                </a:lnTo>
                <a:close/>
                <a:moveTo>
                  <a:pt x="4224" y="1651"/>
                </a:moveTo>
                <a:lnTo>
                  <a:pt x="4228" y="1651"/>
                </a:lnTo>
                <a:lnTo>
                  <a:pt x="4228" y="1655"/>
                </a:lnTo>
                <a:lnTo>
                  <a:pt x="4224" y="1655"/>
                </a:lnTo>
                <a:lnTo>
                  <a:pt x="4224" y="1651"/>
                </a:lnTo>
                <a:close/>
                <a:moveTo>
                  <a:pt x="4232" y="1651"/>
                </a:moveTo>
                <a:lnTo>
                  <a:pt x="4236" y="1651"/>
                </a:lnTo>
                <a:lnTo>
                  <a:pt x="4236" y="1655"/>
                </a:lnTo>
                <a:lnTo>
                  <a:pt x="4232" y="1655"/>
                </a:lnTo>
                <a:lnTo>
                  <a:pt x="4232" y="1651"/>
                </a:lnTo>
                <a:close/>
                <a:moveTo>
                  <a:pt x="4240" y="1651"/>
                </a:moveTo>
                <a:lnTo>
                  <a:pt x="4244" y="1651"/>
                </a:lnTo>
                <a:lnTo>
                  <a:pt x="4244" y="1655"/>
                </a:lnTo>
                <a:lnTo>
                  <a:pt x="4240" y="1655"/>
                </a:lnTo>
                <a:lnTo>
                  <a:pt x="4240" y="1651"/>
                </a:lnTo>
                <a:close/>
                <a:moveTo>
                  <a:pt x="4247" y="1651"/>
                </a:moveTo>
                <a:lnTo>
                  <a:pt x="4251" y="1651"/>
                </a:lnTo>
                <a:lnTo>
                  <a:pt x="4251" y="1655"/>
                </a:lnTo>
                <a:lnTo>
                  <a:pt x="4247" y="1655"/>
                </a:lnTo>
                <a:lnTo>
                  <a:pt x="4247" y="1651"/>
                </a:lnTo>
                <a:close/>
                <a:moveTo>
                  <a:pt x="4255" y="1651"/>
                </a:moveTo>
                <a:lnTo>
                  <a:pt x="4259" y="1651"/>
                </a:lnTo>
                <a:lnTo>
                  <a:pt x="4259" y="1655"/>
                </a:lnTo>
                <a:lnTo>
                  <a:pt x="4255" y="1655"/>
                </a:lnTo>
                <a:lnTo>
                  <a:pt x="4255" y="1651"/>
                </a:lnTo>
                <a:close/>
                <a:moveTo>
                  <a:pt x="4263" y="1651"/>
                </a:moveTo>
                <a:lnTo>
                  <a:pt x="4267" y="1651"/>
                </a:lnTo>
                <a:lnTo>
                  <a:pt x="4267" y="1655"/>
                </a:lnTo>
                <a:lnTo>
                  <a:pt x="4263" y="1655"/>
                </a:lnTo>
                <a:lnTo>
                  <a:pt x="4263" y="1651"/>
                </a:lnTo>
                <a:close/>
                <a:moveTo>
                  <a:pt x="4270" y="1651"/>
                </a:moveTo>
                <a:lnTo>
                  <a:pt x="4274" y="1651"/>
                </a:lnTo>
                <a:lnTo>
                  <a:pt x="4274" y="1655"/>
                </a:lnTo>
                <a:lnTo>
                  <a:pt x="4270" y="1655"/>
                </a:lnTo>
                <a:lnTo>
                  <a:pt x="4270" y="1651"/>
                </a:lnTo>
                <a:close/>
                <a:moveTo>
                  <a:pt x="4278" y="1651"/>
                </a:moveTo>
                <a:lnTo>
                  <a:pt x="4282" y="1651"/>
                </a:lnTo>
                <a:lnTo>
                  <a:pt x="4282" y="1655"/>
                </a:lnTo>
                <a:lnTo>
                  <a:pt x="4278" y="1655"/>
                </a:lnTo>
                <a:lnTo>
                  <a:pt x="4278" y="1651"/>
                </a:lnTo>
                <a:close/>
                <a:moveTo>
                  <a:pt x="4286" y="1651"/>
                </a:moveTo>
                <a:lnTo>
                  <a:pt x="4290" y="1651"/>
                </a:lnTo>
                <a:lnTo>
                  <a:pt x="4290" y="1655"/>
                </a:lnTo>
                <a:lnTo>
                  <a:pt x="4286" y="1655"/>
                </a:lnTo>
                <a:lnTo>
                  <a:pt x="4286" y="1651"/>
                </a:lnTo>
                <a:close/>
                <a:moveTo>
                  <a:pt x="4293" y="1651"/>
                </a:moveTo>
                <a:lnTo>
                  <a:pt x="4297" y="1651"/>
                </a:lnTo>
                <a:lnTo>
                  <a:pt x="4297" y="1655"/>
                </a:lnTo>
                <a:lnTo>
                  <a:pt x="4293" y="1655"/>
                </a:lnTo>
                <a:lnTo>
                  <a:pt x="4293" y="1651"/>
                </a:lnTo>
                <a:close/>
                <a:moveTo>
                  <a:pt x="4301" y="1651"/>
                </a:moveTo>
                <a:lnTo>
                  <a:pt x="4305" y="1651"/>
                </a:lnTo>
                <a:lnTo>
                  <a:pt x="4305" y="1655"/>
                </a:lnTo>
                <a:lnTo>
                  <a:pt x="4301" y="1655"/>
                </a:lnTo>
                <a:lnTo>
                  <a:pt x="4301" y="1651"/>
                </a:lnTo>
                <a:close/>
                <a:moveTo>
                  <a:pt x="4309" y="1651"/>
                </a:moveTo>
                <a:lnTo>
                  <a:pt x="4313" y="1651"/>
                </a:lnTo>
                <a:lnTo>
                  <a:pt x="4313" y="1655"/>
                </a:lnTo>
                <a:lnTo>
                  <a:pt x="4309" y="1655"/>
                </a:lnTo>
                <a:lnTo>
                  <a:pt x="4309" y="1651"/>
                </a:lnTo>
                <a:close/>
                <a:moveTo>
                  <a:pt x="4316" y="1651"/>
                </a:moveTo>
                <a:lnTo>
                  <a:pt x="4320" y="1651"/>
                </a:lnTo>
                <a:lnTo>
                  <a:pt x="4320" y="1655"/>
                </a:lnTo>
                <a:lnTo>
                  <a:pt x="4316" y="1655"/>
                </a:lnTo>
                <a:lnTo>
                  <a:pt x="4316" y="1651"/>
                </a:lnTo>
                <a:close/>
                <a:moveTo>
                  <a:pt x="4324" y="1651"/>
                </a:moveTo>
                <a:lnTo>
                  <a:pt x="4328" y="1651"/>
                </a:lnTo>
                <a:lnTo>
                  <a:pt x="4328" y="1655"/>
                </a:lnTo>
                <a:lnTo>
                  <a:pt x="4324" y="1655"/>
                </a:lnTo>
                <a:lnTo>
                  <a:pt x="4324" y="1651"/>
                </a:lnTo>
                <a:close/>
                <a:moveTo>
                  <a:pt x="4332" y="1651"/>
                </a:moveTo>
                <a:lnTo>
                  <a:pt x="4336" y="1651"/>
                </a:lnTo>
                <a:lnTo>
                  <a:pt x="4336" y="1655"/>
                </a:lnTo>
                <a:lnTo>
                  <a:pt x="4332" y="1655"/>
                </a:lnTo>
                <a:lnTo>
                  <a:pt x="4332" y="1651"/>
                </a:lnTo>
                <a:close/>
                <a:moveTo>
                  <a:pt x="4340" y="1651"/>
                </a:moveTo>
                <a:lnTo>
                  <a:pt x="4343" y="1651"/>
                </a:lnTo>
                <a:lnTo>
                  <a:pt x="4343" y="1655"/>
                </a:lnTo>
                <a:lnTo>
                  <a:pt x="4340" y="1655"/>
                </a:lnTo>
                <a:lnTo>
                  <a:pt x="4340" y="1651"/>
                </a:lnTo>
                <a:close/>
                <a:moveTo>
                  <a:pt x="4347" y="1651"/>
                </a:moveTo>
                <a:lnTo>
                  <a:pt x="4351" y="1651"/>
                </a:lnTo>
                <a:lnTo>
                  <a:pt x="4351" y="1655"/>
                </a:lnTo>
                <a:lnTo>
                  <a:pt x="4347" y="1655"/>
                </a:lnTo>
                <a:lnTo>
                  <a:pt x="4347" y="1651"/>
                </a:lnTo>
                <a:close/>
                <a:moveTo>
                  <a:pt x="4355" y="1651"/>
                </a:moveTo>
                <a:lnTo>
                  <a:pt x="4359" y="1651"/>
                </a:lnTo>
                <a:lnTo>
                  <a:pt x="4359" y="1655"/>
                </a:lnTo>
                <a:lnTo>
                  <a:pt x="4355" y="1655"/>
                </a:lnTo>
                <a:lnTo>
                  <a:pt x="4355" y="1651"/>
                </a:lnTo>
                <a:close/>
                <a:moveTo>
                  <a:pt x="4363" y="1651"/>
                </a:moveTo>
                <a:lnTo>
                  <a:pt x="4366" y="1651"/>
                </a:lnTo>
                <a:lnTo>
                  <a:pt x="4366" y="1655"/>
                </a:lnTo>
                <a:lnTo>
                  <a:pt x="4363" y="1655"/>
                </a:lnTo>
                <a:lnTo>
                  <a:pt x="4363" y="1651"/>
                </a:lnTo>
                <a:close/>
                <a:moveTo>
                  <a:pt x="4370" y="1651"/>
                </a:moveTo>
                <a:lnTo>
                  <a:pt x="4374" y="1651"/>
                </a:lnTo>
                <a:lnTo>
                  <a:pt x="4374" y="1655"/>
                </a:lnTo>
                <a:lnTo>
                  <a:pt x="4370" y="1655"/>
                </a:lnTo>
                <a:lnTo>
                  <a:pt x="4370" y="1651"/>
                </a:lnTo>
                <a:close/>
                <a:moveTo>
                  <a:pt x="4378" y="1651"/>
                </a:moveTo>
                <a:lnTo>
                  <a:pt x="4382" y="1651"/>
                </a:lnTo>
                <a:lnTo>
                  <a:pt x="4382" y="1655"/>
                </a:lnTo>
                <a:lnTo>
                  <a:pt x="4378" y="1655"/>
                </a:lnTo>
                <a:lnTo>
                  <a:pt x="4378" y="1651"/>
                </a:lnTo>
                <a:close/>
                <a:moveTo>
                  <a:pt x="4386" y="1651"/>
                </a:moveTo>
                <a:lnTo>
                  <a:pt x="4389" y="1651"/>
                </a:lnTo>
                <a:lnTo>
                  <a:pt x="4389" y="1655"/>
                </a:lnTo>
                <a:lnTo>
                  <a:pt x="4386" y="1655"/>
                </a:lnTo>
                <a:lnTo>
                  <a:pt x="4386" y="1651"/>
                </a:lnTo>
                <a:close/>
                <a:moveTo>
                  <a:pt x="4393" y="1651"/>
                </a:moveTo>
                <a:lnTo>
                  <a:pt x="4397" y="1651"/>
                </a:lnTo>
                <a:lnTo>
                  <a:pt x="4397" y="1655"/>
                </a:lnTo>
                <a:lnTo>
                  <a:pt x="4393" y="1655"/>
                </a:lnTo>
                <a:lnTo>
                  <a:pt x="4393" y="1651"/>
                </a:lnTo>
                <a:close/>
                <a:moveTo>
                  <a:pt x="4401" y="1651"/>
                </a:moveTo>
                <a:lnTo>
                  <a:pt x="4405" y="1651"/>
                </a:lnTo>
                <a:lnTo>
                  <a:pt x="4405" y="1655"/>
                </a:lnTo>
                <a:lnTo>
                  <a:pt x="4401" y="1655"/>
                </a:lnTo>
                <a:lnTo>
                  <a:pt x="4401" y="1651"/>
                </a:lnTo>
                <a:close/>
                <a:moveTo>
                  <a:pt x="4409" y="1651"/>
                </a:moveTo>
                <a:lnTo>
                  <a:pt x="4412" y="1651"/>
                </a:lnTo>
                <a:lnTo>
                  <a:pt x="4412" y="1655"/>
                </a:lnTo>
                <a:lnTo>
                  <a:pt x="4409" y="1655"/>
                </a:lnTo>
                <a:lnTo>
                  <a:pt x="4409" y="1651"/>
                </a:lnTo>
                <a:close/>
                <a:moveTo>
                  <a:pt x="4416" y="1651"/>
                </a:moveTo>
                <a:lnTo>
                  <a:pt x="4420" y="1651"/>
                </a:lnTo>
                <a:lnTo>
                  <a:pt x="4420" y="1655"/>
                </a:lnTo>
                <a:lnTo>
                  <a:pt x="4416" y="1655"/>
                </a:lnTo>
                <a:lnTo>
                  <a:pt x="4416" y="1651"/>
                </a:lnTo>
                <a:close/>
                <a:moveTo>
                  <a:pt x="4424" y="1651"/>
                </a:moveTo>
                <a:lnTo>
                  <a:pt x="4428" y="1651"/>
                </a:lnTo>
                <a:lnTo>
                  <a:pt x="4428" y="1655"/>
                </a:lnTo>
                <a:lnTo>
                  <a:pt x="4424" y="1655"/>
                </a:lnTo>
                <a:lnTo>
                  <a:pt x="4424" y="1651"/>
                </a:lnTo>
                <a:close/>
                <a:moveTo>
                  <a:pt x="4432" y="1651"/>
                </a:moveTo>
                <a:lnTo>
                  <a:pt x="4436" y="1651"/>
                </a:lnTo>
                <a:lnTo>
                  <a:pt x="4436" y="1655"/>
                </a:lnTo>
                <a:lnTo>
                  <a:pt x="4432" y="1655"/>
                </a:lnTo>
                <a:lnTo>
                  <a:pt x="4432" y="1651"/>
                </a:lnTo>
                <a:close/>
                <a:moveTo>
                  <a:pt x="4439" y="1651"/>
                </a:moveTo>
                <a:lnTo>
                  <a:pt x="4443" y="1651"/>
                </a:lnTo>
                <a:lnTo>
                  <a:pt x="4443" y="1655"/>
                </a:lnTo>
                <a:lnTo>
                  <a:pt x="4439" y="1655"/>
                </a:lnTo>
                <a:lnTo>
                  <a:pt x="4439" y="1651"/>
                </a:lnTo>
                <a:close/>
                <a:moveTo>
                  <a:pt x="4447" y="1651"/>
                </a:moveTo>
                <a:lnTo>
                  <a:pt x="4451" y="1651"/>
                </a:lnTo>
                <a:lnTo>
                  <a:pt x="4451" y="1655"/>
                </a:lnTo>
                <a:lnTo>
                  <a:pt x="4447" y="1655"/>
                </a:lnTo>
                <a:lnTo>
                  <a:pt x="4447" y="1651"/>
                </a:lnTo>
                <a:close/>
                <a:moveTo>
                  <a:pt x="4455" y="1651"/>
                </a:moveTo>
                <a:lnTo>
                  <a:pt x="4459" y="1651"/>
                </a:lnTo>
                <a:lnTo>
                  <a:pt x="4459" y="1655"/>
                </a:lnTo>
                <a:lnTo>
                  <a:pt x="4455" y="1655"/>
                </a:lnTo>
                <a:lnTo>
                  <a:pt x="4455" y="1651"/>
                </a:lnTo>
                <a:close/>
                <a:moveTo>
                  <a:pt x="4462" y="1651"/>
                </a:moveTo>
                <a:lnTo>
                  <a:pt x="4466" y="1651"/>
                </a:lnTo>
                <a:lnTo>
                  <a:pt x="4466" y="1655"/>
                </a:lnTo>
                <a:lnTo>
                  <a:pt x="4462" y="1655"/>
                </a:lnTo>
                <a:lnTo>
                  <a:pt x="4462" y="1651"/>
                </a:lnTo>
                <a:close/>
                <a:moveTo>
                  <a:pt x="4470" y="1651"/>
                </a:moveTo>
                <a:lnTo>
                  <a:pt x="4474" y="1651"/>
                </a:lnTo>
                <a:lnTo>
                  <a:pt x="4474" y="1655"/>
                </a:lnTo>
                <a:lnTo>
                  <a:pt x="4470" y="1655"/>
                </a:lnTo>
                <a:lnTo>
                  <a:pt x="4470" y="1651"/>
                </a:lnTo>
                <a:close/>
                <a:moveTo>
                  <a:pt x="4478" y="1651"/>
                </a:moveTo>
                <a:lnTo>
                  <a:pt x="4482" y="1651"/>
                </a:lnTo>
                <a:lnTo>
                  <a:pt x="4482" y="1655"/>
                </a:lnTo>
                <a:lnTo>
                  <a:pt x="4478" y="1655"/>
                </a:lnTo>
                <a:lnTo>
                  <a:pt x="4478" y="1651"/>
                </a:lnTo>
                <a:close/>
                <a:moveTo>
                  <a:pt x="4485" y="1651"/>
                </a:moveTo>
                <a:lnTo>
                  <a:pt x="4489" y="1651"/>
                </a:lnTo>
                <a:lnTo>
                  <a:pt x="4489" y="1655"/>
                </a:lnTo>
                <a:lnTo>
                  <a:pt x="4485" y="1655"/>
                </a:lnTo>
                <a:lnTo>
                  <a:pt x="4485" y="1651"/>
                </a:lnTo>
                <a:close/>
                <a:moveTo>
                  <a:pt x="4493" y="1651"/>
                </a:moveTo>
                <a:lnTo>
                  <a:pt x="4497" y="1651"/>
                </a:lnTo>
                <a:lnTo>
                  <a:pt x="4497" y="1655"/>
                </a:lnTo>
                <a:lnTo>
                  <a:pt x="4493" y="1655"/>
                </a:lnTo>
                <a:lnTo>
                  <a:pt x="4493" y="1651"/>
                </a:lnTo>
                <a:close/>
                <a:moveTo>
                  <a:pt x="4501" y="1651"/>
                </a:moveTo>
                <a:lnTo>
                  <a:pt x="4505" y="1651"/>
                </a:lnTo>
                <a:lnTo>
                  <a:pt x="4505" y="1655"/>
                </a:lnTo>
                <a:lnTo>
                  <a:pt x="4501" y="1655"/>
                </a:lnTo>
                <a:lnTo>
                  <a:pt x="4501" y="1651"/>
                </a:lnTo>
                <a:close/>
                <a:moveTo>
                  <a:pt x="4508" y="1651"/>
                </a:moveTo>
                <a:lnTo>
                  <a:pt x="4512" y="1651"/>
                </a:lnTo>
                <a:lnTo>
                  <a:pt x="4512" y="1655"/>
                </a:lnTo>
                <a:lnTo>
                  <a:pt x="4508" y="1655"/>
                </a:lnTo>
                <a:lnTo>
                  <a:pt x="4508" y="1651"/>
                </a:lnTo>
                <a:close/>
                <a:moveTo>
                  <a:pt x="4516" y="1651"/>
                </a:moveTo>
                <a:lnTo>
                  <a:pt x="4520" y="1651"/>
                </a:lnTo>
                <a:lnTo>
                  <a:pt x="4520" y="1655"/>
                </a:lnTo>
                <a:lnTo>
                  <a:pt x="4516" y="1655"/>
                </a:lnTo>
                <a:lnTo>
                  <a:pt x="4516" y="1651"/>
                </a:lnTo>
                <a:close/>
                <a:moveTo>
                  <a:pt x="4524" y="1651"/>
                </a:moveTo>
                <a:lnTo>
                  <a:pt x="4528" y="1651"/>
                </a:lnTo>
                <a:lnTo>
                  <a:pt x="4528" y="1655"/>
                </a:lnTo>
                <a:lnTo>
                  <a:pt x="4524" y="1655"/>
                </a:lnTo>
                <a:lnTo>
                  <a:pt x="4524" y="1651"/>
                </a:lnTo>
                <a:close/>
                <a:moveTo>
                  <a:pt x="4532" y="1651"/>
                </a:moveTo>
                <a:lnTo>
                  <a:pt x="4535" y="1651"/>
                </a:lnTo>
                <a:lnTo>
                  <a:pt x="4535" y="1655"/>
                </a:lnTo>
                <a:lnTo>
                  <a:pt x="4532" y="1655"/>
                </a:lnTo>
                <a:lnTo>
                  <a:pt x="4532" y="1651"/>
                </a:lnTo>
                <a:close/>
                <a:moveTo>
                  <a:pt x="4539" y="1651"/>
                </a:moveTo>
                <a:lnTo>
                  <a:pt x="4543" y="1651"/>
                </a:lnTo>
                <a:lnTo>
                  <a:pt x="4543" y="1655"/>
                </a:lnTo>
                <a:lnTo>
                  <a:pt x="4539" y="1655"/>
                </a:lnTo>
                <a:lnTo>
                  <a:pt x="4539" y="1651"/>
                </a:lnTo>
                <a:close/>
                <a:moveTo>
                  <a:pt x="4547" y="1651"/>
                </a:moveTo>
                <a:lnTo>
                  <a:pt x="4551" y="1651"/>
                </a:lnTo>
                <a:lnTo>
                  <a:pt x="4551" y="1655"/>
                </a:lnTo>
                <a:lnTo>
                  <a:pt x="4547" y="1655"/>
                </a:lnTo>
                <a:lnTo>
                  <a:pt x="4547" y="1651"/>
                </a:lnTo>
                <a:close/>
                <a:moveTo>
                  <a:pt x="4555" y="1651"/>
                </a:moveTo>
                <a:lnTo>
                  <a:pt x="4558" y="1651"/>
                </a:lnTo>
                <a:lnTo>
                  <a:pt x="4558" y="1655"/>
                </a:lnTo>
                <a:lnTo>
                  <a:pt x="4555" y="1655"/>
                </a:lnTo>
                <a:lnTo>
                  <a:pt x="4555" y="1651"/>
                </a:lnTo>
                <a:close/>
                <a:moveTo>
                  <a:pt x="4562" y="1651"/>
                </a:moveTo>
                <a:lnTo>
                  <a:pt x="4566" y="1651"/>
                </a:lnTo>
                <a:lnTo>
                  <a:pt x="4566" y="1655"/>
                </a:lnTo>
                <a:lnTo>
                  <a:pt x="4562" y="1655"/>
                </a:lnTo>
                <a:lnTo>
                  <a:pt x="4562" y="1651"/>
                </a:lnTo>
                <a:close/>
                <a:moveTo>
                  <a:pt x="4570" y="1651"/>
                </a:moveTo>
                <a:lnTo>
                  <a:pt x="4574" y="1651"/>
                </a:lnTo>
                <a:lnTo>
                  <a:pt x="4574" y="1655"/>
                </a:lnTo>
                <a:lnTo>
                  <a:pt x="4570" y="1655"/>
                </a:lnTo>
                <a:lnTo>
                  <a:pt x="4570" y="1651"/>
                </a:lnTo>
                <a:close/>
                <a:moveTo>
                  <a:pt x="4578" y="1651"/>
                </a:moveTo>
                <a:lnTo>
                  <a:pt x="4581" y="1651"/>
                </a:lnTo>
                <a:lnTo>
                  <a:pt x="4581" y="1655"/>
                </a:lnTo>
                <a:lnTo>
                  <a:pt x="4578" y="1655"/>
                </a:lnTo>
                <a:lnTo>
                  <a:pt x="4578" y="1651"/>
                </a:lnTo>
                <a:close/>
                <a:moveTo>
                  <a:pt x="4585" y="1651"/>
                </a:moveTo>
                <a:lnTo>
                  <a:pt x="4589" y="1651"/>
                </a:lnTo>
                <a:lnTo>
                  <a:pt x="4589" y="1655"/>
                </a:lnTo>
                <a:lnTo>
                  <a:pt x="4585" y="1655"/>
                </a:lnTo>
                <a:lnTo>
                  <a:pt x="4585" y="1651"/>
                </a:lnTo>
                <a:close/>
                <a:moveTo>
                  <a:pt x="4593" y="1651"/>
                </a:moveTo>
                <a:lnTo>
                  <a:pt x="4597" y="1651"/>
                </a:lnTo>
                <a:lnTo>
                  <a:pt x="4597" y="1655"/>
                </a:lnTo>
                <a:lnTo>
                  <a:pt x="4593" y="1655"/>
                </a:lnTo>
                <a:lnTo>
                  <a:pt x="4593" y="1651"/>
                </a:lnTo>
                <a:close/>
                <a:moveTo>
                  <a:pt x="4601" y="1651"/>
                </a:moveTo>
                <a:lnTo>
                  <a:pt x="4604" y="1651"/>
                </a:lnTo>
                <a:lnTo>
                  <a:pt x="4604" y="1655"/>
                </a:lnTo>
                <a:lnTo>
                  <a:pt x="4601" y="1655"/>
                </a:lnTo>
                <a:lnTo>
                  <a:pt x="4601" y="1651"/>
                </a:lnTo>
                <a:close/>
                <a:moveTo>
                  <a:pt x="4608" y="1651"/>
                </a:moveTo>
                <a:lnTo>
                  <a:pt x="4612" y="1651"/>
                </a:lnTo>
                <a:lnTo>
                  <a:pt x="4612" y="1655"/>
                </a:lnTo>
                <a:lnTo>
                  <a:pt x="4608" y="1655"/>
                </a:lnTo>
                <a:lnTo>
                  <a:pt x="4608" y="1651"/>
                </a:lnTo>
                <a:close/>
                <a:moveTo>
                  <a:pt x="4616" y="1651"/>
                </a:moveTo>
                <a:lnTo>
                  <a:pt x="4620" y="1651"/>
                </a:lnTo>
                <a:lnTo>
                  <a:pt x="4620" y="1655"/>
                </a:lnTo>
                <a:lnTo>
                  <a:pt x="4616" y="1655"/>
                </a:lnTo>
                <a:lnTo>
                  <a:pt x="4616" y="1651"/>
                </a:lnTo>
                <a:close/>
                <a:moveTo>
                  <a:pt x="4624" y="1651"/>
                </a:moveTo>
                <a:lnTo>
                  <a:pt x="4628" y="1651"/>
                </a:lnTo>
                <a:lnTo>
                  <a:pt x="4628" y="1655"/>
                </a:lnTo>
                <a:lnTo>
                  <a:pt x="4624" y="1655"/>
                </a:lnTo>
                <a:lnTo>
                  <a:pt x="4624" y="1651"/>
                </a:lnTo>
                <a:close/>
                <a:moveTo>
                  <a:pt x="4631" y="1651"/>
                </a:moveTo>
                <a:lnTo>
                  <a:pt x="4635" y="1651"/>
                </a:lnTo>
                <a:lnTo>
                  <a:pt x="4635" y="1655"/>
                </a:lnTo>
                <a:lnTo>
                  <a:pt x="4631" y="1655"/>
                </a:lnTo>
                <a:lnTo>
                  <a:pt x="4631" y="1651"/>
                </a:lnTo>
                <a:close/>
                <a:moveTo>
                  <a:pt x="4639" y="1651"/>
                </a:moveTo>
                <a:lnTo>
                  <a:pt x="4643" y="1651"/>
                </a:lnTo>
                <a:lnTo>
                  <a:pt x="4643" y="1655"/>
                </a:lnTo>
                <a:lnTo>
                  <a:pt x="4639" y="1655"/>
                </a:lnTo>
                <a:lnTo>
                  <a:pt x="4639" y="1651"/>
                </a:lnTo>
                <a:close/>
                <a:moveTo>
                  <a:pt x="4647" y="1651"/>
                </a:moveTo>
                <a:lnTo>
                  <a:pt x="4651" y="1651"/>
                </a:lnTo>
                <a:lnTo>
                  <a:pt x="4651" y="1655"/>
                </a:lnTo>
                <a:lnTo>
                  <a:pt x="4647" y="1655"/>
                </a:lnTo>
                <a:lnTo>
                  <a:pt x="4647" y="1651"/>
                </a:lnTo>
                <a:close/>
                <a:moveTo>
                  <a:pt x="0" y="1239"/>
                </a:moveTo>
                <a:lnTo>
                  <a:pt x="4" y="1239"/>
                </a:lnTo>
                <a:lnTo>
                  <a:pt x="4" y="1242"/>
                </a:lnTo>
                <a:lnTo>
                  <a:pt x="0" y="1242"/>
                </a:lnTo>
                <a:lnTo>
                  <a:pt x="0" y="1239"/>
                </a:lnTo>
                <a:close/>
                <a:moveTo>
                  <a:pt x="8" y="1239"/>
                </a:moveTo>
                <a:lnTo>
                  <a:pt x="12" y="1239"/>
                </a:lnTo>
                <a:lnTo>
                  <a:pt x="12" y="1242"/>
                </a:lnTo>
                <a:lnTo>
                  <a:pt x="8" y="1242"/>
                </a:lnTo>
                <a:lnTo>
                  <a:pt x="8" y="1239"/>
                </a:lnTo>
                <a:close/>
                <a:moveTo>
                  <a:pt x="16" y="1239"/>
                </a:moveTo>
                <a:lnTo>
                  <a:pt x="20" y="1239"/>
                </a:lnTo>
                <a:lnTo>
                  <a:pt x="20" y="1242"/>
                </a:lnTo>
                <a:lnTo>
                  <a:pt x="16" y="1242"/>
                </a:lnTo>
                <a:lnTo>
                  <a:pt x="16" y="1239"/>
                </a:lnTo>
                <a:close/>
                <a:moveTo>
                  <a:pt x="23" y="1239"/>
                </a:moveTo>
                <a:lnTo>
                  <a:pt x="27" y="1239"/>
                </a:lnTo>
                <a:lnTo>
                  <a:pt x="27" y="1242"/>
                </a:lnTo>
                <a:lnTo>
                  <a:pt x="23" y="1242"/>
                </a:lnTo>
                <a:lnTo>
                  <a:pt x="23" y="1239"/>
                </a:lnTo>
                <a:close/>
                <a:moveTo>
                  <a:pt x="31" y="1239"/>
                </a:moveTo>
                <a:lnTo>
                  <a:pt x="35" y="1239"/>
                </a:lnTo>
                <a:lnTo>
                  <a:pt x="35" y="1242"/>
                </a:lnTo>
                <a:lnTo>
                  <a:pt x="31" y="1242"/>
                </a:lnTo>
                <a:lnTo>
                  <a:pt x="31" y="1239"/>
                </a:lnTo>
                <a:close/>
                <a:moveTo>
                  <a:pt x="39" y="1239"/>
                </a:moveTo>
                <a:lnTo>
                  <a:pt x="43" y="1239"/>
                </a:lnTo>
                <a:lnTo>
                  <a:pt x="43" y="1242"/>
                </a:lnTo>
                <a:lnTo>
                  <a:pt x="39" y="1242"/>
                </a:lnTo>
                <a:lnTo>
                  <a:pt x="39" y="1239"/>
                </a:lnTo>
                <a:close/>
                <a:moveTo>
                  <a:pt x="46" y="1239"/>
                </a:moveTo>
                <a:lnTo>
                  <a:pt x="50" y="1239"/>
                </a:lnTo>
                <a:lnTo>
                  <a:pt x="50" y="1242"/>
                </a:lnTo>
                <a:lnTo>
                  <a:pt x="46" y="1242"/>
                </a:lnTo>
                <a:lnTo>
                  <a:pt x="46" y="1239"/>
                </a:lnTo>
                <a:close/>
                <a:moveTo>
                  <a:pt x="54" y="1239"/>
                </a:moveTo>
                <a:lnTo>
                  <a:pt x="58" y="1239"/>
                </a:lnTo>
                <a:lnTo>
                  <a:pt x="58" y="1242"/>
                </a:lnTo>
                <a:lnTo>
                  <a:pt x="54" y="1242"/>
                </a:lnTo>
                <a:lnTo>
                  <a:pt x="54" y="1239"/>
                </a:lnTo>
                <a:close/>
                <a:moveTo>
                  <a:pt x="62" y="1239"/>
                </a:moveTo>
                <a:lnTo>
                  <a:pt x="66" y="1239"/>
                </a:lnTo>
                <a:lnTo>
                  <a:pt x="66" y="1242"/>
                </a:lnTo>
                <a:lnTo>
                  <a:pt x="62" y="1242"/>
                </a:lnTo>
                <a:lnTo>
                  <a:pt x="62" y="1239"/>
                </a:lnTo>
                <a:close/>
                <a:moveTo>
                  <a:pt x="70" y="1239"/>
                </a:moveTo>
                <a:lnTo>
                  <a:pt x="73" y="1239"/>
                </a:lnTo>
                <a:lnTo>
                  <a:pt x="73" y="1242"/>
                </a:lnTo>
                <a:lnTo>
                  <a:pt x="70" y="1242"/>
                </a:lnTo>
                <a:lnTo>
                  <a:pt x="70" y="1239"/>
                </a:lnTo>
                <a:close/>
                <a:moveTo>
                  <a:pt x="77" y="1239"/>
                </a:moveTo>
                <a:lnTo>
                  <a:pt x="81" y="1239"/>
                </a:lnTo>
                <a:lnTo>
                  <a:pt x="81" y="1242"/>
                </a:lnTo>
                <a:lnTo>
                  <a:pt x="77" y="1242"/>
                </a:lnTo>
                <a:lnTo>
                  <a:pt x="77" y="1239"/>
                </a:lnTo>
                <a:close/>
                <a:moveTo>
                  <a:pt x="85" y="1239"/>
                </a:moveTo>
                <a:lnTo>
                  <a:pt x="89" y="1239"/>
                </a:lnTo>
                <a:lnTo>
                  <a:pt x="89" y="1242"/>
                </a:lnTo>
                <a:lnTo>
                  <a:pt x="85" y="1242"/>
                </a:lnTo>
                <a:lnTo>
                  <a:pt x="85" y="1239"/>
                </a:lnTo>
                <a:close/>
                <a:moveTo>
                  <a:pt x="93" y="1239"/>
                </a:moveTo>
                <a:lnTo>
                  <a:pt x="96" y="1239"/>
                </a:lnTo>
                <a:lnTo>
                  <a:pt x="96" y="1242"/>
                </a:lnTo>
                <a:lnTo>
                  <a:pt x="93" y="1242"/>
                </a:lnTo>
                <a:lnTo>
                  <a:pt x="93" y="1239"/>
                </a:lnTo>
                <a:close/>
                <a:moveTo>
                  <a:pt x="100" y="1239"/>
                </a:moveTo>
                <a:lnTo>
                  <a:pt x="104" y="1239"/>
                </a:lnTo>
                <a:lnTo>
                  <a:pt x="104" y="1242"/>
                </a:lnTo>
                <a:lnTo>
                  <a:pt x="100" y="1242"/>
                </a:lnTo>
                <a:lnTo>
                  <a:pt x="100" y="1239"/>
                </a:lnTo>
                <a:close/>
                <a:moveTo>
                  <a:pt x="108" y="1239"/>
                </a:moveTo>
                <a:lnTo>
                  <a:pt x="112" y="1239"/>
                </a:lnTo>
                <a:lnTo>
                  <a:pt x="112" y="1242"/>
                </a:lnTo>
                <a:lnTo>
                  <a:pt x="108" y="1242"/>
                </a:lnTo>
                <a:lnTo>
                  <a:pt x="108" y="1239"/>
                </a:lnTo>
                <a:close/>
                <a:moveTo>
                  <a:pt x="116" y="1239"/>
                </a:moveTo>
                <a:lnTo>
                  <a:pt x="119" y="1239"/>
                </a:lnTo>
                <a:lnTo>
                  <a:pt x="119" y="1242"/>
                </a:lnTo>
                <a:lnTo>
                  <a:pt x="116" y="1242"/>
                </a:lnTo>
                <a:lnTo>
                  <a:pt x="116" y="1239"/>
                </a:lnTo>
                <a:close/>
                <a:moveTo>
                  <a:pt x="123" y="1239"/>
                </a:moveTo>
                <a:lnTo>
                  <a:pt x="127" y="1239"/>
                </a:lnTo>
                <a:lnTo>
                  <a:pt x="127" y="1242"/>
                </a:lnTo>
                <a:lnTo>
                  <a:pt x="123" y="1242"/>
                </a:lnTo>
                <a:lnTo>
                  <a:pt x="123" y="1239"/>
                </a:lnTo>
                <a:close/>
                <a:moveTo>
                  <a:pt x="131" y="1239"/>
                </a:moveTo>
                <a:lnTo>
                  <a:pt x="135" y="1239"/>
                </a:lnTo>
                <a:lnTo>
                  <a:pt x="135" y="1242"/>
                </a:lnTo>
                <a:lnTo>
                  <a:pt x="131" y="1242"/>
                </a:lnTo>
                <a:lnTo>
                  <a:pt x="131" y="1239"/>
                </a:lnTo>
                <a:close/>
                <a:moveTo>
                  <a:pt x="139" y="1239"/>
                </a:moveTo>
                <a:lnTo>
                  <a:pt x="142" y="1239"/>
                </a:lnTo>
                <a:lnTo>
                  <a:pt x="142" y="1242"/>
                </a:lnTo>
                <a:lnTo>
                  <a:pt x="139" y="1242"/>
                </a:lnTo>
                <a:lnTo>
                  <a:pt x="139" y="1239"/>
                </a:lnTo>
                <a:close/>
                <a:moveTo>
                  <a:pt x="146" y="1239"/>
                </a:moveTo>
                <a:lnTo>
                  <a:pt x="150" y="1239"/>
                </a:lnTo>
                <a:lnTo>
                  <a:pt x="150" y="1242"/>
                </a:lnTo>
                <a:lnTo>
                  <a:pt x="146" y="1242"/>
                </a:lnTo>
                <a:lnTo>
                  <a:pt x="146" y="1239"/>
                </a:lnTo>
                <a:close/>
                <a:moveTo>
                  <a:pt x="154" y="1239"/>
                </a:moveTo>
                <a:lnTo>
                  <a:pt x="158" y="1239"/>
                </a:lnTo>
                <a:lnTo>
                  <a:pt x="158" y="1242"/>
                </a:lnTo>
                <a:lnTo>
                  <a:pt x="154" y="1242"/>
                </a:lnTo>
                <a:lnTo>
                  <a:pt x="154" y="1239"/>
                </a:lnTo>
                <a:close/>
                <a:moveTo>
                  <a:pt x="162" y="1239"/>
                </a:moveTo>
                <a:lnTo>
                  <a:pt x="166" y="1239"/>
                </a:lnTo>
                <a:lnTo>
                  <a:pt x="166" y="1242"/>
                </a:lnTo>
                <a:lnTo>
                  <a:pt x="162" y="1242"/>
                </a:lnTo>
                <a:lnTo>
                  <a:pt x="162" y="1239"/>
                </a:lnTo>
                <a:close/>
                <a:moveTo>
                  <a:pt x="169" y="1239"/>
                </a:moveTo>
                <a:lnTo>
                  <a:pt x="173" y="1239"/>
                </a:lnTo>
                <a:lnTo>
                  <a:pt x="173" y="1242"/>
                </a:lnTo>
                <a:lnTo>
                  <a:pt x="169" y="1242"/>
                </a:lnTo>
                <a:lnTo>
                  <a:pt x="169" y="1239"/>
                </a:lnTo>
                <a:close/>
                <a:moveTo>
                  <a:pt x="177" y="1239"/>
                </a:moveTo>
                <a:lnTo>
                  <a:pt x="181" y="1239"/>
                </a:lnTo>
                <a:lnTo>
                  <a:pt x="181" y="1242"/>
                </a:lnTo>
                <a:lnTo>
                  <a:pt x="177" y="1242"/>
                </a:lnTo>
                <a:lnTo>
                  <a:pt x="177" y="1239"/>
                </a:lnTo>
                <a:close/>
                <a:moveTo>
                  <a:pt x="185" y="1239"/>
                </a:moveTo>
                <a:lnTo>
                  <a:pt x="189" y="1239"/>
                </a:lnTo>
                <a:lnTo>
                  <a:pt x="189" y="1242"/>
                </a:lnTo>
                <a:lnTo>
                  <a:pt x="185" y="1242"/>
                </a:lnTo>
                <a:lnTo>
                  <a:pt x="185" y="1239"/>
                </a:lnTo>
                <a:close/>
                <a:moveTo>
                  <a:pt x="192" y="1239"/>
                </a:moveTo>
                <a:lnTo>
                  <a:pt x="196" y="1239"/>
                </a:lnTo>
                <a:lnTo>
                  <a:pt x="196" y="1242"/>
                </a:lnTo>
                <a:lnTo>
                  <a:pt x="192" y="1242"/>
                </a:lnTo>
                <a:lnTo>
                  <a:pt x="192" y="1239"/>
                </a:lnTo>
                <a:close/>
                <a:moveTo>
                  <a:pt x="200" y="1239"/>
                </a:moveTo>
                <a:lnTo>
                  <a:pt x="204" y="1239"/>
                </a:lnTo>
                <a:lnTo>
                  <a:pt x="204" y="1242"/>
                </a:lnTo>
                <a:lnTo>
                  <a:pt x="200" y="1242"/>
                </a:lnTo>
                <a:lnTo>
                  <a:pt x="200" y="1239"/>
                </a:lnTo>
                <a:close/>
                <a:moveTo>
                  <a:pt x="208" y="1239"/>
                </a:moveTo>
                <a:lnTo>
                  <a:pt x="212" y="1239"/>
                </a:lnTo>
                <a:lnTo>
                  <a:pt x="212" y="1242"/>
                </a:lnTo>
                <a:lnTo>
                  <a:pt x="208" y="1242"/>
                </a:lnTo>
                <a:lnTo>
                  <a:pt x="208" y="1239"/>
                </a:lnTo>
                <a:close/>
                <a:moveTo>
                  <a:pt x="215" y="1239"/>
                </a:moveTo>
                <a:lnTo>
                  <a:pt x="219" y="1239"/>
                </a:lnTo>
                <a:lnTo>
                  <a:pt x="219" y="1242"/>
                </a:lnTo>
                <a:lnTo>
                  <a:pt x="215" y="1242"/>
                </a:lnTo>
                <a:lnTo>
                  <a:pt x="215" y="1239"/>
                </a:lnTo>
                <a:close/>
                <a:moveTo>
                  <a:pt x="223" y="1239"/>
                </a:moveTo>
                <a:lnTo>
                  <a:pt x="227" y="1239"/>
                </a:lnTo>
                <a:lnTo>
                  <a:pt x="227" y="1242"/>
                </a:lnTo>
                <a:lnTo>
                  <a:pt x="223" y="1242"/>
                </a:lnTo>
                <a:lnTo>
                  <a:pt x="223" y="1239"/>
                </a:lnTo>
                <a:close/>
                <a:moveTo>
                  <a:pt x="231" y="1239"/>
                </a:moveTo>
                <a:lnTo>
                  <a:pt x="235" y="1239"/>
                </a:lnTo>
                <a:lnTo>
                  <a:pt x="235" y="1242"/>
                </a:lnTo>
                <a:lnTo>
                  <a:pt x="231" y="1242"/>
                </a:lnTo>
                <a:lnTo>
                  <a:pt x="231" y="1239"/>
                </a:lnTo>
                <a:close/>
                <a:moveTo>
                  <a:pt x="238" y="1239"/>
                </a:moveTo>
                <a:lnTo>
                  <a:pt x="242" y="1239"/>
                </a:lnTo>
                <a:lnTo>
                  <a:pt x="242" y="1242"/>
                </a:lnTo>
                <a:lnTo>
                  <a:pt x="238" y="1242"/>
                </a:lnTo>
                <a:lnTo>
                  <a:pt x="238" y="1239"/>
                </a:lnTo>
                <a:close/>
                <a:moveTo>
                  <a:pt x="246" y="1239"/>
                </a:moveTo>
                <a:lnTo>
                  <a:pt x="250" y="1239"/>
                </a:lnTo>
                <a:lnTo>
                  <a:pt x="250" y="1242"/>
                </a:lnTo>
                <a:lnTo>
                  <a:pt x="246" y="1242"/>
                </a:lnTo>
                <a:lnTo>
                  <a:pt x="246" y="1239"/>
                </a:lnTo>
                <a:close/>
                <a:moveTo>
                  <a:pt x="254" y="1239"/>
                </a:moveTo>
                <a:lnTo>
                  <a:pt x="258" y="1239"/>
                </a:lnTo>
                <a:lnTo>
                  <a:pt x="258" y="1242"/>
                </a:lnTo>
                <a:lnTo>
                  <a:pt x="254" y="1242"/>
                </a:lnTo>
                <a:lnTo>
                  <a:pt x="254" y="1239"/>
                </a:lnTo>
                <a:close/>
                <a:moveTo>
                  <a:pt x="262" y="1239"/>
                </a:moveTo>
                <a:lnTo>
                  <a:pt x="265" y="1239"/>
                </a:lnTo>
                <a:lnTo>
                  <a:pt x="265" y="1242"/>
                </a:lnTo>
                <a:lnTo>
                  <a:pt x="262" y="1242"/>
                </a:lnTo>
                <a:lnTo>
                  <a:pt x="262" y="1239"/>
                </a:lnTo>
                <a:close/>
                <a:moveTo>
                  <a:pt x="269" y="1239"/>
                </a:moveTo>
                <a:lnTo>
                  <a:pt x="273" y="1239"/>
                </a:lnTo>
                <a:lnTo>
                  <a:pt x="273" y="1242"/>
                </a:lnTo>
                <a:lnTo>
                  <a:pt x="269" y="1242"/>
                </a:lnTo>
                <a:lnTo>
                  <a:pt x="269" y="1239"/>
                </a:lnTo>
                <a:close/>
                <a:moveTo>
                  <a:pt x="277" y="1239"/>
                </a:moveTo>
                <a:lnTo>
                  <a:pt x="281" y="1239"/>
                </a:lnTo>
                <a:lnTo>
                  <a:pt x="281" y="1242"/>
                </a:lnTo>
                <a:lnTo>
                  <a:pt x="277" y="1242"/>
                </a:lnTo>
                <a:lnTo>
                  <a:pt x="277" y="1239"/>
                </a:lnTo>
                <a:close/>
                <a:moveTo>
                  <a:pt x="285" y="1239"/>
                </a:moveTo>
                <a:lnTo>
                  <a:pt x="288" y="1239"/>
                </a:lnTo>
                <a:lnTo>
                  <a:pt x="288" y="1242"/>
                </a:lnTo>
                <a:lnTo>
                  <a:pt x="285" y="1242"/>
                </a:lnTo>
                <a:lnTo>
                  <a:pt x="285" y="1239"/>
                </a:lnTo>
                <a:close/>
                <a:moveTo>
                  <a:pt x="292" y="1239"/>
                </a:moveTo>
                <a:lnTo>
                  <a:pt x="296" y="1239"/>
                </a:lnTo>
                <a:lnTo>
                  <a:pt x="296" y="1242"/>
                </a:lnTo>
                <a:lnTo>
                  <a:pt x="292" y="1242"/>
                </a:lnTo>
                <a:lnTo>
                  <a:pt x="292" y="1239"/>
                </a:lnTo>
                <a:close/>
                <a:moveTo>
                  <a:pt x="300" y="1239"/>
                </a:moveTo>
                <a:lnTo>
                  <a:pt x="304" y="1239"/>
                </a:lnTo>
                <a:lnTo>
                  <a:pt x="304" y="1242"/>
                </a:lnTo>
                <a:lnTo>
                  <a:pt x="300" y="1242"/>
                </a:lnTo>
                <a:lnTo>
                  <a:pt x="300" y="1239"/>
                </a:lnTo>
                <a:close/>
                <a:moveTo>
                  <a:pt x="308" y="1239"/>
                </a:moveTo>
                <a:lnTo>
                  <a:pt x="311" y="1239"/>
                </a:lnTo>
                <a:lnTo>
                  <a:pt x="311" y="1242"/>
                </a:lnTo>
                <a:lnTo>
                  <a:pt x="308" y="1242"/>
                </a:lnTo>
                <a:lnTo>
                  <a:pt x="308" y="1239"/>
                </a:lnTo>
                <a:close/>
                <a:moveTo>
                  <a:pt x="315" y="1239"/>
                </a:moveTo>
                <a:lnTo>
                  <a:pt x="319" y="1239"/>
                </a:lnTo>
                <a:lnTo>
                  <a:pt x="319" y="1242"/>
                </a:lnTo>
                <a:lnTo>
                  <a:pt x="315" y="1242"/>
                </a:lnTo>
                <a:lnTo>
                  <a:pt x="315" y="1239"/>
                </a:lnTo>
                <a:close/>
                <a:moveTo>
                  <a:pt x="323" y="1239"/>
                </a:moveTo>
                <a:lnTo>
                  <a:pt x="327" y="1239"/>
                </a:lnTo>
                <a:lnTo>
                  <a:pt x="327" y="1242"/>
                </a:lnTo>
                <a:lnTo>
                  <a:pt x="323" y="1242"/>
                </a:lnTo>
                <a:lnTo>
                  <a:pt x="323" y="1239"/>
                </a:lnTo>
                <a:close/>
                <a:moveTo>
                  <a:pt x="331" y="1239"/>
                </a:moveTo>
                <a:lnTo>
                  <a:pt x="334" y="1239"/>
                </a:lnTo>
                <a:lnTo>
                  <a:pt x="334" y="1242"/>
                </a:lnTo>
                <a:lnTo>
                  <a:pt x="331" y="1242"/>
                </a:lnTo>
                <a:lnTo>
                  <a:pt x="331" y="1239"/>
                </a:lnTo>
                <a:close/>
                <a:moveTo>
                  <a:pt x="338" y="1239"/>
                </a:moveTo>
                <a:lnTo>
                  <a:pt x="342" y="1239"/>
                </a:lnTo>
                <a:lnTo>
                  <a:pt x="342" y="1242"/>
                </a:lnTo>
                <a:lnTo>
                  <a:pt x="338" y="1242"/>
                </a:lnTo>
                <a:lnTo>
                  <a:pt x="338" y="1239"/>
                </a:lnTo>
                <a:close/>
                <a:moveTo>
                  <a:pt x="346" y="1239"/>
                </a:moveTo>
                <a:lnTo>
                  <a:pt x="350" y="1239"/>
                </a:lnTo>
                <a:lnTo>
                  <a:pt x="350" y="1242"/>
                </a:lnTo>
                <a:lnTo>
                  <a:pt x="346" y="1242"/>
                </a:lnTo>
                <a:lnTo>
                  <a:pt x="346" y="1239"/>
                </a:lnTo>
                <a:close/>
                <a:moveTo>
                  <a:pt x="354" y="1239"/>
                </a:moveTo>
                <a:lnTo>
                  <a:pt x="358" y="1239"/>
                </a:lnTo>
                <a:lnTo>
                  <a:pt x="358" y="1242"/>
                </a:lnTo>
                <a:lnTo>
                  <a:pt x="354" y="1242"/>
                </a:lnTo>
                <a:lnTo>
                  <a:pt x="354" y="1239"/>
                </a:lnTo>
                <a:close/>
                <a:moveTo>
                  <a:pt x="361" y="1239"/>
                </a:moveTo>
                <a:lnTo>
                  <a:pt x="365" y="1239"/>
                </a:lnTo>
                <a:lnTo>
                  <a:pt x="365" y="1242"/>
                </a:lnTo>
                <a:lnTo>
                  <a:pt x="361" y="1242"/>
                </a:lnTo>
                <a:lnTo>
                  <a:pt x="361" y="1239"/>
                </a:lnTo>
                <a:close/>
                <a:moveTo>
                  <a:pt x="369" y="1239"/>
                </a:moveTo>
                <a:lnTo>
                  <a:pt x="373" y="1239"/>
                </a:lnTo>
                <a:lnTo>
                  <a:pt x="373" y="1242"/>
                </a:lnTo>
                <a:lnTo>
                  <a:pt x="369" y="1242"/>
                </a:lnTo>
                <a:lnTo>
                  <a:pt x="369" y="1239"/>
                </a:lnTo>
                <a:close/>
                <a:moveTo>
                  <a:pt x="377" y="1239"/>
                </a:moveTo>
                <a:lnTo>
                  <a:pt x="381" y="1239"/>
                </a:lnTo>
                <a:lnTo>
                  <a:pt x="381" y="1242"/>
                </a:lnTo>
                <a:lnTo>
                  <a:pt x="377" y="1242"/>
                </a:lnTo>
                <a:lnTo>
                  <a:pt x="377" y="1239"/>
                </a:lnTo>
                <a:close/>
                <a:moveTo>
                  <a:pt x="384" y="1239"/>
                </a:moveTo>
                <a:lnTo>
                  <a:pt x="388" y="1239"/>
                </a:lnTo>
                <a:lnTo>
                  <a:pt x="388" y="1242"/>
                </a:lnTo>
                <a:lnTo>
                  <a:pt x="384" y="1242"/>
                </a:lnTo>
                <a:lnTo>
                  <a:pt x="384" y="1239"/>
                </a:lnTo>
                <a:close/>
                <a:moveTo>
                  <a:pt x="392" y="1239"/>
                </a:moveTo>
                <a:lnTo>
                  <a:pt x="396" y="1239"/>
                </a:lnTo>
                <a:lnTo>
                  <a:pt x="396" y="1242"/>
                </a:lnTo>
                <a:lnTo>
                  <a:pt x="392" y="1242"/>
                </a:lnTo>
                <a:lnTo>
                  <a:pt x="392" y="1239"/>
                </a:lnTo>
                <a:close/>
                <a:moveTo>
                  <a:pt x="400" y="1239"/>
                </a:moveTo>
                <a:lnTo>
                  <a:pt x="404" y="1239"/>
                </a:lnTo>
                <a:lnTo>
                  <a:pt x="404" y="1242"/>
                </a:lnTo>
                <a:lnTo>
                  <a:pt x="400" y="1242"/>
                </a:lnTo>
                <a:lnTo>
                  <a:pt x="400" y="1239"/>
                </a:lnTo>
                <a:close/>
                <a:moveTo>
                  <a:pt x="407" y="1239"/>
                </a:moveTo>
                <a:lnTo>
                  <a:pt x="411" y="1239"/>
                </a:lnTo>
                <a:lnTo>
                  <a:pt x="411" y="1242"/>
                </a:lnTo>
                <a:lnTo>
                  <a:pt x="407" y="1242"/>
                </a:lnTo>
                <a:lnTo>
                  <a:pt x="407" y="1239"/>
                </a:lnTo>
                <a:close/>
                <a:moveTo>
                  <a:pt x="415" y="1239"/>
                </a:moveTo>
                <a:lnTo>
                  <a:pt x="419" y="1239"/>
                </a:lnTo>
                <a:lnTo>
                  <a:pt x="419" y="1242"/>
                </a:lnTo>
                <a:lnTo>
                  <a:pt x="415" y="1242"/>
                </a:lnTo>
                <a:lnTo>
                  <a:pt x="415" y="1239"/>
                </a:lnTo>
                <a:close/>
                <a:moveTo>
                  <a:pt x="423" y="1239"/>
                </a:moveTo>
                <a:lnTo>
                  <a:pt x="427" y="1239"/>
                </a:lnTo>
                <a:lnTo>
                  <a:pt x="427" y="1242"/>
                </a:lnTo>
                <a:lnTo>
                  <a:pt x="423" y="1242"/>
                </a:lnTo>
                <a:lnTo>
                  <a:pt x="423" y="1239"/>
                </a:lnTo>
                <a:close/>
                <a:moveTo>
                  <a:pt x="430" y="1239"/>
                </a:moveTo>
                <a:lnTo>
                  <a:pt x="434" y="1239"/>
                </a:lnTo>
                <a:lnTo>
                  <a:pt x="434" y="1242"/>
                </a:lnTo>
                <a:lnTo>
                  <a:pt x="430" y="1242"/>
                </a:lnTo>
                <a:lnTo>
                  <a:pt x="430" y="1239"/>
                </a:lnTo>
                <a:close/>
                <a:moveTo>
                  <a:pt x="438" y="1239"/>
                </a:moveTo>
                <a:lnTo>
                  <a:pt x="442" y="1239"/>
                </a:lnTo>
                <a:lnTo>
                  <a:pt x="442" y="1242"/>
                </a:lnTo>
                <a:lnTo>
                  <a:pt x="438" y="1242"/>
                </a:lnTo>
                <a:lnTo>
                  <a:pt x="438" y="1239"/>
                </a:lnTo>
                <a:close/>
                <a:moveTo>
                  <a:pt x="446" y="1239"/>
                </a:moveTo>
                <a:lnTo>
                  <a:pt x="450" y="1239"/>
                </a:lnTo>
                <a:lnTo>
                  <a:pt x="450" y="1242"/>
                </a:lnTo>
                <a:lnTo>
                  <a:pt x="446" y="1242"/>
                </a:lnTo>
                <a:lnTo>
                  <a:pt x="446" y="1239"/>
                </a:lnTo>
                <a:close/>
                <a:moveTo>
                  <a:pt x="454" y="1239"/>
                </a:moveTo>
                <a:lnTo>
                  <a:pt x="457" y="1239"/>
                </a:lnTo>
                <a:lnTo>
                  <a:pt x="457" y="1242"/>
                </a:lnTo>
                <a:lnTo>
                  <a:pt x="454" y="1242"/>
                </a:lnTo>
                <a:lnTo>
                  <a:pt x="454" y="1239"/>
                </a:lnTo>
                <a:close/>
                <a:moveTo>
                  <a:pt x="461" y="1239"/>
                </a:moveTo>
                <a:lnTo>
                  <a:pt x="465" y="1239"/>
                </a:lnTo>
                <a:lnTo>
                  <a:pt x="465" y="1242"/>
                </a:lnTo>
                <a:lnTo>
                  <a:pt x="461" y="1242"/>
                </a:lnTo>
                <a:lnTo>
                  <a:pt x="461" y="1239"/>
                </a:lnTo>
                <a:close/>
                <a:moveTo>
                  <a:pt x="469" y="1239"/>
                </a:moveTo>
                <a:lnTo>
                  <a:pt x="473" y="1239"/>
                </a:lnTo>
                <a:lnTo>
                  <a:pt x="473" y="1242"/>
                </a:lnTo>
                <a:lnTo>
                  <a:pt x="469" y="1242"/>
                </a:lnTo>
                <a:lnTo>
                  <a:pt x="469" y="1239"/>
                </a:lnTo>
                <a:close/>
                <a:moveTo>
                  <a:pt x="477" y="1239"/>
                </a:moveTo>
                <a:lnTo>
                  <a:pt x="480" y="1239"/>
                </a:lnTo>
                <a:lnTo>
                  <a:pt x="480" y="1242"/>
                </a:lnTo>
                <a:lnTo>
                  <a:pt x="477" y="1242"/>
                </a:lnTo>
                <a:lnTo>
                  <a:pt x="477" y="1239"/>
                </a:lnTo>
                <a:close/>
                <a:moveTo>
                  <a:pt x="484" y="1239"/>
                </a:moveTo>
                <a:lnTo>
                  <a:pt x="488" y="1239"/>
                </a:lnTo>
                <a:lnTo>
                  <a:pt x="488" y="1242"/>
                </a:lnTo>
                <a:lnTo>
                  <a:pt x="484" y="1242"/>
                </a:lnTo>
                <a:lnTo>
                  <a:pt x="484" y="1239"/>
                </a:lnTo>
                <a:close/>
                <a:moveTo>
                  <a:pt x="492" y="1239"/>
                </a:moveTo>
                <a:lnTo>
                  <a:pt x="496" y="1239"/>
                </a:lnTo>
                <a:lnTo>
                  <a:pt x="496" y="1242"/>
                </a:lnTo>
                <a:lnTo>
                  <a:pt x="492" y="1242"/>
                </a:lnTo>
                <a:lnTo>
                  <a:pt x="492" y="1239"/>
                </a:lnTo>
                <a:close/>
                <a:moveTo>
                  <a:pt x="500" y="1239"/>
                </a:moveTo>
                <a:lnTo>
                  <a:pt x="503" y="1239"/>
                </a:lnTo>
                <a:lnTo>
                  <a:pt x="503" y="1242"/>
                </a:lnTo>
                <a:lnTo>
                  <a:pt x="500" y="1242"/>
                </a:lnTo>
                <a:lnTo>
                  <a:pt x="500" y="1239"/>
                </a:lnTo>
                <a:close/>
                <a:moveTo>
                  <a:pt x="507" y="1239"/>
                </a:moveTo>
                <a:lnTo>
                  <a:pt x="511" y="1239"/>
                </a:lnTo>
                <a:lnTo>
                  <a:pt x="511" y="1242"/>
                </a:lnTo>
                <a:lnTo>
                  <a:pt x="507" y="1242"/>
                </a:lnTo>
                <a:lnTo>
                  <a:pt x="507" y="1239"/>
                </a:lnTo>
                <a:close/>
                <a:moveTo>
                  <a:pt x="515" y="1239"/>
                </a:moveTo>
                <a:lnTo>
                  <a:pt x="519" y="1239"/>
                </a:lnTo>
                <a:lnTo>
                  <a:pt x="519" y="1242"/>
                </a:lnTo>
                <a:lnTo>
                  <a:pt x="515" y="1242"/>
                </a:lnTo>
                <a:lnTo>
                  <a:pt x="515" y="1239"/>
                </a:lnTo>
                <a:close/>
                <a:moveTo>
                  <a:pt x="523" y="1239"/>
                </a:moveTo>
                <a:lnTo>
                  <a:pt x="526" y="1239"/>
                </a:lnTo>
                <a:lnTo>
                  <a:pt x="526" y="1242"/>
                </a:lnTo>
                <a:lnTo>
                  <a:pt x="523" y="1242"/>
                </a:lnTo>
                <a:lnTo>
                  <a:pt x="523" y="1239"/>
                </a:lnTo>
                <a:close/>
                <a:moveTo>
                  <a:pt x="530" y="1239"/>
                </a:moveTo>
                <a:lnTo>
                  <a:pt x="534" y="1239"/>
                </a:lnTo>
                <a:lnTo>
                  <a:pt x="534" y="1242"/>
                </a:lnTo>
                <a:lnTo>
                  <a:pt x="530" y="1242"/>
                </a:lnTo>
                <a:lnTo>
                  <a:pt x="530" y="1239"/>
                </a:lnTo>
                <a:close/>
                <a:moveTo>
                  <a:pt x="538" y="1239"/>
                </a:moveTo>
                <a:lnTo>
                  <a:pt x="542" y="1239"/>
                </a:lnTo>
                <a:lnTo>
                  <a:pt x="542" y="1242"/>
                </a:lnTo>
                <a:lnTo>
                  <a:pt x="538" y="1242"/>
                </a:lnTo>
                <a:lnTo>
                  <a:pt x="538" y="1239"/>
                </a:lnTo>
                <a:close/>
                <a:moveTo>
                  <a:pt x="546" y="1239"/>
                </a:moveTo>
                <a:lnTo>
                  <a:pt x="550" y="1239"/>
                </a:lnTo>
                <a:lnTo>
                  <a:pt x="550" y="1242"/>
                </a:lnTo>
                <a:lnTo>
                  <a:pt x="546" y="1242"/>
                </a:lnTo>
                <a:lnTo>
                  <a:pt x="546" y="1239"/>
                </a:lnTo>
                <a:close/>
                <a:moveTo>
                  <a:pt x="553" y="1239"/>
                </a:moveTo>
                <a:lnTo>
                  <a:pt x="557" y="1239"/>
                </a:lnTo>
                <a:lnTo>
                  <a:pt x="557" y="1242"/>
                </a:lnTo>
                <a:lnTo>
                  <a:pt x="553" y="1242"/>
                </a:lnTo>
                <a:lnTo>
                  <a:pt x="553" y="1239"/>
                </a:lnTo>
                <a:close/>
                <a:moveTo>
                  <a:pt x="561" y="1239"/>
                </a:moveTo>
                <a:lnTo>
                  <a:pt x="565" y="1239"/>
                </a:lnTo>
                <a:lnTo>
                  <a:pt x="565" y="1242"/>
                </a:lnTo>
                <a:lnTo>
                  <a:pt x="561" y="1242"/>
                </a:lnTo>
                <a:lnTo>
                  <a:pt x="561" y="1239"/>
                </a:lnTo>
                <a:close/>
                <a:moveTo>
                  <a:pt x="569" y="1239"/>
                </a:moveTo>
                <a:lnTo>
                  <a:pt x="573" y="1239"/>
                </a:lnTo>
                <a:lnTo>
                  <a:pt x="573" y="1242"/>
                </a:lnTo>
                <a:lnTo>
                  <a:pt x="569" y="1242"/>
                </a:lnTo>
                <a:lnTo>
                  <a:pt x="569" y="1239"/>
                </a:lnTo>
                <a:close/>
                <a:moveTo>
                  <a:pt x="576" y="1239"/>
                </a:moveTo>
                <a:lnTo>
                  <a:pt x="580" y="1239"/>
                </a:lnTo>
                <a:lnTo>
                  <a:pt x="580" y="1242"/>
                </a:lnTo>
                <a:lnTo>
                  <a:pt x="576" y="1242"/>
                </a:lnTo>
                <a:lnTo>
                  <a:pt x="576" y="1239"/>
                </a:lnTo>
                <a:close/>
                <a:moveTo>
                  <a:pt x="584" y="1239"/>
                </a:moveTo>
                <a:lnTo>
                  <a:pt x="588" y="1239"/>
                </a:lnTo>
                <a:lnTo>
                  <a:pt x="588" y="1242"/>
                </a:lnTo>
                <a:lnTo>
                  <a:pt x="584" y="1242"/>
                </a:lnTo>
                <a:lnTo>
                  <a:pt x="584" y="1239"/>
                </a:lnTo>
                <a:close/>
                <a:moveTo>
                  <a:pt x="592" y="1239"/>
                </a:moveTo>
                <a:lnTo>
                  <a:pt x="596" y="1239"/>
                </a:lnTo>
                <a:lnTo>
                  <a:pt x="596" y="1242"/>
                </a:lnTo>
                <a:lnTo>
                  <a:pt x="592" y="1242"/>
                </a:lnTo>
                <a:lnTo>
                  <a:pt x="592" y="1239"/>
                </a:lnTo>
                <a:close/>
                <a:moveTo>
                  <a:pt x="599" y="1239"/>
                </a:moveTo>
                <a:lnTo>
                  <a:pt x="603" y="1239"/>
                </a:lnTo>
                <a:lnTo>
                  <a:pt x="603" y="1242"/>
                </a:lnTo>
                <a:lnTo>
                  <a:pt x="599" y="1242"/>
                </a:lnTo>
                <a:lnTo>
                  <a:pt x="599" y="1239"/>
                </a:lnTo>
                <a:close/>
                <a:moveTo>
                  <a:pt x="607" y="1239"/>
                </a:moveTo>
                <a:lnTo>
                  <a:pt x="611" y="1239"/>
                </a:lnTo>
                <a:lnTo>
                  <a:pt x="611" y="1242"/>
                </a:lnTo>
                <a:lnTo>
                  <a:pt x="607" y="1242"/>
                </a:lnTo>
                <a:lnTo>
                  <a:pt x="607" y="1239"/>
                </a:lnTo>
                <a:close/>
                <a:moveTo>
                  <a:pt x="615" y="1239"/>
                </a:moveTo>
                <a:lnTo>
                  <a:pt x="619" y="1239"/>
                </a:lnTo>
                <a:lnTo>
                  <a:pt x="619" y="1242"/>
                </a:lnTo>
                <a:lnTo>
                  <a:pt x="615" y="1242"/>
                </a:lnTo>
                <a:lnTo>
                  <a:pt x="615" y="1239"/>
                </a:lnTo>
                <a:close/>
                <a:moveTo>
                  <a:pt x="622" y="1239"/>
                </a:moveTo>
                <a:lnTo>
                  <a:pt x="626" y="1239"/>
                </a:lnTo>
                <a:lnTo>
                  <a:pt x="626" y="1242"/>
                </a:lnTo>
                <a:lnTo>
                  <a:pt x="622" y="1242"/>
                </a:lnTo>
                <a:lnTo>
                  <a:pt x="622" y="1239"/>
                </a:lnTo>
                <a:close/>
                <a:moveTo>
                  <a:pt x="630" y="1239"/>
                </a:moveTo>
                <a:lnTo>
                  <a:pt x="634" y="1239"/>
                </a:lnTo>
                <a:lnTo>
                  <a:pt x="634" y="1242"/>
                </a:lnTo>
                <a:lnTo>
                  <a:pt x="630" y="1242"/>
                </a:lnTo>
                <a:lnTo>
                  <a:pt x="630" y="1239"/>
                </a:lnTo>
                <a:close/>
                <a:moveTo>
                  <a:pt x="638" y="1239"/>
                </a:moveTo>
                <a:lnTo>
                  <a:pt x="642" y="1239"/>
                </a:lnTo>
                <a:lnTo>
                  <a:pt x="642" y="1242"/>
                </a:lnTo>
                <a:lnTo>
                  <a:pt x="638" y="1242"/>
                </a:lnTo>
                <a:lnTo>
                  <a:pt x="638" y="1239"/>
                </a:lnTo>
                <a:close/>
                <a:moveTo>
                  <a:pt x="646" y="1239"/>
                </a:moveTo>
                <a:lnTo>
                  <a:pt x="649" y="1239"/>
                </a:lnTo>
                <a:lnTo>
                  <a:pt x="649" y="1242"/>
                </a:lnTo>
                <a:lnTo>
                  <a:pt x="646" y="1242"/>
                </a:lnTo>
                <a:lnTo>
                  <a:pt x="646" y="1239"/>
                </a:lnTo>
                <a:close/>
                <a:moveTo>
                  <a:pt x="653" y="1239"/>
                </a:moveTo>
                <a:lnTo>
                  <a:pt x="657" y="1239"/>
                </a:lnTo>
                <a:lnTo>
                  <a:pt x="657" y="1242"/>
                </a:lnTo>
                <a:lnTo>
                  <a:pt x="653" y="1242"/>
                </a:lnTo>
                <a:lnTo>
                  <a:pt x="653" y="1239"/>
                </a:lnTo>
                <a:close/>
                <a:moveTo>
                  <a:pt x="661" y="1239"/>
                </a:moveTo>
                <a:lnTo>
                  <a:pt x="665" y="1239"/>
                </a:lnTo>
                <a:lnTo>
                  <a:pt x="665" y="1242"/>
                </a:lnTo>
                <a:lnTo>
                  <a:pt x="661" y="1242"/>
                </a:lnTo>
                <a:lnTo>
                  <a:pt x="661" y="1239"/>
                </a:lnTo>
                <a:close/>
                <a:moveTo>
                  <a:pt x="669" y="1239"/>
                </a:moveTo>
                <a:lnTo>
                  <a:pt x="672" y="1239"/>
                </a:lnTo>
                <a:lnTo>
                  <a:pt x="672" y="1242"/>
                </a:lnTo>
                <a:lnTo>
                  <a:pt x="669" y="1242"/>
                </a:lnTo>
                <a:lnTo>
                  <a:pt x="669" y="1239"/>
                </a:lnTo>
                <a:close/>
                <a:moveTo>
                  <a:pt x="676" y="1239"/>
                </a:moveTo>
                <a:lnTo>
                  <a:pt x="680" y="1239"/>
                </a:lnTo>
                <a:lnTo>
                  <a:pt x="680" y="1242"/>
                </a:lnTo>
                <a:lnTo>
                  <a:pt x="676" y="1242"/>
                </a:lnTo>
                <a:lnTo>
                  <a:pt x="676" y="1239"/>
                </a:lnTo>
                <a:close/>
                <a:moveTo>
                  <a:pt x="684" y="1239"/>
                </a:moveTo>
                <a:lnTo>
                  <a:pt x="688" y="1239"/>
                </a:lnTo>
                <a:lnTo>
                  <a:pt x="688" y="1242"/>
                </a:lnTo>
                <a:lnTo>
                  <a:pt x="684" y="1242"/>
                </a:lnTo>
                <a:lnTo>
                  <a:pt x="684" y="1239"/>
                </a:lnTo>
                <a:close/>
                <a:moveTo>
                  <a:pt x="692" y="1239"/>
                </a:moveTo>
                <a:lnTo>
                  <a:pt x="695" y="1239"/>
                </a:lnTo>
                <a:lnTo>
                  <a:pt x="695" y="1242"/>
                </a:lnTo>
                <a:lnTo>
                  <a:pt x="692" y="1242"/>
                </a:lnTo>
                <a:lnTo>
                  <a:pt x="692" y="1239"/>
                </a:lnTo>
                <a:close/>
                <a:moveTo>
                  <a:pt x="699" y="1239"/>
                </a:moveTo>
                <a:lnTo>
                  <a:pt x="703" y="1239"/>
                </a:lnTo>
                <a:lnTo>
                  <a:pt x="703" y="1242"/>
                </a:lnTo>
                <a:lnTo>
                  <a:pt x="699" y="1242"/>
                </a:lnTo>
                <a:lnTo>
                  <a:pt x="699" y="1239"/>
                </a:lnTo>
                <a:close/>
                <a:moveTo>
                  <a:pt x="707" y="1239"/>
                </a:moveTo>
                <a:lnTo>
                  <a:pt x="711" y="1239"/>
                </a:lnTo>
                <a:lnTo>
                  <a:pt x="711" y="1242"/>
                </a:lnTo>
                <a:lnTo>
                  <a:pt x="707" y="1242"/>
                </a:lnTo>
                <a:lnTo>
                  <a:pt x="707" y="1239"/>
                </a:lnTo>
                <a:close/>
                <a:moveTo>
                  <a:pt x="715" y="1239"/>
                </a:moveTo>
                <a:lnTo>
                  <a:pt x="718" y="1239"/>
                </a:lnTo>
                <a:lnTo>
                  <a:pt x="718" y="1242"/>
                </a:lnTo>
                <a:lnTo>
                  <a:pt x="715" y="1242"/>
                </a:lnTo>
                <a:lnTo>
                  <a:pt x="715" y="1239"/>
                </a:lnTo>
                <a:close/>
                <a:moveTo>
                  <a:pt x="722" y="1239"/>
                </a:moveTo>
                <a:lnTo>
                  <a:pt x="726" y="1239"/>
                </a:lnTo>
                <a:lnTo>
                  <a:pt x="726" y="1242"/>
                </a:lnTo>
                <a:lnTo>
                  <a:pt x="722" y="1242"/>
                </a:lnTo>
                <a:lnTo>
                  <a:pt x="722" y="1239"/>
                </a:lnTo>
                <a:close/>
                <a:moveTo>
                  <a:pt x="730" y="1239"/>
                </a:moveTo>
                <a:lnTo>
                  <a:pt x="734" y="1239"/>
                </a:lnTo>
                <a:lnTo>
                  <a:pt x="734" y="1242"/>
                </a:lnTo>
                <a:lnTo>
                  <a:pt x="730" y="1242"/>
                </a:lnTo>
                <a:lnTo>
                  <a:pt x="730" y="1239"/>
                </a:lnTo>
                <a:close/>
                <a:moveTo>
                  <a:pt x="738" y="1239"/>
                </a:moveTo>
                <a:lnTo>
                  <a:pt x="742" y="1239"/>
                </a:lnTo>
                <a:lnTo>
                  <a:pt x="742" y="1242"/>
                </a:lnTo>
                <a:lnTo>
                  <a:pt x="738" y="1242"/>
                </a:lnTo>
                <a:lnTo>
                  <a:pt x="738" y="1239"/>
                </a:lnTo>
                <a:close/>
                <a:moveTo>
                  <a:pt x="745" y="1239"/>
                </a:moveTo>
                <a:lnTo>
                  <a:pt x="749" y="1239"/>
                </a:lnTo>
                <a:lnTo>
                  <a:pt x="749" y="1242"/>
                </a:lnTo>
                <a:lnTo>
                  <a:pt x="745" y="1242"/>
                </a:lnTo>
                <a:lnTo>
                  <a:pt x="745" y="1239"/>
                </a:lnTo>
                <a:close/>
                <a:moveTo>
                  <a:pt x="753" y="1239"/>
                </a:moveTo>
                <a:lnTo>
                  <a:pt x="757" y="1239"/>
                </a:lnTo>
                <a:lnTo>
                  <a:pt x="757" y="1242"/>
                </a:lnTo>
                <a:lnTo>
                  <a:pt x="753" y="1242"/>
                </a:lnTo>
                <a:lnTo>
                  <a:pt x="753" y="1239"/>
                </a:lnTo>
                <a:close/>
                <a:moveTo>
                  <a:pt x="761" y="1239"/>
                </a:moveTo>
                <a:lnTo>
                  <a:pt x="765" y="1239"/>
                </a:lnTo>
                <a:lnTo>
                  <a:pt x="765" y="1242"/>
                </a:lnTo>
                <a:lnTo>
                  <a:pt x="761" y="1242"/>
                </a:lnTo>
                <a:lnTo>
                  <a:pt x="761" y="1239"/>
                </a:lnTo>
                <a:close/>
                <a:moveTo>
                  <a:pt x="768" y="1239"/>
                </a:moveTo>
                <a:lnTo>
                  <a:pt x="772" y="1239"/>
                </a:lnTo>
                <a:lnTo>
                  <a:pt x="772" y="1242"/>
                </a:lnTo>
                <a:lnTo>
                  <a:pt x="768" y="1242"/>
                </a:lnTo>
                <a:lnTo>
                  <a:pt x="768" y="1239"/>
                </a:lnTo>
                <a:close/>
                <a:moveTo>
                  <a:pt x="776" y="1239"/>
                </a:moveTo>
                <a:lnTo>
                  <a:pt x="780" y="1239"/>
                </a:lnTo>
                <a:lnTo>
                  <a:pt x="780" y="1242"/>
                </a:lnTo>
                <a:lnTo>
                  <a:pt x="776" y="1242"/>
                </a:lnTo>
                <a:lnTo>
                  <a:pt x="776" y="1239"/>
                </a:lnTo>
                <a:close/>
                <a:moveTo>
                  <a:pt x="784" y="1239"/>
                </a:moveTo>
                <a:lnTo>
                  <a:pt x="788" y="1239"/>
                </a:lnTo>
                <a:lnTo>
                  <a:pt x="788" y="1242"/>
                </a:lnTo>
                <a:lnTo>
                  <a:pt x="784" y="1242"/>
                </a:lnTo>
                <a:lnTo>
                  <a:pt x="784" y="1239"/>
                </a:lnTo>
                <a:close/>
                <a:moveTo>
                  <a:pt x="791" y="1239"/>
                </a:moveTo>
                <a:lnTo>
                  <a:pt x="795" y="1239"/>
                </a:lnTo>
                <a:lnTo>
                  <a:pt x="795" y="1242"/>
                </a:lnTo>
                <a:lnTo>
                  <a:pt x="791" y="1242"/>
                </a:lnTo>
                <a:lnTo>
                  <a:pt x="791" y="1239"/>
                </a:lnTo>
                <a:close/>
                <a:moveTo>
                  <a:pt x="799" y="1239"/>
                </a:moveTo>
                <a:lnTo>
                  <a:pt x="803" y="1239"/>
                </a:lnTo>
                <a:lnTo>
                  <a:pt x="803" y="1242"/>
                </a:lnTo>
                <a:lnTo>
                  <a:pt x="799" y="1242"/>
                </a:lnTo>
                <a:lnTo>
                  <a:pt x="799" y="1239"/>
                </a:lnTo>
                <a:close/>
                <a:moveTo>
                  <a:pt x="807" y="1239"/>
                </a:moveTo>
                <a:lnTo>
                  <a:pt x="811" y="1239"/>
                </a:lnTo>
                <a:lnTo>
                  <a:pt x="811" y="1242"/>
                </a:lnTo>
                <a:lnTo>
                  <a:pt x="807" y="1242"/>
                </a:lnTo>
                <a:lnTo>
                  <a:pt x="807" y="1239"/>
                </a:lnTo>
                <a:close/>
                <a:moveTo>
                  <a:pt x="814" y="1239"/>
                </a:moveTo>
                <a:lnTo>
                  <a:pt x="818" y="1239"/>
                </a:lnTo>
                <a:lnTo>
                  <a:pt x="818" y="1242"/>
                </a:lnTo>
                <a:lnTo>
                  <a:pt x="814" y="1242"/>
                </a:lnTo>
                <a:lnTo>
                  <a:pt x="814" y="1239"/>
                </a:lnTo>
                <a:close/>
                <a:moveTo>
                  <a:pt x="822" y="1239"/>
                </a:moveTo>
                <a:lnTo>
                  <a:pt x="826" y="1239"/>
                </a:lnTo>
                <a:lnTo>
                  <a:pt x="826" y="1242"/>
                </a:lnTo>
                <a:lnTo>
                  <a:pt x="822" y="1242"/>
                </a:lnTo>
                <a:lnTo>
                  <a:pt x="822" y="1239"/>
                </a:lnTo>
                <a:close/>
                <a:moveTo>
                  <a:pt x="830" y="1239"/>
                </a:moveTo>
                <a:lnTo>
                  <a:pt x="834" y="1239"/>
                </a:lnTo>
                <a:lnTo>
                  <a:pt x="834" y="1242"/>
                </a:lnTo>
                <a:lnTo>
                  <a:pt x="830" y="1242"/>
                </a:lnTo>
                <a:lnTo>
                  <a:pt x="830" y="1239"/>
                </a:lnTo>
                <a:close/>
                <a:moveTo>
                  <a:pt x="838" y="1239"/>
                </a:moveTo>
                <a:lnTo>
                  <a:pt x="841" y="1239"/>
                </a:lnTo>
                <a:lnTo>
                  <a:pt x="841" y="1242"/>
                </a:lnTo>
                <a:lnTo>
                  <a:pt x="838" y="1242"/>
                </a:lnTo>
                <a:lnTo>
                  <a:pt x="838" y="1239"/>
                </a:lnTo>
                <a:close/>
                <a:moveTo>
                  <a:pt x="845" y="1239"/>
                </a:moveTo>
                <a:lnTo>
                  <a:pt x="849" y="1239"/>
                </a:lnTo>
                <a:lnTo>
                  <a:pt x="849" y="1242"/>
                </a:lnTo>
                <a:lnTo>
                  <a:pt x="845" y="1242"/>
                </a:lnTo>
                <a:lnTo>
                  <a:pt x="845" y="1239"/>
                </a:lnTo>
                <a:close/>
                <a:moveTo>
                  <a:pt x="853" y="1239"/>
                </a:moveTo>
                <a:lnTo>
                  <a:pt x="857" y="1239"/>
                </a:lnTo>
                <a:lnTo>
                  <a:pt x="857" y="1242"/>
                </a:lnTo>
                <a:lnTo>
                  <a:pt x="853" y="1242"/>
                </a:lnTo>
                <a:lnTo>
                  <a:pt x="853" y="1239"/>
                </a:lnTo>
                <a:close/>
                <a:moveTo>
                  <a:pt x="861" y="1239"/>
                </a:moveTo>
                <a:lnTo>
                  <a:pt x="864" y="1239"/>
                </a:lnTo>
                <a:lnTo>
                  <a:pt x="864" y="1242"/>
                </a:lnTo>
                <a:lnTo>
                  <a:pt x="861" y="1242"/>
                </a:lnTo>
                <a:lnTo>
                  <a:pt x="861" y="1239"/>
                </a:lnTo>
                <a:close/>
                <a:moveTo>
                  <a:pt x="868" y="1239"/>
                </a:moveTo>
                <a:lnTo>
                  <a:pt x="872" y="1239"/>
                </a:lnTo>
                <a:lnTo>
                  <a:pt x="872" y="1242"/>
                </a:lnTo>
                <a:lnTo>
                  <a:pt x="868" y="1242"/>
                </a:lnTo>
                <a:lnTo>
                  <a:pt x="868" y="1239"/>
                </a:lnTo>
                <a:close/>
                <a:moveTo>
                  <a:pt x="876" y="1239"/>
                </a:moveTo>
                <a:lnTo>
                  <a:pt x="880" y="1239"/>
                </a:lnTo>
                <a:lnTo>
                  <a:pt x="880" y="1242"/>
                </a:lnTo>
                <a:lnTo>
                  <a:pt x="876" y="1242"/>
                </a:lnTo>
                <a:lnTo>
                  <a:pt x="876" y="1239"/>
                </a:lnTo>
                <a:close/>
                <a:moveTo>
                  <a:pt x="884" y="1239"/>
                </a:moveTo>
                <a:lnTo>
                  <a:pt x="887" y="1239"/>
                </a:lnTo>
                <a:lnTo>
                  <a:pt x="887" y="1242"/>
                </a:lnTo>
                <a:lnTo>
                  <a:pt x="884" y="1242"/>
                </a:lnTo>
                <a:lnTo>
                  <a:pt x="884" y="1239"/>
                </a:lnTo>
                <a:close/>
                <a:moveTo>
                  <a:pt x="891" y="1239"/>
                </a:moveTo>
                <a:lnTo>
                  <a:pt x="895" y="1239"/>
                </a:lnTo>
                <a:lnTo>
                  <a:pt x="895" y="1242"/>
                </a:lnTo>
                <a:lnTo>
                  <a:pt x="891" y="1242"/>
                </a:lnTo>
                <a:lnTo>
                  <a:pt x="891" y="1239"/>
                </a:lnTo>
                <a:close/>
                <a:moveTo>
                  <a:pt x="899" y="1239"/>
                </a:moveTo>
                <a:lnTo>
                  <a:pt x="903" y="1239"/>
                </a:lnTo>
                <a:lnTo>
                  <a:pt x="903" y="1242"/>
                </a:lnTo>
                <a:lnTo>
                  <a:pt x="899" y="1242"/>
                </a:lnTo>
                <a:lnTo>
                  <a:pt x="899" y="1239"/>
                </a:lnTo>
                <a:close/>
                <a:moveTo>
                  <a:pt x="907" y="1239"/>
                </a:moveTo>
                <a:lnTo>
                  <a:pt x="910" y="1239"/>
                </a:lnTo>
                <a:lnTo>
                  <a:pt x="910" y="1242"/>
                </a:lnTo>
                <a:lnTo>
                  <a:pt x="907" y="1242"/>
                </a:lnTo>
                <a:lnTo>
                  <a:pt x="907" y="1239"/>
                </a:lnTo>
                <a:close/>
                <a:moveTo>
                  <a:pt x="914" y="1239"/>
                </a:moveTo>
                <a:lnTo>
                  <a:pt x="918" y="1239"/>
                </a:lnTo>
                <a:lnTo>
                  <a:pt x="918" y="1242"/>
                </a:lnTo>
                <a:lnTo>
                  <a:pt x="914" y="1242"/>
                </a:lnTo>
                <a:lnTo>
                  <a:pt x="914" y="1239"/>
                </a:lnTo>
                <a:close/>
                <a:moveTo>
                  <a:pt x="922" y="1239"/>
                </a:moveTo>
                <a:lnTo>
                  <a:pt x="926" y="1239"/>
                </a:lnTo>
                <a:lnTo>
                  <a:pt x="926" y="1242"/>
                </a:lnTo>
                <a:lnTo>
                  <a:pt x="922" y="1242"/>
                </a:lnTo>
                <a:lnTo>
                  <a:pt x="922" y="1239"/>
                </a:lnTo>
                <a:close/>
                <a:moveTo>
                  <a:pt x="930" y="1239"/>
                </a:moveTo>
                <a:lnTo>
                  <a:pt x="934" y="1239"/>
                </a:lnTo>
                <a:lnTo>
                  <a:pt x="934" y="1242"/>
                </a:lnTo>
                <a:lnTo>
                  <a:pt x="930" y="1242"/>
                </a:lnTo>
                <a:lnTo>
                  <a:pt x="930" y="1239"/>
                </a:lnTo>
                <a:close/>
                <a:moveTo>
                  <a:pt x="937" y="1239"/>
                </a:moveTo>
                <a:lnTo>
                  <a:pt x="941" y="1239"/>
                </a:lnTo>
                <a:lnTo>
                  <a:pt x="941" y="1242"/>
                </a:lnTo>
                <a:lnTo>
                  <a:pt x="937" y="1242"/>
                </a:lnTo>
                <a:lnTo>
                  <a:pt x="937" y="1239"/>
                </a:lnTo>
                <a:close/>
                <a:moveTo>
                  <a:pt x="945" y="1239"/>
                </a:moveTo>
                <a:lnTo>
                  <a:pt x="949" y="1239"/>
                </a:lnTo>
                <a:lnTo>
                  <a:pt x="949" y="1242"/>
                </a:lnTo>
                <a:lnTo>
                  <a:pt x="945" y="1242"/>
                </a:lnTo>
                <a:lnTo>
                  <a:pt x="945" y="1239"/>
                </a:lnTo>
                <a:close/>
                <a:moveTo>
                  <a:pt x="953" y="1239"/>
                </a:moveTo>
                <a:lnTo>
                  <a:pt x="957" y="1239"/>
                </a:lnTo>
                <a:lnTo>
                  <a:pt x="957" y="1242"/>
                </a:lnTo>
                <a:lnTo>
                  <a:pt x="953" y="1242"/>
                </a:lnTo>
                <a:lnTo>
                  <a:pt x="953" y="1239"/>
                </a:lnTo>
                <a:close/>
                <a:moveTo>
                  <a:pt x="960" y="1239"/>
                </a:moveTo>
                <a:lnTo>
                  <a:pt x="964" y="1239"/>
                </a:lnTo>
                <a:lnTo>
                  <a:pt x="964" y="1242"/>
                </a:lnTo>
                <a:lnTo>
                  <a:pt x="960" y="1242"/>
                </a:lnTo>
                <a:lnTo>
                  <a:pt x="960" y="1239"/>
                </a:lnTo>
                <a:close/>
                <a:moveTo>
                  <a:pt x="968" y="1239"/>
                </a:moveTo>
                <a:lnTo>
                  <a:pt x="972" y="1239"/>
                </a:lnTo>
                <a:lnTo>
                  <a:pt x="972" y="1242"/>
                </a:lnTo>
                <a:lnTo>
                  <a:pt x="968" y="1242"/>
                </a:lnTo>
                <a:lnTo>
                  <a:pt x="968" y="1239"/>
                </a:lnTo>
                <a:close/>
                <a:moveTo>
                  <a:pt x="976" y="1239"/>
                </a:moveTo>
                <a:lnTo>
                  <a:pt x="980" y="1239"/>
                </a:lnTo>
                <a:lnTo>
                  <a:pt x="980" y="1242"/>
                </a:lnTo>
                <a:lnTo>
                  <a:pt x="976" y="1242"/>
                </a:lnTo>
                <a:lnTo>
                  <a:pt x="976" y="1239"/>
                </a:lnTo>
                <a:close/>
                <a:moveTo>
                  <a:pt x="983" y="1239"/>
                </a:moveTo>
                <a:lnTo>
                  <a:pt x="987" y="1239"/>
                </a:lnTo>
                <a:lnTo>
                  <a:pt x="987" y="1242"/>
                </a:lnTo>
                <a:lnTo>
                  <a:pt x="983" y="1242"/>
                </a:lnTo>
                <a:lnTo>
                  <a:pt x="983" y="1239"/>
                </a:lnTo>
                <a:close/>
                <a:moveTo>
                  <a:pt x="991" y="1239"/>
                </a:moveTo>
                <a:lnTo>
                  <a:pt x="995" y="1239"/>
                </a:lnTo>
                <a:lnTo>
                  <a:pt x="995" y="1242"/>
                </a:lnTo>
                <a:lnTo>
                  <a:pt x="991" y="1242"/>
                </a:lnTo>
                <a:lnTo>
                  <a:pt x="991" y="1239"/>
                </a:lnTo>
                <a:close/>
                <a:moveTo>
                  <a:pt x="999" y="1239"/>
                </a:moveTo>
                <a:lnTo>
                  <a:pt x="1003" y="1239"/>
                </a:lnTo>
                <a:lnTo>
                  <a:pt x="1003" y="1242"/>
                </a:lnTo>
                <a:lnTo>
                  <a:pt x="999" y="1242"/>
                </a:lnTo>
                <a:lnTo>
                  <a:pt x="999" y="1239"/>
                </a:lnTo>
                <a:close/>
                <a:moveTo>
                  <a:pt x="1006" y="1239"/>
                </a:moveTo>
                <a:lnTo>
                  <a:pt x="1010" y="1239"/>
                </a:lnTo>
                <a:lnTo>
                  <a:pt x="1010" y="1242"/>
                </a:lnTo>
                <a:lnTo>
                  <a:pt x="1006" y="1242"/>
                </a:lnTo>
                <a:lnTo>
                  <a:pt x="1006" y="1239"/>
                </a:lnTo>
                <a:close/>
                <a:moveTo>
                  <a:pt x="1014" y="1239"/>
                </a:moveTo>
                <a:lnTo>
                  <a:pt x="1018" y="1239"/>
                </a:lnTo>
                <a:lnTo>
                  <a:pt x="1018" y="1242"/>
                </a:lnTo>
                <a:lnTo>
                  <a:pt x="1014" y="1242"/>
                </a:lnTo>
                <a:lnTo>
                  <a:pt x="1014" y="1239"/>
                </a:lnTo>
                <a:close/>
                <a:moveTo>
                  <a:pt x="1022" y="1239"/>
                </a:moveTo>
                <a:lnTo>
                  <a:pt x="1026" y="1239"/>
                </a:lnTo>
                <a:lnTo>
                  <a:pt x="1026" y="1242"/>
                </a:lnTo>
                <a:lnTo>
                  <a:pt x="1022" y="1242"/>
                </a:lnTo>
                <a:lnTo>
                  <a:pt x="1022" y="1239"/>
                </a:lnTo>
                <a:close/>
                <a:moveTo>
                  <a:pt x="1030" y="1239"/>
                </a:moveTo>
                <a:lnTo>
                  <a:pt x="1033" y="1239"/>
                </a:lnTo>
                <a:lnTo>
                  <a:pt x="1033" y="1242"/>
                </a:lnTo>
                <a:lnTo>
                  <a:pt x="1030" y="1242"/>
                </a:lnTo>
                <a:lnTo>
                  <a:pt x="1030" y="1239"/>
                </a:lnTo>
                <a:close/>
                <a:moveTo>
                  <a:pt x="1037" y="1239"/>
                </a:moveTo>
                <a:lnTo>
                  <a:pt x="1041" y="1239"/>
                </a:lnTo>
                <a:lnTo>
                  <a:pt x="1041" y="1242"/>
                </a:lnTo>
                <a:lnTo>
                  <a:pt x="1037" y="1242"/>
                </a:lnTo>
                <a:lnTo>
                  <a:pt x="1037" y="1239"/>
                </a:lnTo>
                <a:close/>
                <a:moveTo>
                  <a:pt x="1045" y="1239"/>
                </a:moveTo>
                <a:lnTo>
                  <a:pt x="1049" y="1239"/>
                </a:lnTo>
                <a:lnTo>
                  <a:pt x="1049" y="1242"/>
                </a:lnTo>
                <a:lnTo>
                  <a:pt x="1045" y="1242"/>
                </a:lnTo>
                <a:lnTo>
                  <a:pt x="1045" y="1239"/>
                </a:lnTo>
                <a:close/>
                <a:moveTo>
                  <a:pt x="1053" y="1239"/>
                </a:moveTo>
                <a:lnTo>
                  <a:pt x="1056" y="1239"/>
                </a:lnTo>
                <a:lnTo>
                  <a:pt x="1056" y="1242"/>
                </a:lnTo>
                <a:lnTo>
                  <a:pt x="1053" y="1242"/>
                </a:lnTo>
                <a:lnTo>
                  <a:pt x="1053" y="1239"/>
                </a:lnTo>
                <a:close/>
                <a:moveTo>
                  <a:pt x="1060" y="1239"/>
                </a:moveTo>
                <a:lnTo>
                  <a:pt x="1064" y="1239"/>
                </a:lnTo>
                <a:lnTo>
                  <a:pt x="1064" y="1242"/>
                </a:lnTo>
                <a:lnTo>
                  <a:pt x="1060" y="1242"/>
                </a:lnTo>
                <a:lnTo>
                  <a:pt x="1060" y="1239"/>
                </a:lnTo>
                <a:close/>
                <a:moveTo>
                  <a:pt x="1068" y="1239"/>
                </a:moveTo>
                <a:lnTo>
                  <a:pt x="1072" y="1239"/>
                </a:lnTo>
                <a:lnTo>
                  <a:pt x="1072" y="1242"/>
                </a:lnTo>
                <a:lnTo>
                  <a:pt x="1068" y="1242"/>
                </a:lnTo>
                <a:lnTo>
                  <a:pt x="1068" y="1239"/>
                </a:lnTo>
                <a:close/>
                <a:moveTo>
                  <a:pt x="1076" y="1239"/>
                </a:moveTo>
                <a:lnTo>
                  <a:pt x="1079" y="1239"/>
                </a:lnTo>
                <a:lnTo>
                  <a:pt x="1079" y="1242"/>
                </a:lnTo>
                <a:lnTo>
                  <a:pt x="1076" y="1242"/>
                </a:lnTo>
                <a:lnTo>
                  <a:pt x="1076" y="1239"/>
                </a:lnTo>
                <a:close/>
                <a:moveTo>
                  <a:pt x="1083" y="1239"/>
                </a:moveTo>
                <a:lnTo>
                  <a:pt x="1087" y="1239"/>
                </a:lnTo>
                <a:lnTo>
                  <a:pt x="1087" y="1242"/>
                </a:lnTo>
                <a:lnTo>
                  <a:pt x="1083" y="1242"/>
                </a:lnTo>
                <a:lnTo>
                  <a:pt x="1083" y="1239"/>
                </a:lnTo>
                <a:close/>
                <a:moveTo>
                  <a:pt x="1091" y="1239"/>
                </a:moveTo>
                <a:lnTo>
                  <a:pt x="1095" y="1239"/>
                </a:lnTo>
                <a:lnTo>
                  <a:pt x="1095" y="1242"/>
                </a:lnTo>
                <a:lnTo>
                  <a:pt x="1091" y="1242"/>
                </a:lnTo>
                <a:lnTo>
                  <a:pt x="1091" y="1239"/>
                </a:lnTo>
                <a:close/>
                <a:moveTo>
                  <a:pt x="1099" y="1239"/>
                </a:moveTo>
                <a:lnTo>
                  <a:pt x="1102" y="1239"/>
                </a:lnTo>
                <a:lnTo>
                  <a:pt x="1102" y="1242"/>
                </a:lnTo>
                <a:lnTo>
                  <a:pt x="1099" y="1242"/>
                </a:lnTo>
                <a:lnTo>
                  <a:pt x="1099" y="1239"/>
                </a:lnTo>
                <a:close/>
                <a:moveTo>
                  <a:pt x="1106" y="1239"/>
                </a:moveTo>
                <a:lnTo>
                  <a:pt x="1110" y="1239"/>
                </a:lnTo>
                <a:lnTo>
                  <a:pt x="1110" y="1242"/>
                </a:lnTo>
                <a:lnTo>
                  <a:pt x="1106" y="1242"/>
                </a:lnTo>
                <a:lnTo>
                  <a:pt x="1106" y="1239"/>
                </a:lnTo>
                <a:close/>
                <a:moveTo>
                  <a:pt x="1114" y="1239"/>
                </a:moveTo>
                <a:lnTo>
                  <a:pt x="1118" y="1239"/>
                </a:lnTo>
                <a:lnTo>
                  <a:pt x="1118" y="1242"/>
                </a:lnTo>
                <a:lnTo>
                  <a:pt x="1114" y="1242"/>
                </a:lnTo>
                <a:lnTo>
                  <a:pt x="1114" y="1239"/>
                </a:lnTo>
                <a:close/>
                <a:moveTo>
                  <a:pt x="1122" y="1239"/>
                </a:moveTo>
                <a:lnTo>
                  <a:pt x="1126" y="1239"/>
                </a:lnTo>
                <a:lnTo>
                  <a:pt x="1126" y="1242"/>
                </a:lnTo>
                <a:lnTo>
                  <a:pt x="1122" y="1242"/>
                </a:lnTo>
                <a:lnTo>
                  <a:pt x="1122" y="1239"/>
                </a:lnTo>
                <a:close/>
                <a:moveTo>
                  <a:pt x="1129" y="1239"/>
                </a:moveTo>
                <a:lnTo>
                  <a:pt x="1133" y="1239"/>
                </a:lnTo>
                <a:lnTo>
                  <a:pt x="1133" y="1242"/>
                </a:lnTo>
                <a:lnTo>
                  <a:pt x="1129" y="1242"/>
                </a:lnTo>
                <a:lnTo>
                  <a:pt x="1129" y="1239"/>
                </a:lnTo>
                <a:close/>
                <a:moveTo>
                  <a:pt x="1137" y="1239"/>
                </a:moveTo>
                <a:lnTo>
                  <a:pt x="1141" y="1239"/>
                </a:lnTo>
                <a:lnTo>
                  <a:pt x="1141" y="1242"/>
                </a:lnTo>
                <a:lnTo>
                  <a:pt x="1137" y="1242"/>
                </a:lnTo>
                <a:lnTo>
                  <a:pt x="1137" y="1239"/>
                </a:lnTo>
                <a:close/>
                <a:moveTo>
                  <a:pt x="1145" y="1239"/>
                </a:moveTo>
                <a:lnTo>
                  <a:pt x="1149" y="1239"/>
                </a:lnTo>
                <a:lnTo>
                  <a:pt x="1149" y="1242"/>
                </a:lnTo>
                <a:lnTo>
                  <a:pt x="1145" y="1242"/>
                </a:lnTo>
                <a:lnTo>
                  <a:pt x="1145" y="1239"/>
                </a:lnTo>
                <a:close/>
                <a:moveTo>
                  <a:pt x="1152" y="1239"/>
                </a:moveTo>
                <a:lnTo>
                  <a:pt x="1156" y="1239"/>
                </a:lnTo>
                <a:lnTo>
                  <a:pt x="1156" y="1242"/>
                </a:lnTo>
                <a:lnTo>
                  <a:pt x="1152" y="1242"/>
                </a:lnTo>
                <a:lnTo>
                  <a:pt x="1152" y="1239"/>
                </a:lnTo>
                <a:close/>
                <a:moveTo>
                  <a:pt x="1160" y="1239"/>
                </a:moveTo>
                <a:lnTo>
                  <a:pt x="1164" y="1239"/>
                </a:lnTo>
                <a:lnTo>
                  <a:pt x="1164" y="1242"/>
                </a:lnTo>
                <a:lnTo>
                  <a:pt x="1160" y="1242"/>
                </a:lnTo>
                <a:lnTo>
                  <a:pt x="1160" y="1239"/>
                </a:lnTo>
                <a:close/>
                <a:moveTo>
                  <a:pt x="1168" y="1239"/>
                </a:moveTo>
                <a:lnTo>
                  <a:pt x="1172" y="1239"/>
                </a:lnTo>
                <a:lnTo>
                  <a:pt x="1172" y="1242"/>
                </a:lnTo>
                <a:lnTo>
                  <a:pt x="1168" y="1242"/>
                </a:lnTo>
                <a:lnTo>
                  <a:pt x="1168" y="1239"/>
                </a:lnTo>
                <a:close/>
                <a:moveTo>
                  <a:pt x="1175" y="1239"/>
                </a:moveTo>
                <a:lnTo>
                  <a:pt x="1179" y="1239"/>
                </a:lnTo>
                <a:lnTo>
                  <a:pt x="1179" y="1242"/>
                </a:lnTo>
                <a:lnTo>
                  <a:pt x="1175" y="1242"/>
                </a:lnTo>
                <a:lnTo>
                  <a:pt x="1175" y="1239"/>
                </a:lnTo>
                <a:close/>
                <a:moveTo>
                  <a:pt x="1183" y="1239"/>
                </a:moveTo>
                <a:lnTo>
                  <a:pt x="1187" y="1239"/>
                </a:lnTo>
                <a:lnTo>
                  <a:pt x="1187" y="1242"/>
                </a:lnTo>
                <a:lnTo>
                  <a:pt x="1183" y="1242"/>
                </a:lnTo>
                <a:lnTo>
                  <a:pt x="1183" y="1239"/>
                </a:lnTo>
                <a:close/>
                <a:moveTo>
                  <a:pt x="1191" y="1239"/>
                </a:moveTo>
                <a:lnTo>
                  <a:pt x="1195" y="1239"/>
                </a:lnTo>
                <a:lnTo>
                  <a:pt x="1195" y="1242"/>
                </a:lnTo>
                <a:lnTo>
                  <a:pt x="1191" y="1242"/>
                </a:lnTo>
                <a:lnTo>
                  <a:pt x="1191" y="1239"/>
                </a:lnTo>
                <a:close/>
                <a:moveTo>
                  <a:pt x="1198" y="1239"/>
                </a:moveTo>
                <a:lnTo>
                  <a:pt x="1202" y="1239"/>
                </a:lnTo>
                <a:lnTo>
                  <a:pt x="1202" y="1242"/>
                </a:lnTo>
                <a:lnTo>
                  <a:pt x="1198" y="1242"/>
                </a:lnTo>
                <a:lnTo>
                  <a:pt x="1198" y="1239"/>
                </a:lnTo>
                <a:close/>
                <a:moveTo>
                  <a:pt x="1206" y="1239"/>
                </a:moveTo>
                <a:lnTo>
                  <a:pt x="1210" y="1239"/>
                </a:lnTo>
                <a:lnTo>
                  <a:pt x="1210" y="1242"/>
                </a:lnTo>
                <a:lnTo>
                  <a:pt x="1206" y="1242"/>
                </a:lnTo>
                <a:lnTo>
                  <a:pt x="1206" y="1239"/>
                </a:lnTo>
                <a:close/>
                <a:moveTo>
                  <a:pt x="1214" y="1239"/>
                </a:moveTo>
                <a:lnTo>
                  <a:pt x="1218" y="1239"/>
                </a:lnTo>
                <a:lnTo>
                  <a:pt x="1218" y="1242"/>
                </a:lnTo>
                <a:lnTo>
                  <a:pt x="1214" y="1242"/>
                </a:lnTo>
                <a:lnTo>
                  <a:pt x="1214" y="1239"/>
                </a:lnTo>
                <a:close/>
                <a:moveTo>
                  <a:pt x="1222" y="1239"/>
                </a:moveTo>
                <a:lnTo>
                  <a:pt x="1225" y="1239"/>
                </a:lnTo>
                <a:lnTo>
                  <a:pt x="1225" y="1242"/>
                </a:lnTo>
                <a:lnTo>
                  <a:pt x="1222" y="1242"/>
                </a:lnTo>
                <a:lnTo>
                  <a:pt x="1222" y="1239"/>
                </a:lnTo>
                <a:close/>
                <a:moveTo>
                  <a:pt x="1229" y="1239"/>
                </a:moveTo>
                <a:lnTo>
                  <a:pt x="1233" y="1239"/>
                </a:lnTo>
                <a:lnTo>
                  <a:pt x="1233" y="1242"/>
                </a:lnTo>
                <a:lnTo>
                  <a:pt x="1229" y="1242"/>
                </a:lnTo>
                <a:lnTo>
                  <a:pt x="1229" y="1239"/>
                </a:lnTo>
                <a:close/>
                <a:moveTo>
                  <a:pt x="1237" y="1239"/>
                </a:moveTo>
                <a:lnTo>
                  <a:pt x="1241" y="1239"/>
                </a:lnTo>
                <a:lnTo>
                  <a:pt x="1241" y="1242"/>
                </a:lnTo>
                <a:lnTo>
                  <a:pt x="1237" y="1242"/>
                </a:lnTo>
                <a:lnTo>
                  <a:pt x="1237" y="1239"/>
                </a:lnTo>
                <a:close/>
                <a:moveTo>
                  <a:pt x="1245" y="1239"/>
                </a:moveTo>
                <a:lnTo>
                  <a:pt x="1248" y="1239"/>
                </a:lnTo>
                <a:lnTo>
                  <a:pt x="1248" y="1242"/>
                </a:lnTo>
                <a:lnTo>
                  <a:pt x="1245" y="1242"/>
                </a:lnTo>
                <a:lnTo>
                  <a:pt x="1245" y="1239"/>
                </a:lnTo>
                <a:close/>
                <a:moveTo>
                  <a:pt x="1252" y="1239"/>
                </a:moveTo>
                <a:lnTo>
                  <a:pt x="1256" y="1239"/>
                </a:lnTo>
                <a:lnTo>
                  <a:pt x="1256" y="1242"/>
                </a:lnTo>
                <a:lnTo>
                  <a:pt x="1252" y="1242"/>
                </a:lnTo>
                <a:lnTo>
                  <a:pt x="1252" y="1239"/>
                </a:lnTo>
                <a:close/>
                <a:moveTo>
                  <a:pt x="1260" y="1239"/>
                </a:moveTo>
                <a:lnTo>
                  <a:pt x="1264" y="1239"/>
                </a:lnTo>
                <a:lnTo>
                  <a:pt x="1264" y="1242"/>
                </a:lnTo>
                <a:lnTo>
                  <a:pt x="1260" y="1242"/>
                </a:lnTo>
                <a:lnTo>
                  <a:pt x="1260" y="1239"/>
                </a:lnTo>
                <a:close/>
                <a:moveTo>
                  <a:pt x="1268" y="1239"/>
                </a:moveTo>
                <a:lnTo>
                  <a:pt x="1271" y="1239"/>
                </a:lnTo>
                <a:lnTo>
                  <a:pt x="1271" y="1242"/>
                </a:lnTo>
                <a:lnTo>
                  <a:pt x="1268" y="1242"/>
                </a:lnTo>
                <a:lnTo>
                  <a:pt x="1268" y="1239"/>
                </a:lnTo>
                <a:close/>
                <a:moveTo>
                  <a:pt x="1275" y="1239"/>
                </a:moveTo>
                <a:lnTo>
                  <a:pt x="1279" y="1239"/>
                </a:lnTo>
                <a:lnTo>
                  <a:pt x="1279" y="1242"/>
                </a:lnTo>
                <a:lnTo>
                  <a:pt x="1275" y="1242"/>
                </a:lnTo>
                <a:lnTo>
                  <a:pt x="1275" y="1239"/>
                </a:lnTo>
                <a:close/>
                <a:moveTo>
                  <a:pt x="1283" y="1239"/>
                </a:moveTo>
                <a:lnTo>
                  <a:pt x="1287" y="1239"/>
                </a:lnTo>
                <a:lnTo>
                  <a:pt x="1287" y="1242"/>
                </a:lnTo>
                <a:lnTo>
                  <a:pt x="1283" y="1242"/>
                </a:lnTo>
                <a:lnTo>
                  <a:pt x="1283" y="1239"/>
                </a:lnTo>
                <a:close/>
                <a:moveTo>
                  <a:pt x="1291" y="1239"/>
                </a:moveTo>
                <a:lnTo>
                  <a:pt x="1294" y="1239"/>
                </a:lnTo>
                <a:lnTo>
                  <a:pt x="1294" y="1242"/>
                </a:lnTo>
                <a:lnTo>
                  <a:pt x="1291" y="1242"/>
                </a:lnTo>
                <a:lnTo>
                  <a:pt x="1291" y="1239"/>
                </a:lnTo>
                <a:close/>
                <a:moveTo>
                  <a:pt x="1298" y="1239"/>
                </a:moveTo>
                <a:lnTo>
                  <a:pt x="1302" y="1239"/>
                </a:lnTo>
                <a:lnTo>
                  <a:pt x="1302" y="1242"/>
                </a:lnTo>
                <a:lnTo>
                  <a:pt x="1298" y="1242"/>
                </a:lnTo>
                <a:lnTo>
                  <a:pt x="1298" y="1239"/>
                </a:lnTo>
                <a:close/>
                <a:moveTo>
                  <a:pt x="1306" y="1239"/>
                </a:moveTo>
                <a:lnTo>
                  <a:pt x="1310" y="1239"/>
                </a:lnTo>
                <a:lnTo>
                  <a:pt x="1310" y="1242"/>
                </a:lnTo>
                <a:lnTo>
                  <a:pt x="1306" y="1242"/>
                </a:lnTo>
                <a:lnTo>
                  <a:pt x="1306" y="1239"/>
                </a:lnTo>
                <a:close/>
                <a:moveTo>
                  <a:pt x="1314" y="1239"/>
                </a:moveTo>
                <a:lnTo>
                  <a:pt x="1318" y="1239"/>
                </a:lnTo>
                <a:lnTo>
                  <a:pt x="1318" y="1242"/>
                </a:lnTo>
                <a:lnTo>
                  <a:pt x="1314" y="1242"/>
                </a:lnTo>
                <a:lnTo>
                  <a:pt x="1314" y="1239"/>
                </a:lnTo>
                <a:close/>
                <a:moveTo>
                  <a:pt x="1321" y="1239"/>
                </a:moveTo>
                <a:lnTo>
                  <a:pt x="1325" y="1239"/>
                </a:lnTo>
                <a:lnTo>
                  <a:pt x="1325" y="1242"/>
                </a:lnTo>
                <a:lnTo>
                  <a:pt x="1321" y="1242"/>
                </a:lnTo>
                <a:lnTo>
                  <a:pt x="1321" y="1239"/>
                </a:lnTo>
                <a:close/>
                <a:moveTo>
                  <a:pt x="1329" y="1239"/>
                </a:moveTo>
                <a:lnTo>
                  <a:pt x="1333" y="1239"/>
                </a:lnTo>
                <a:lnTo>
                  <a:pt x="1333" y="1242"/>
                </a:lnTo>
                <a:lnTo>
                  <a:pt x="1329" y="1242"/>
                </a:lnTo>
                <a:lnTo>
                  <a:pt x="1329" y="1239"/>
                </a:lnTo>
                <a:close/>
                <a:moveTo>
                  <a:pt x="1337" y="1239"/>
                </a:moveTo>
                <a:lnTo>
                  <a:pt x="1341" y="1239"/>
                </a:lnTo>
                <a:lnTo>
                  <a:pt x="1341" y="1242"/>
                </a:lnTo>
                <a:lnTo>
                  <a:pt x="1337" y="1242"/>
                </a:lnTo>
                <a:lnTo>
                  <a:pt x="1337" y="1239"/>
                </a:lnTo>
                <a:close/>
                <a:moveTo>
                  <a:pt x="1344" y="1239"/>
                </a:moveTo>
                <a:lnTo>
                  <a:pt x="1348" y="1239"/>
                </a:lnTo>
                <a:lnTo>
                  <a:pt x="1348" y="1242"/>
                </a:lnTo>
                <a:lnTo>
                  <a:pt x="1344" y="1242"/>
                </a:lnTo>
                <a:lnTo>
                  <a:pt x="1344" y="1239"/>
                </a:lnTo>
                <a:close/>
                <a:moveTo>
                  <a:pt x="1352" y="1239"/>
                </a:moveTo>
                <a:lnTo>
                  <a:pt x="1356" y="1239"/>
                </a:lnTo>
                <a:lnTo>
                  <a:pt x="1356" y="1242"/>
                </a:lnTo>
                <a:lnTo>
                  <a:pt x="1352" y="1242"/>
                </a:lnTo>
                <a:lnTo>
                  <a:pt x="1352" y="1239"/>
                </a:lnTo>
                <a:close/>
                <a:moveTo>
                  <a:pt x="1360" y="1239"/>
                </a:moveTo>
                <a:lnTo>
                  <a:pt x="1364" y="1239"/>
                </a:lnTo>
                <a:lnTo>
                  <a:pt x="1364" y="1242"/>
                </a:lnTo>
                <a:lnTo>
                  <a:pt x="1360" y="1242"/>
                </a:lnTo>
                <a:lnTo>
                  <a:pt x="1360" y="1239"/>
                </a:lnTo>
                <a:close/>
                <a:moveTo>
                  <a:pt x="1367" y="1239"/>
                </a:moveTo>
                <a:lnTo>
                  <a:pt x="1371" y="1239"/>
                </a:lnTo>
                <a:lnTo>
                  <a:pt x="1371" y="1242"/>
                </a:lnTo>
                <a:lnTo>
                  <a:pt x="1367" y="1242"/>
                </a:lnTo>
                <a:lnTo>
                  <a:pt x="1367" y="1239"/>
                </a:lnTo>
                <a:close/>
                <a:moveTo>
                  <a:pt x="1375" y="1239"/>
                </a:moveTo>
                <a:lnTo>
                  <a:pt x="1379" y="1239"/>
                </a:lnTo>
                <a:lnTo>
                  <a:pt x="1379" y="1242"/>
                </a:lnTo>
                <a:lnTo>
                  <a:pt x="1375" y="1242"/>
                </a:lnTo>
                <a:lnTo>
                  <a:pt x="1375" y="1239"/>
                </a:lnTo>
                <a:close/>
                <a:moveTo>
                  <a:pt x="1383" y="1239"/>
                </a:moveTo>
                <a:lnTo>
                  <a:pt x="1387" y="1239"/>
                </a:lnTo>
                <a:lnTo>
                  <a:pt x="1387" y="1242"/>
                </a:lnTo>
                <a:lnTo>
                  <a:pt x="1383" y="1242"/>
                </a:lnTo>
                <a:lnTo>
                  <a:pt x="1383" y="1239"/>
                </a:lnTo>
                <a:close/>
                <a:moveTo>
                  <a:pt x="1390" y="1239"/>
                </a:moveTo>
                <a:lnTo>
                  <a:pt x="1394" y="1239"/>
                </a:lnTo>
                <a:lnTo>
                  <a:pt x="1394" y="1242"/>
                </a:lnTo>
                <a:lnTo>
                  <a:pt x="1390" y="1242"/>
                </a:lnTo>
                <a:lnTo>
                  <a:pt x="1390" y="1239"/>
                </a:lnTo>
                <a:close/>
                <a:moveTo>
                  <a:pt x="1398" y="1239"/>
                </a:moveTo>
                <a:lnTo>
                  <a:pt x="1402" y="1239"/>
                </a:lnTo>
                <a:lnTo>
                  <a:pt x="1402" y="1242"/>
                </a:lnTo>
                <a:lnTo>
                  <a:pt x="1398" y="1242"/>
                </a:lnTo>
                <a:lnTo>
                  <a:pt x="1398" y="1239"/>
                </a:lnTo>
                <a:close/>
                <a:moveTo>
                  <a:pt x="1406" y="1239"/>
                </a:moveTo>
                <a:lnTo>
                  <a:pt x="1410" y="1239"/>
                </a:lnTo>
                <a:lnTo>
                  <a:pt x="1410" y="1242"/>
                </a:lnTo>
                <a:lnTo>
                  <a:pt x="1406" y="1242"/>
                </a:lnTo>
                <a:lnTo>
                  <a:pt x="1406" y="1239"/>
                </a:lnTo>
                <a:close/>
                <a:moveTo>
                  <a:pt x="1414" y="1239"/>
                </a:moveTo>
                <a:lnTo>
                  <a:pt x="1417" y="1239"/>
                </a:lnTo>
                <a:lnTo>
                  <a:pt x="1417" y="1242"/>
                </a:lnTo>
                <a:lnTo>
                  <a:pt x="1414" y="1242"/>
                </a:lnTo>
                <a:lnTo>
                  <a:pt x="1414" y="1239"/>
                </a:lnTo>
                <a:close/>
                <a:moveTo>
                  <a:pt x="1421" y="1239"/>
                </a:moveTo>
                <a:lnTo>
                  <a:pt x="1425" y="1239"/>
                </a:lnTo>
                <a:lnTo>
                  <a:pt x="1425" y="1242"/>
                </a:lnTo>
                <a:lnTo>
                  <a:pt x="1421" y="1242"/>
                </a:lnTo>
                <a:lnTo>
                  <a:pt x="1421" y="1239"/>
                </a:lnTo>
                <a:close/>
                <a:moveTo>
                  <a:pt x="1429" y="1239"/>
                </a:moveTo>
                <a:lnTo>
                  <a:pt x="1433" y="1239"/>
                </a:lnTo>
                <a:lnTo>
                  <a:pt x="1433" y="1242"/>
                </a:lnTo>
                <a:lnTo>
                  <a:pt x="1429" y="1242"/>
                </a:lnTo>
                <a:lnTo>
                  <a:pt x="1429" y="1239"/>
                </a:lnTo>
                <a:close/>
                <a:moveTo>
                  <a:pt x="1437" y="1239"/>
                </a:moveTo>
                <a:lnTo>
                  <a:pt x="1440" y="1239"/>
                </a:lnTo>
                <a:lnTo>
                  <a:pt x="1440" y="1242"/>
                </a:lnTo>
                <a:lnTo>
                  <a:pt x="1437" y="1242"/>
                </a:lnTo>
                <a:lnTo>
                  <a:pt x="1437" y="1239"/>
                </a:lnTo>
                <a:close/>
                <a:moveTo>
                  <a:pt x="1444" y="1239"/>
                </a:moveTo>
                <a:lnTo>
                  <a:pt x="1448" y="1239"/>
                </a:lnTo>
                <a:lnTo>
                  <a:pt x="1448" y="1242"/>
                </a:lnTo>
                <a:lnTo>
                  <a:pt x="1444" y="1242"/>
                </a:lnTo>
                <a:lnTo>
                  <a:pt x="1444" y="1239"/>
                </a:lnTo>
                <a:close/>
                <a:moveTo>
                  <a:pt x="1452" y="1239"/>
                </a:moveTo>
                <a:lnTo>
                  <a:pt x="1456" y="1239"/>
                </a:lnTo>
                <a:lnTo>
                  <a:pt x="1456" y="1242"/>
                </a:lnTo>
                <a:lnTo>
                  <a:pt x="1452" y="1242"/>
                </a:lnTo>
                <a:lnTo>
                  <a:pt x="1452" y="1239"/>
                </a:lnTo>
                <a:close/>
                <a:moveTo>
                  <a:pt x="1460" y="1239"/>
                </a:moveTo>
                <a:lnTo>
                  <a:pt x="1463" y="1239"/>
                </a:lnTo>
                <a:lnTo>
                  <a:pt x="1463" y="1242"/>
                </a:lnTo>
                <a:lnTo>
                  <a:pt x="1460" y="1242"/>
                </a:lnTo>
                <a:lnTo>
                  <a:pt x="1460" y="1239"/>
                </a:lnTo>
                <a:close/>
                <a:moveTo>
                  <a:pt x="1467" y="1239"/>
                </a:moveTo>
                <a:lnTo>
                  <a:pt x="1471" y="1239"/>
                </a:lnTo>
                <a:lnTo>
                  <a:pt x="1471" y="1242"/>
                </a:lnTo>
                <a:lnTo>
                  <a:pt x="1467" y="1242"/>
                </a:lnTo>
                <a:lnTo>
                  <a:pt x="1467" y="1239"/>
                </a:lnTo>
                <a:close/>
                <a:moveTo>
                  <a:pt x="1475" y="1239"/>
                </a:moveTo>
                <a:lnTo>
                  <a:pt x="1479" y="1239"/>
                </a:lnTo>
                <a:lnTo>
                  <a:pt x="1479" y="1242"/>
                </a:lnTo>
                <a:lnTo>
                  <a:pt x="1475" y="1242"/>
                </a:lnTo>
                <a:lnTo>
                  <a:pt x="1475" y="1239"/>
                </a:lnTo>
                <a:close/>
                <a:moveTo>
                  <a:pt x="1483" y="1239"/>
                </a:moveTo>
                <a:lnTo>
                  <a:pt x="1486" y="1239"/>
                </a:lnTo>
                <a:lnTo>
                  <a:pt x="1486" y="1242"/>
                </a:lnTo>
                <a:lnTo>
                  <a:pt x="1483" y="1242"/>
                </a:lnTo>
                <a:lnTo>
                  <a:pt x="1483" y="1239"/>
                </a:lnTo>
                <a:close/>
                <a:moveTo>
                  <a:pt x="1490" y="1239"/>
                </a:moveTo>
                <a:lnTo>
                  <a:pt x="1494" y="1239"/>
                </a:lnTo>
                <a:lnTo>
                  <a:pt x="1494" y="1242"/>
                </a:lnTo>
                <a:lnTo>
                  <a:pt x="1490" y="1242"/>
                </a:lnTo>
                <a:lnTo>
                  <a:pt x="1490" y="1239"/>
                </a:lnTo>
                <a:close/>
                <a:moveTo>
                  <a:pt x="1498" y="1239"/>
                </a:moveTo>
                <a:lnTo>
                  <a:pt x="1502" y="1239"/>
                </a:lnTo>
                <a:lnTo>
                  <a:pt x="1502" y="1242"/>
                </a:lnTo>
                <a:lnTo>
                  <a:pt x="1498" y="1242"/>
                </a:lnTo>
                <a:lnTo>
                  <a:pt x="1498" y="1239"/>
                </a:lnTo>
                <a:close/>
                <a:moveTo>
                  <a:pt x="1506" y="1239"/>
                </a:moveTo>
                <a:lnTo>
                  <a:pt x="1510" y="1239"/>
                </a:lnTo>
                <a:lnTo>
                  <a:pt x="1510" y="1242"/>
                </a:lnTo>
                <a:lnTo>
                  <a:pt x="1506" y="1242"/>
                </a:lnTo>
                <a:lnTo>
                  <a:pt x="1506" y="1239"/>
                </a:lnTo>
                <a:close/>
                <a:moveTo>
                  <a:pt x="1513" y="1239"/>
                </a:moveTo>
                <a:lnTo>
                  <a:pt x="1517" y="1239"/>
                </a:lnTo>
                <a:lnTo>
                  <a:pt x="1517" y="1242"/>
                </a:lnTo>
                <a:lnTo>
                  <a:pt x="1513" y="1242"/>
                </a:lnTo>
                <a:lnTo>
                  <a:pt x="1513" y="1239"/>
                </a:lnTo>
                <a:close/>
                <a:moveTo>
                  <a:pt x="1521" y="1239"/>
                </a:moveTo>
                <a:lnTo>
                  <a:pt x="1525" y="1239"/>
                </a:lnTo>
                <a:lnTo>
                  <a:pt x="1525" y="1242"/>
                </a:lnTo>
                <a:lnTo>
                  <a:pt x="1521" y="1242"/>
                </a:lnTo>
                <a:lnTo>
                  <a:pt x="1521" y="1239"/>
                </a:lnTo>
                <a:close/>
                <a:moveTo>
                  <a:pt x="1529" y="1239"/>
                </a:moveTo>
                <a:lnTo>
                  <a:pt x="1533" y="1239"/>
                </a:lnTo>
                <a:lnTo>
                  <a:pt x="1533" y="1242"/>
                </a:lnTo>
                <a:lnTo>
                  <a:pt x="1529" y="1242"/>
                </a:lnTo>
                <a:lnTo>
                  <a:pt x="1529" y="1239"/>
                </a:lnTo>
                <a:close/>
                <a:moveTo>
                  <a:pt x="1536" y="1239"/>
                </a:moveTo>
                <a:lnTo>
                  <a:pt x="1540" y="1239"/>
                </a:lnTo>
                <a:lnTo>
                  <a:pt x="1540" y="1242"/>
                </a:lnTo>
                <a:lnTo>
                  <a:pt x="1536" y="1242"/>
                </a:lnTo>
                <a:lnTo>
                  <a:pt x="1536" y="1239"/>
                </a:lnTo>
                <a:close/>
                <a:moveTo>
                  <a:pt x="1544" y="1239"/>
                </a:moveTo>
                <a:lnTo>
                  <a:pt x="1548" y="1239"/>
                </a:lnTo>
                <a:lnTo>
                  <a:pt x="1548" y="1242"/>
                </a:lnTo>
                <a:lnTo>
                  <a:pt x="1544" y="1242"/>
                </a:lnTo>
                <a:lnTo>
                  <a:pt x="1544" y="1239"/>
                </a:lnTo>
                <a:close/>
                <a:moveTo>
                  <a:pt x="1552" y="1239"/>
                </a:moveTo>
                <a:lnTo>
                  <a:pt x="1556" y="1239"/>
                </a:lnTo>
                <a:lnTo>
                  <a:pt x="1556" y="1242"/>
                </a:lnTo>
                <a:lnTo>
                  <a:pt x="1552" y="1242"/>
                </a:lnTo>
                <a:lnTo>
                  <a:pt x="1552" y="1239"/>
                </a:lnTo>
                <a:close/>
                <a:moveTo>
                  <a:pt x="1559" y="1239"/>
                </a:moveTo>
                <a:lnTo>
                  <a:pt x="1563" y="1239"/>
                </a:lnTo>
                <a:lnTo>
                  <a:pt x="1563" y="1242"/>
                </a:lnTo>
                <a:lnTo>
                  <a:pt x="1559" y="1242"/>
                </a:lnTo>
                <a:lnTo>
                  <a:pt x="1559" y="1239"/>
                </a:lnTo>
                <a:close/>
                <a:moveTo>
                  <a:pt x="1567" y="1239"/>
                </a:moveTo>
                <a:lnTo>
                  <a:pt x="1571" y="1239"/>
                </a:lnTo>
                <a:lnTo>
                  <a:pt x="1571" y="1242"/>
                </a:lnTo>
                <a:lnTo>
                  <a:pt x="1567" y="1242"/>
                </a:lnTo>
                <a:lnTo>
                  <a:pt x="1567" y="1239"/>
                </a:lnTo>
                <a:close/>
                <a:moveTo>
                  <a:pt x="1575" y="1239"/>
                </a:moveTo>
                <a:lnTo>
                  <a:pt x="1579" y="1239"/>
                </a:lnTo>
                <a:lnTo>
                  <a:pt x="1579" y="1242"/>
                </a:lnTo>
                <a:lnTo>
                  <a:pt x="1575" y="1242"/>
                </a:lnTo>
                <a:lnTo>
                  <a:pt x="1575" y="1239"/>
                </a:lnTo>
                <a:close/>
                <a:moveTo>
                  <a:pt x="1582" y="1239"/>
                </a:moveTo>
                <a:lnTo>
                  <a:pt x="1586" y="1239"/>
                </a:lnTo>
                <a:lnTo>
                  <a:pt x="1586" y="1242"/>
                </a:lnTo>
                <a:lnTo>
                  <a:pt x="1582" y="1242"/>
                </a:lnTo>
                <a:lnTo>
                  <a:pt x="1582" y="1239"/>
                </a:lnTo>
                <a:close/>
                <a:moveTo>
                  <a:pt x="1590" y="1239"/>
                </a:moveTo>
                <a:lnTo>
                  <a:pt x="1594" y="1239"/>
                </a:lnTo>
                <a:lnTo>
                  <a:pt x="1594" y="1242"/>
                </a:lnTo>
                <a:lnTo>
                  <a:pt x="1590" y="1242"/>
                </a:lnTo>
                <a:lnTo>
                  <a:pt x="1590" y="1239"/>
                </a:lnTo>
                <a:close/>
                <a:moveTo>
                  <a:pt x="1598" y="1239"/>
                </a:moveTo>
                <a:lnTo>
                  <a:pt x="1602" y="1239"/>
                </a:lnTo>
                <a:lnTo>
                  <a:pt x="1602" y="1242"/>
                </a:lnTo>
                <a:lnTo>
                  <a:pt x="1598" y="1242"/>
                </a:lnTo>
                <a:lnTo>
                  <a:pt x="1598" y="1239"/>
                </a:lnTo>
                <a:close/>
                <a:moveTo>
                  <a:pt x="1605" y="1239"/>
                </a:moveTo>
                <a:lnTo>
                  <a:pt x="1609" y="1239"/>
                </a:lnTo>
                <a:lnTo>
                  <a:pt x="1609" y="1242"/>
                </a:lnTo>
                <a:lnTo>
                  <a:pt x="1605" y="1242"/>
                </a:lnTo>
                <a:lnTo>
                  <a:pt x="1605" y="1239"/>
                </a:lnTo>
                <a:close/>
                <a:moveTo>
                  <a:pt x="1613" y="1239"/>
                </a:moveTo>
                <a:lnTo>
                  <a:pt x="1617" y="1239"/>
                </a:lnTo>
                <a:lnTo>
                  <a:pt x="1617" y="1242"/>
                </a:lnTo>
                <a:lnTo>
                  <a:pt x="1613" y="1242"/>
                </a:lnTo>
                <a:lnTo>
                  <a:pt x="1613" y="1239"/>
                </a:lnTo>
                <a:close/>
                <a:moveTo>
                  <a:pt x="1621" y="1239"/>
                </a:moveTo>
                <a:lnTo>
                  <a:pt x="1625" y="1239"/>
                </a:lnTo>
                <a:lnTo>
                  <a:pt x="1625" y="1242"/>
                </a:lnTo>
                <a:lnTo>
                  <a:pt x="1621" y="1242"/>
                </a:lnTo>
                <a:lnTo>
                  <a:pt x="1621" y="1239"/>
                </a:lnTo>
                <a:close/>
                <a:moveTo>
                  <a:pt x="1629" y="1239"/>
                </a:moveTo>
                <a:lnTo>
                  <a:pt x="1632" y="1239"/>
                </a:lnTo>
                <a:lnTo>
                  <a:pt x="1632" y="1242"/>
                </a:lnTo>
                <a:lnTo>
                  <a:pt x="1629" y="1242"/>
                </a:lnTo>
                <a:lnTo>
                  <a:pt x="1629" y="1239"/>
                </a:lnTo>
                <a:close/>
                <a:moveTo>
                  <a:pt x="1636" y="1239"/>
                </a:moveTo>
                <a:lnTo>
                  <a:pt x="1640" y="1239"/>
                </a:lnTo>
                <a:lnTo>
                  <a:pt x="1640" y="1242"/>
                </a:lnTo>
                <a:lnTo>
                  <a:pt x="1636" y="1242"/>
                </a:lnTo>
                <a:lnTo>
                  <a:pt x="1636" y="1239"/>
                </a:lnTo>
                <a:close/>
                <a:moveTo>
                  <a:pt x="1644" y="1239"/>
                </a:moveTo>
                <a:lnTo>
                  <a:pt x="1648" y="1239"/>
                </a:lnTo>
                <a:lnTo>
                  <a:pt x="1648" y="1242"/>
                </a:lnTo>
                <a:lnTo>
                  <a:pt x="1644" y="1242"/>
                </a:lnTo>
                <a:lnTo>
                  <a:pt x="1644" y="1239"/>
                </a:lnTo>
                <a:close/>
                <a:moveTo>
                  <a:pt x="1652" y="1239"/>
                </a:moveTo>
                <a:lnTo>
                  <a:pt x="1655" y="1239"/>
                </a:lnTo>
                <a:lnTo>
                  <a:pt x="1655" y="1242"/>
                </a:lnTo>
                <a:lnTo>
                  <a:pt x="1652" y="1242"/>
                </a:lnTo>
                <a:lnTo>
                  <a:pt x="1652" y="1239"/>
                </a:lnTo>
                <a:close/>
                <a:moveTo>
                  <a:pt x="1659" y="1239"/>
                </a:moveTo>
                <a:lnTo>
                  <a:pt x="1663" y="1239"/>
                </a:lnTo>
                <a:lnTo>
                  <a:pt x="1663" y="1242"/>
                </a:lnTo>
                <a:lnTo>
                  <a:pt x="1659" y="1242"/>
                </a:lnTo>
                <a:lnTo>
                  <a:pt x="1659" y="1239"/>
                </a:lnTo>
                <a:close/>
                <a:moveTo>
                  <a:pt x="1667" y="1239"/>
                </a:moveTo>
                <a:lnTo>
                  <a:pt x="1671" y="1239"/>
                </a:lnTo>
                <a:lnTo>
                  <a:pt x="1671" y="1242"/>
                </a:lnTo>
                <a:lnTo>
                  <a:pt x="1667" y="1242"/>
                </a:lnTo>
                <a:lnTo>
                  <a:pt x="1667" y="1239"/>
                </a:lnTo>
                <a:close/>
                <a:moveTo>
                  <a:pt x="1675" y="1239"/>
                </a:moveTo>
                <a:lnTo>
                  <a:pt x="1678" y="1239"/>
                </a:lnTo>
                <a:lnTo>
                  <a:pt x="1678" y="1242"/>
                </a:lnTo>
                <a:lnTo>
                  <a:pt x="1675" y="1242"/>
                </a:lnTo>
                <a:lnTo>
                  <a:pt x="1675" y="1239"/>
                </a:lnTo>
                <a:close/>
                <a:moveTo>
                  <a:pt x="1682" y="1239"/>
                </a:moveTo>
                <a:lnTo>
                  <a:pt x="1686" y="1239"/>
                </a:lnTo>
                <a:lnTo>
                  <a:pt x="1686" y="1242"/>
                </a:lnTo>
                <a:lnTo>
                  <a:pt x="1682" y="1242"/>
                </a:lnTo>
                <a:lnTo>
                  <a:pt x="1682" y="1239"/>
                </a:lnTo>
                <a:close/>
                <a:moveTo>
                  <a:pt x="1690" y="1239"/>
                </a:moveTo>
                <a:lnTo>
                  <a:pt x="1694" y="1239"/>
                </a:lnTo>
                <a:lnTo>
                  <a:pt x="1694" y="1242"/>
                </a:lnTo>
                <a:lnTo>
                  <a:pt x="1690" y="1242"/>
                </a:lnTo>
                <a:lnTo>
                  <a:pt x="1690" y="1239"/>
                </a:lnTo>
                <a:close/>
                <a:moveTo>
                  <a:pt x="1698" y="1239"/>
                </a:moveTo>
                <a:lnTo>
                  <a:pt x="1701" y="1239"/>
                </a:lnTo>
                <a:lnTo>
                  <a:pt x="1701" y="1242"/>
                </a:lnTo>
                <a:lnTo>
                  <a:pt x="1698" y="1242"/>
                </a:lnTo>
                <a:lnTo>
                  <a:pt x="1698" y="1239"/>
                </a:lnTo>
                <a:close/>
                <a:moveTo>
                  <a:pt x="1705" y="1239"/>
                </a:moveTo>
                <a:lnTo>
                  <a:pt x="1709" y="1239"/>
                </a:lnTo>
                <a:lnTo>
                  <a:pt x="1709" y="1242"/>
                </a:lnTo>
                <a:lnTo>
                  <a:pt x="1705" y="1242"/>
                </a:lnTo>
                <a:lnTo>
                  <a:pt x="1705" y="1239"/>
                </a:lnTo>
                <a:close/>
                <a:moveTo>
                  <a:pt x="1713" y="1239"/>
                </a:moveTo>
                <a:lnTo>
                  <a:pt x="1717" y="1239"/>
                </a:lnTo>
                <a:lnTo>
                  <a:pt x="1717" y="1242"/>
                </a:lnTo>
                <a:lnTo>
                  <a:pt x="1713" y="1242"/>
                </a:lnTo>
                <a:lnTo>
                  <a:pt x="1713" y="1239"/>
                </a:lnTo>
                <a:close/>
                <a:moveTo>
                  <a:pt x="1721" y="1239"/>
                </a:moveTo>
                <a:lnTo>
                  <a:pt x="1725" y="1239"/>
                </a:lnTo>
                <a:lnTo>
                  <a:pt x="1725" y="1242"/>
                </a:lnTo>
                <a:lnTo>
                  <a:pt x="1721" y="1242"/>
                </a:lnTo>
                <a:lnTo>
                  <a:pt x="1721" y="1239"/>
                </a:lnTo>
                <a:close/>
                <a:moveTo>
                  <a:pt x="1728" y="1239"/>
                </a:moveTo>
                <a:lnTo>
                  <a:pt x="1732" y="1239"/>
                </a:lnTo>
                <a:lnTo>
                  <a:pt x="1732" y="1242"/>
                </a:lnTo>
                <a:lnTo>
                  <a:pt x="1728" y="1242"/>
                </a:lnTo>
                <a:lnTo>
                  <a:pt x="1728" y="1239"/>
                </a:lnTo>
                <a:close/>
                <a:moveTo>
                  <a:pt x="1736" y="1239"/>
                </a:moveTo>
                <a:lnTo>
                  <a:pt x="1740" y="1239"/>
                </a:lnTo>
                <a:lnTo>
                  <a:pt x="1740" y="1242"/>
                </a:lnTo>
                <a:lnTo>
                  <a:pt x="1736" y="1242"/>
                </a:lnTo>
                <a:lnTo>
                  <a:pt x="1736" y="1239"/>
                </a:lnTo>
                <a:close/>
                <a:moveTo>
                  <a:pt x="1744" y="1239"/>
                </a:moveTo>
                <a:lnTo>
                  <a:pt x="1748" y="1239"/>
                </a:lnTo>
                <a:lnTo>
                  <a:pt x="1748" y="1242"/>
                </a:lnTo>
                <a:lnTo>
                  <a:pt x="1744" y="1242"/>
                </a:lnTo>
                <a:lnTo>
                  <a:pt x="1744" y="1239"/>
                </a:lnTo>
                <a:close/>
                <a:moveTo>
                  <a:pt x="1751" y="1239"/>
                </a:moveTo>
                <a:lnTo>
                  <a:pt x="1755" y="1239"/>
                </a:lnTo>
                <a:lnTo>
                  <a:pt x="1755" y="1242"/>
                </a:lnTo>
                <a:lnTo>
                  <a:pt x="1751" y="1242"/>
                </a:lnTo>
                <a:lnTo>
                  <a:pt x="1751" y="1239"/>
                </a:lnTo>
                <a:close/>
                <a:moveTo>
                  <a:pt x="1759" y="1239"/>
                </a:moveTo>
                <a:lnTo>
                  <a:pt x="1763" y="1239"/>
                </a:lnTo>
                <a:lnTo>
                  <a:pt x="1763" y="1242"/>
                </a:lnTo>
                <a:lnTo>
                  <a:pt x="1759" y="1242"/>
                </a:lnTo>
                <a:lnTo>
                  <a:pt x="1759" y="1239"/>
                </a:lnTo>
                <a:close/>
                <a:moveTo>
                  <a:pt x="1767" y="1239"/>
                </a:moveTo>
                <a:lnTo>
                  <a:pt x="1771" y="1239"/>
                </a:lnTo>
                <a:lnTo>
                  <a:pt x="1771" y="1242"/>
                </a:lnTo>
                <a:lnTo>
                  <a:pt x="1767" y="1242"/>
                </a:lnTo>
                <a:lnTo>
                  <a:pt x="1767" y="1239"/>
                </a:lnTo>
                <a:close/>
                <a:moveTo>
                  <a:pt x="1774" y="1239"/>
                </a:moveTo>
                <a:lnTo>
                  <a:pt x="1778" y="1239"/>
                </a:lnTo>
                <a:lnTo>
                  <a:pt x="1778" y="1242"/>
                </a:lnTo>
                <a:lnTo>
                  <a:pt x="1774" y="1242"/>
                </a:lnTo>
                <a:lnTo>
                  <a:pt x="1774" y="1239"/>
                </a:lnTo>
                <a:close/>
                <a:moveTo>
                  <a:pt x="1782" y="1239"/>
                </a:moveTo>
                <a:lnTo>
                  <a:pt x="1786" y="1239"/>
                </a:lnTo>
                <a:lnTo>
                  <a:pt x="1786" y="1242"/>
                </a:lnTo>
                <a:lnTo>
                  <a:pt x="1782" y="1242"/>
                </a:lnTo>
                <a:lnTo>
                  <a:pt x="1782" y="1239"/>
                </a:lnTo>
                <a:close/>
                <a:moveTo>
                  <a:pt x="1790" y="1239"/>
                </a:moveTo>
                <a:lnTo>
                  <a:pt x="1794" y="1239"/>
                </a:lnTo>
                <a:lnTo>
                  <a:pt x="1794" y="1242"/>
                </a:lnTo>
                <a:lnTo>
                  <a:pt x="1790" y="1242"/>
                </a:lnTo>
                <a:lnTo>
                  <a:pt x="1790" y="1239"/>
                </a:lnTo>
                <a:close/>
                <a:moveTo>
                  <a:pt x="1797" y="1239"/>
                </a:moveTo>
                <a:lnTo>
                  <a:pt x="1801" y="1239"/>
                </a:lnTo>
                <a:lnTo>
                  <a:pt x="1801" y="1242"/>
                </a:lnTo>
                <a:lnTo>
                  <a:pt x="1797" y="1242"/>
                </a:lnTo>
                <a:lnTo>
                  <a:pt x="1797" y="1239"/>
                </a:lnTo>
                <a:close/>
                <a:moveTo>
                  <a:pt x="1805" y="1239"/>
                </a:moveTo>
                <a:lnTo>
                  <a:pt x="1809" y="1239"/>
                </a:lnTo>
                <a:lnTo>
                  <a:pt x="1809" y="1242"/>
                </a:lnTo>
                <a:lnTo>
                  <a:pt x="1805" y="1242"/>
                </a:lnTo>
                <a:lnTo>
                  <a:pt x="1805" y="1239"/>
                </a:lnTo>
                <a:close/>
                <a:moveTo>
                  <a:pt x="1813" y="1239"/>
                </a:moveTo>
                <a:lnTo>
                  <a:pt x="1817" y="1239"/>
                </a:lnTo>
                <a:lnTo>
                  <a:pt x="1817" y="1242"/>
                </a:lnTo>
                <a:lnTo>
                  <a:pt x="1813" y="1242"/>
                </a:lnTo>
                <a:lnTo>
                  <a:pt x="1813" y="1239"/>
                </a:lnTo>
                <a:close/>
                <a:moveTo>
                  <a:pt x="1821" y="1239"/>
                </a:moveTo>
                <a:lnTo>
                  <a:pt x="1824" y="1239"/>
                </a:lnTo>
                <a:lnTo>
                  <a:pt x="1824" y="1242"/>
                </a:lnTo>
                <a:lnTo>
                  <a:pt x="1821" y="1242"/>
                </a:lnTo>
                <a:lnTo>
                  <a:pt x="1821" y="1239"/>
                </a:lnTo>
                <a:close/>
                <a:moveTo>
                  <a:pt x="1828" y="1239"/>
                </a:moveTo>
                <a:lnTo>
                  <a:pt x="1832" y="1239"/>
                </a:lnTo>
                <a:lnTo>
                  <a:pt x="1832" y="1242"/>
                </a:lnTo>
                <a:lnTo>
                  <a:pt x="1828" y="1242"/>
                </a:lnTo>
                <a:lnTo>
                  <a:pt x="1828" y="1239"/>
                </a:lnTo>
                <a:close/>
                <a:moveTo>
                  <a:pt x="1836" y="1239"/>
                </a:moveTo>
                <a:lnTo>
                  <a:pt x="1840" y="1239"/>
                </a:lnTo>
                <a:lnTo>
                  <a:pt x="1840" y="1242"/>
                </a:lnTo>
                <a:lnTo>
                  <a:pt x="1836" y="1242"/>
                </a:lnTo>
                <a:lnTo>
                  <a:pt x="1836" y="1239"/>
                </a:lnTo>
                <a:close/>
                <a:moveTo>
                  <a:pt x="1844" y="1239"/>
                </a:moveTo>
                <a:lnTo>
                  <a:pt x="1847" y="1239"/>
                </a:lnTo>
                <a:lnTo>
                  <a:pt x="1847" y="1242"/>
                </a:lnTo>
                <a:lnTo>
                  <a:pt x="1844" y="1242"/>
                </a:lnTo>
                <a:lnTo>
                  <a:pt x="1844" y="1239"/>
                </a:lnTo>
                <a:close/>
                <a:moveTo>
                  <a:pt x="1851" y="1239"/>
                </a:moveTo>
                <a:lnTo>
                  <a:pt x="1855" y="1239"/>
                </a:lnTo>
                <a:lnTo>
                  <a:pt x="1855" y="1242"/>
                </a:lnTo>
                <a:lnTo>
                  <a:pt x="1851" y="1242"/>
                </a:lnTo>
                <a:lnTo>
                  <a:pt x="1851" y="1239"/>
                </a:lnTo>
                <a:close/>
                <a:moveTo>
                  <a:pt x="1859" y="1239"/>
                </a:moveTo>
                <a:lnTo>
                  <a:pt x="1863" y="1239"/>
                </a:lnTo>
                <a:lnTo>
                  <a:pt x="1863" y="1242"/>
                </a:lnTo>
                <a:lnTo>
                  <a:pt x="1859" y="1242"/>
                </a:lnTo>
                <a:lnTo>
                  <a:pt x="1859" y="1239"/>
                </a:lnTo>
                <a:close/>
                <a:moveTo>
                  <a:pt x="1867" y="1239"/>
                </a:moveTo>
                <a:lnTo>
                  <a:pt x="1870" y="1239"/>
                </a:lnTo>
                <a:lnTo>
                  <a:pt x="1870" y="1242"/>
                </a:lnTo>
                <a:lnTo>
                  <a:pt x="1867" y="1242"/>
                </a:lnTo>
                <a:lnTo>
                  <a:pt x="1867" y="1239"/>
                </a:lnTo>
                <a:close/>
                <a:moveTo>
                  <a:pt x="1874" y="1239"/>
                </a:moveTo>
                <a:lnTo>
                  <a:pt x="1878" y="1239"/>
                </a:lnTo>
                <a:lnTo>
                  <a:pt x="1878" y="1242"/>
                </a:lnTo>
                <a:lnTo>
                  <a:pt x="1874" y="1242"/>
                </a:lnTo>
                <a:lnTo>
                  <a:pt x="1874" y="1239"/>
                </a:lnTo>
                <a:close/>
                <a:moveTo>
                  <a:pt x="1882" y="1239"/>
                </a:moveTo>
                <a:lnTo>
                  <a:pt x="1886" y="1239"/>
                </a:lnTo>
                <a:lnTo>
                  <a:pt x="1886" y="1242"/>
                </a:lnTo>
                <a:lnTo>
                  <a:pt x="1882" y="1242"/>
                </a:lnTo>
                <a:lnTo>
                  <a:pt x="1882" y="1239"/>
                </a:lnTo>
                <a:close/>
                <a:moveTo>
                  <a:pt x="1890" y="1239"/>
                </a:moveTo>
                <a:lnTo>
                  <a:pt x="1893" y="1239"/>
                </a:lnTo>
                <a:lnTo>
                  <a:pt x="1893" y="1242"/>
                </a:lnTo>
                <a:lnTo>
                  <a:pt x="1890" y="1242"/>
                </a:lnTo>
                <a:lnTo>
                  <a:pt x="1890" y="1239"/>
                </a:lnTo>
                <a:close/>
                <a:moveTo>
                  <a:pt x="1897" y="1239"/>
                </a:moveTo>
                <a:lnTo>
                  <a:pt x="1901" y="1239"/>
                </a:lnTo>
                <a:lnTo>
                  <a:pt x="1901" y="1242"/>
                </a:lnTo>
                <a:lnTo>
                  <a:pt x="1897" y="1242"/>
                </a:lnTo>
                <a:lnTo>
                  <a:pt x="1897" y="1239"/>
                </a:lnTo>
                <a:close/>
                <a:moveTo>
                  <a:pt x="1905" y="1239"/>
                </a:moveTo>
                <a:lnTo>
                  <a:pt x="1909" y="1239"/>
                </a:lnTo>
                <a:lnTo>
                  <a:pt x="1909" y="1242"/>
                </a:lnTo>
                <a:lnTo>
                  <a:pt x="1905" y="1242"/>
                </a:lnTo>
                <a:lnTo>
                  <a:pt x="1905" y="1239"/>
                </a:lnTo>
                <a:close/>
                <a:moveTo>
                  <a:pt x="1913" y="1239"/>
                </a:moveTo>
                <a:lnTo>
                  <a:pt x="1917" y="1239"/>
                </a:lnTo>
                <a:lnTo>
                  <a:pt x="1917" y="1242"/>
                </a:lnTo>
                <a:lnTo>
                  <a:pt x="1913" y="1242"/>
                </a:lnTo>
                <a:lnTo>
                  <a:pt x="1913" y="1239"/>
                </a:lnTo>
                <a:close/>
                <a:moveTo>
                  <a:pt x="1920" y="1239"/>
                </a:moveTo>
                <a:lnTo>
                  <a:pt x="1924" y="1239"/>
                </a:lnTo>
                <a:lnTo>
                  <a:pt x="1924" y="1242"/>
                </a:lnTo>
                <a:lnTo>
                  <a:pt x="1920" y="1242"/>
                </a:lnTo>
                <a:lnTo>
                  <a:pt x="1920" y="1239"/>
                </a:lnTo>
                <a:close/>
                <a:moveTo>
                  <a:pt x="1928" y="1239"/>
                </a:moveTo>
                <a:lnTo>
                  <a:pt x="1932" y="1239"/>
                </a:lnTo>
                <a:lnTo>
                  <a:pt x="1932" y="1242"/>
                </a:lnTo>
                <a:lnTo>
                  <a:pt x="1928" y="1242"/>
                </a:lnTo>
                <a:lnTo>
                  <a:pt x="1928" y="1239"/>
                </a:lnTo>
                <a:close/>
                <a:moveTo>
                  <a:pt x="1936" y="1239"/>
                </a:moveTo>
                <a:lnTo>
                  <a:pt x="1940" y="1239"/>
                </a:lnTo>
                <a:lnTo>
                  <a:pt x="1940" y="1242"/>
                </a:lnTo>
                <a:lnTo>
                  <a:pt x="1936" y="1242"/>
                </a:lnTo>
                <a:lnTo>
                  <a:pt x="1936" y="1239"/>
                </a:lnTo>
                <a:close/>
                <a:moveTo>
                  <a:pt x="1943" y="1239"/>
                </a:moveTo>
                <a:lnTo>
                  <a:pt x="1947" y="1239"/>
                </a:lnTo>
                <a:lnTo>
                  <a:pt x="1947" y="1242"/>
                </a:lnTo>
                <a:lnTo>
                  <a:pt x="1943" y="1242"/>
                </a:lnTo>
                <a:lnTo>
                  <a:pt x="1943" y="1239"/>
                </a:lnTo>
                <a:close/>
                <a:moveTo>
                  <a:pt x="1951" y="1239"/>
                </a:moveTo>
                <a:lnTo>
                  <a:pt x="1955" y="1239"/>
                </a:lnTo>
                <a:lnTo>
                  <a:pt x="1955" y="1242"/>
                </a:lnTo>
                <a:lnTo>
                  <a:pt x="1951" y="1242"/>
                </a:lnTo>
                <a:lnTo>
                  <a:pt x="1951" y="1239"/>
                </a:lnTo>
                <a:close/>
                <a:moveTo>
                  <a:pt x="1959" y="1239"/>
                </a:moveTo>
                <a:lnTo>
                  <a:pt x="1963" y="1239"/>
                </a:lnTo>
                <a:lnTo>
                  <a:pt x="1963" y="1242"/>
                </a:lnTo>
                <a:lnTo>
                  <a:pt x="1959" y="1242"/>
                </a:lnTo>
                <a:lnTo>
                  <a:pt x="1959" y="1239"/>
                </a:lnTo>
                <a:close/>
                <a:moveTo>
                  <a:pt x="1966" y="1239"/>
                </a:moveTo>
                <a:lnTo>
                  <a:pt x="1970" y="1239"/>
                </a:lnTo>
                <a:lnTo>
                  <a:pt x="1970" y="1242"/>
                </a:lnTo>
                <a:lnTo>
                  <a:pt x="1966" y="1242"/>
                </a:lnTo>
                <a:lnTo>
                  <a:pt x="1966" y="1239"/>
                </a:lnTo>
                <a:close/>
                <a:moveTo>
                  <a:pt x="1974" y="1239"/>
                </a:moveTo>
                <a:lnTo>
                  <a:pt x="1978" y="1239"/>
                </a:lnTo>
                <a:lnTo>
                  <a:pt x="1978" y="1242"/>
                </a:lnTo>
                <a:lnTo>
                  <a:pt x="1974" y="1242"/>
                </a:lnTo>
                <a:lnTo>
                  <a:pt x="1974" y="1239"/>
                </a:lnTo>
                <a:close/>
                <a:moveTo>
                  <a:pt x="1982" y="1239"/>
                </a:moveTo>
                <a:lnTo>
                  <a:pt x="1986" y="1239"/>
                </a:lnTo>
                <a:lnTo>
                  <a:pt x="1986" y="1242"/>
                </a:lnTo>
                <a:lnTo>
                  <a:pt x="1982" y="1242"/>
                </a:lnTo>
                <a:lnTo>
                  <a:pt x="1982" y="1239"/>
                </a:lnTo>
                <a:close/>
                <a:moveTo>
                  <a:pt x="1989" y="1239"/>
                </a:moveTo>
                <a:lnTo>
                  <a:pt x="1993" y="1239"/>
                </a:lnTo>
                <a:lnTo>
                  <a:pt x="1993" y="1242"/>
                </a:lnTo>
                <a:lnTo>
                  <a:pt x="1989" y="1242"/>
                </a:lnTo>
                <a:lnTo>
                  <a:pt x="1989" y="1239"/>
                </a:lnTo>
                <a:close/>
                <a:moveTo>
                  <a:pt x="1997" y="1239"/>
                </a:moveTo>
                <a:lnTo>
                  <a:pt x="2001" y="1239"/>
                </a:lnTo>
                <a:lnTo>
                  <a:pt x="2001" y="1242"/>
                </a:lnTo>
                <a:lnTo>
                  <a:pt x="1997" y="1242"/>
                </a:lnTo>
                <a:lnTo>
                  <a:pt x="1997" y="1239"/>
                </a:lnTo>
                <a:close/>
                <a:moveTo>
                  <a:pt x="2005" y="1239"/>
                </a:moveTo>
                <a:lnTo>
                  <a:pt x="2009" y="1239"/>
                </a:lnTo>
                <a:lnTo>
                  <a:pt x="2009" y="1242"/>
                </a:lnTo>
                <a:lnTo>
                  <a:pt x="2005" y="1242"/>
                </a:lnTo>
                <a:lnTo>
                  <a:pt x="2005" y="1239"/>
                </a:lnTo>
                <a:close/>
                <a:moveTo>
                  <a:pt x="2013" y="1239"/>
                </a:moveTo>
                <a:lnTo>
                  <a:pt x="2016" y="1239"/>
                </a:lnTo>
                <a:lnTo>
                  <a:pt x="2016" y="1242"/>
                </a:lnTo>
                <a:lnTo>
                  <a:pt x="2013" y="1242"/>
                </a:lnTo>
                <a:lnTo>
                  <a:pt x="2013" y="1239"/>
                </a:lnTo>
                <a:close/>
                <a:moveTo>
                  <a:pt x="2020" y="1239"/>
                </a:moveTo>
                <a:lnTo>
                  <a:pt x="2024" y="1239"/>
                </a:lnTo>
                <a:lnTo>
                  <a:pt x="2024" y="1242"/>
                </a:lnTo>
                <a:lnTo>
                  <a:pt x="2020" y="1242"/>
                </a:lnTo>
                <a:lnTo>
                  <a:pt x="2020" y="1239"/>
                </a:lnTo>
                <a:close/>
                <a:moveTo>
                  <a:pt x="2028" y="1239"/>
                </a:moveTo>
                <a:lnTo>
                  <a:pt x="2032" y="1239"/>
                </a:lnTo>
                <a:lnTo>
                  <a:pt x="2032" y="1242"/>
                </a:lnTo>
                <a:lnTo>
                  <a:pt x="2028" y="1242"/>
                </a:lnTo>
                <a:lnTo>
                  <a:pt x="2028" y="1239"/>
                </a:lnTo>
                <a:close/>
                <a:moveTo>
                  <a:pt x="2036" y="1239"/>
                </a:moveTo>
                <a:lnTo>
                  <a:pt x="2039" y="1239"/>
                </a:lnTo>
                <a:lnTo>
                  <a:pt x="2039" y="1242"/>
                </a:lnTo>
                <a:lnTo>
                  <a:pt x="2036" y="1242"/>
                </a:lnTo>
                <a:lnTo>
                  <a:pt x="2036" y="1239"/>
                </a:lnTo>
                <a:close/>
                <a:moveTo>
                  <a:pt x="2043" y="1239"/>
                </a:moveTo>
                <a:lnTo>
                  <a:pt x="2047" y="1239"/>
                </a:lnTo>
                <a:lnTo>
                  <a:pt x="2047" y="1242"/>
                </a:lnTo>
                <a:lnTo>
                  <a:pt x="2043" y="1242"/>
                </a:lnTo>
                <a:lnTo>
                  <a:pt x="2043" y="1239"/>
                </a:lnTo>
                <a:close/>
                <a:moveTo>
                  <a:pt x="2051" y="1239"/>
                </a:moveTo>
                <a:lnTo>
                  <a:pt x="2055" y="1239"/>
                </a:lnTo>
                <a:lnTo>
                  <a:pt x="2055" y="1242"/>
                </a:lnTo>
                <a:lnTo>
                  <a:pt x="2051" y="1242"/>
                </a:lnTo>
                <a:lnTo>
                  <a:pt x="2051" y="1239"/>
                </a:lnTo>
                <a:close/>
                <a:moveTo>
                  <a:pt x="2059" y="1239"/>
                </a:moveTo>
                <a:lnTo>
                  <a:pt x="2062" y="1239"/>
                </a:lnTo>
                <a:lnTo>
                  <a:pt x="2062" y="1242"/>
                </a:lnTo>
                <a:lnTo>
                  <a:pt x="2059" y="1242"/>
                </a:lnTo>
                <a:lnTo>
                  <a:pt x="2059" y="1239"/>
                </a:lnTo>
                <a:close/>
                <a:moveTo>
                  <a:pt x="2066" y="1239"/>
                </a:moveTo>
                <a:lnTo>
                  <a:pt x="2070" y="1239"/>
                </a:lnTo>
                <a:lnTo>
                  <a:pt x="2070" y="1242"/>
                </a:lnTo>
                <a:lnTo>
                  <a:pt x="2066" y="1242"/>
                </a:lnTo>
                <a:lnTo>
                  <a:pt x="2066" y="1239"/>
                </a:lnTo>
                <a:close/>
                <a:moveTo>
                  <a:pt x="2074" y="1239"/>
                </a:moveTo>
                <a:lnTo>
                  <a:pt x="2078" y="1239"/>
                </a:lnTo>
                <a:lnTo>
                  <a:pt x="2078" y="1242"/>
                </a:lnTo>
                <a:lnTo>
                  <a:pt x="2074" y="1242"/>
                </a:lnTo>
                <a:lnTo>
                  <a:pt x="2074" y="1239"/>
                </a:lnTo>
                <a:close/>
                <a:moveTo>
                  <a:pt x="2082" y="1239"/>
                </a:moveTo>
                <a:lnTo>
                  <a:pt x="2085" y="1239"/>
                </a:lnTo>
                <a:lnTo>
                  <a:pt x="2085" y="1242"/>
                </a:lnTo>
                <a:lnTo>
                  <a:pt x="2082" y="1242"/>
                </a:lnTo>
                <a:lnTo>
                  <a:pt x="2082" y="1239"/>
                </a:lnTo>
                <a:close/>
                <a:moveTo>
                  <a:pt x="2089" y="1239"/>
                </a:moveTo>
                <a:lnTo>
                  <a:pt x="2093" y="1239"/>
                </a:lnTo>
                <a:lnTo>
                  <a:pt x="2093" y="1242"/>
                </a:lnTo>
                <a:lnTo>
                  <a:pt x="2089" y="1242"/>
                </a:lnTo>
                <a:lnTo>
                  <a:pt x="2089" y="1239"/>
                </a:lnTo>
                <a:close/>
                <a:moveTo>
                  <a:pt x="2097" y="1239"/>
                </a:moveTo>
                <a:lnTo>
                  <a:pt x="2101" y="1239"/>
                </a:lnTo>
                <a:lnTo>
                  <a:pt x="2101" y="1242"/>
                </a:lnTo>
                <a:lnTo>
                  <a:pt x="2097" y="1242"/>
                </a:lnTo>
                <a:lnTo>
                  <a:pt x="2097" y="1239"/>
                </a:lnTo>
                <a:close/>
                <a:moveTo>
                  <a:pt x="2105" y="1239"/>
                </a:moveTo>
                <a:lnTo>
                  <a:pt x="2109" y="1239"/>
                </a:lnTo>
                <a:lnTo>
                  <a:pt x="2109" y="1242"/>
                </a:lnTo>
                <a:lnTo>
                  <a:pt x="2105" y="1242"/>
                </a:lnTo>
                <a:lnTo>
                  <a:pt x="2105" y="1239"/>
                </a:lnTo>
                <a:close/>
                <a:moveTo>
                  <a:pt x="2112" y="1239"/>
                </a:moveTo>
                <a:lnTo>
                  <a:pt x="2116" y="1239"/>
                </a:lnTo>
                <a:lnTo>
                  <a:pt x="2116" y="1242"/>
                </a:lnTo>
                <a:lnTo>
                  <a:pt x="2112" y="1242"/>
                </a:lnTo>
                <a:lnTo>
                  <a:pt x="2112" y="1239"/>
                </a:lnTo>
                <a:close/>
                <a:moveTo>
                  <a:pt x="2120" y="1239"/>
                </a:moveTo>
                <a:lnTo>
                  <a:pt x="2124" y="1239"/>
                </a:lnTo>
                <a:lnTo>
                  <a:pt x="2124" y="1242"/>
                </a:lnTo>
                <a:lnTo>
                  <a:pt x="2120" y="1242"/>
                </a:lnTo>
                <a:lnTo>
                  <a:pt x="2120" y="1239"/>
                </a:lnTo>
                <a:close/>
                <a:moveTo>
                  <a:pt x="2128" y="1239"/>
                </a:moveTo>
                <a:lnTo>
                  <a:pt x="2132" y="1239"/>
                </a:lnTo>
                <a:lnTo>
                  <a:pt x="2132" y="1242"/>
                </a:lnTo>
                <a:lnTo>
                  <a:pt x="2128" y="1242"/>
                </a:lnTo>
                <a:lnTo>
                  <a:pt x="2128" y="1239"/>
                </a:lnTo>
                <a:close/>
                <a:moveTo>
                  <a:pt x="2135" y="1239"/>
                </a:moveTo>
                <a:lnTo>
                  <a:pt x="2139" y="1239"/>
                </a:lnTo>
                <a:lnTo>
                  <a:pt x="2139" y="1242"/>
                </a:lnTo>
                <a:lnTo>
                  <a:pt x="2135" y="1242"/>
                </a:lnTo>
                <a:lnTo>
                  <a:pt x="2135" y="1239"/>
                </a:lnTo>
                <a:close/>
                <a:moveTo>
                  <a:pt x="2143" y="1239"/>
                </a:moveTo>
                <a:lnTo>
                  <a:pt x="2147" y="1239"/>
                </a:lnTo>
                <a:lnTo>
                  <a:pt x="2147" y="1242"/>
                </a:lnTo>
                <a:lnTo>
                  <a:pt x="2143" y="1242"/>
                </a:lnTo>
                <a:lnTo>
                  <a:pt x="2143" y="1239"/>
                </a:lnTo>
                <a:close/>
                <a:moveTo>
                  <a:pt x="2151" y="1239"/>
                </a:moveTo>
                <a:lnTo>
                  <a:pt x="2155" y="1239"/>
                </a:lnTo>
                <a:lnTo>
                  <a:pt x="2155" y="1242"/>
                </a:lnTo>
                <a:lnTo>
                  <a:pt x="2151" y="1242"/>
                </a:lnTo>
                <a:lnTo>
                  <a:pt x="2151" y="1239"/>
                </a:lnTo>
                <a:close/>
                <a:moveTo>
                  <a:pt x="2158" y="1239"/>
                </a:moveTo>
                <a:lnTo>
                  <a:pt x="2162" y="1239"/>
                </a:lnTo>
                <a:lnTo>
                  <a:pt x="2162" y="1242"/>
                </a:lnTo>
                <a:lnTo>
                  <a:pt x="2158" y="1242"/>
                </a:lnTo>
                <a:lnTo>
                  <a:pt x="2158" y="1239"/>
                </a:lnTo>
                <a:close/>
                <a:moveTo>
                  <a:pt x="2166" y="1239"/>
                </a:moveTo>
                <a:lnTo>
                  <a:pt x="2170" y="1239"/>
                </a:lnTo>
                <a:lnTo>
                  <a:pt x="2170" y="1242"/>
                </a:lnTo>
                <a:lnTo>
                  <a:pt x="2166" y="1242"/>
                </a:lnTo>
                <a:lnTo>
                  <a:pt x="2166" y="1239"/>
                </a:lnTo>
                <a:close/>
                <a:moveTo>
                  <a:pt x="2174" y="1239"/>
                </a:moveTo>
                <a:lnTo>
                  <a:pt x="2178" y="1239"/>
                </a:lnTo>
                <a:lnTo>
                  <a:pt x="2178" y="1242"/>
                </a:lnTo>
                <a:lnTo>
                  <a:pt x="2174" y="1242"/>
                </a:lnTo>
                <a:lnTo>
                  <a:pt x="2174" y="1239"/>
                </a:lnTo>
                <a:close/>
                <a:moveTo>
                  <a:pt x="2181" y="1239"/>
                </a:moveTo>
                <a:lnTo>
                  <a:pt x="2185" y="1239"/>
                </a:lnTo>
                <a:lnTo>
                  <a:pt x="2185" y="1242"/>
                </a:lnTo>
                <a:lnTo>
                  <a:pt x="2181" y="1242"/>
                </a:lnTo>
                <a:lnTo>
                  <a:pt x="2181" y="1239"/>
                </a:lnTo>
                <a:close/>
                <a:moveTo>
                  <a:pt x="2189" y="1239"/>
                </a:moveTo>
                <a:lnTo>
                  <a:pt x="2193" y="1239"/>
                </a:lnTo>
                <a:lnTo>
                  <a:pt x="2193" y="1242"/>
                </a:lnTo>
                <a:lnTo>
                  <a:pt x="2189" y="1242"/>
                </a:lnTo>
                <a:lnTo>
                  <a:pt x="2189" y="1239"/>
                </a:lnTo>
                <a:close/>
                <a:moveTo>
                  <a:pt x="2197" y="1239"/>
                </a:moveTo>
                <a:lnTo>
                  <a:pt x="2201" y="1239"/>
                </a:lnTo>
                <a:lnTo>
                  <a:pt x="2201" y="1242"/>
                </a:lnTo>
                <a:lnTo>
                  <a:pt x="2197" y="1242"/>
                </a:lnTo>
                <a:lnTo>
                  <a:pt x="2197" y="1239"/>
                </a:lnTo>
                <a:close/>
                <a:moveTo>
                  <a:pt x="2205" y="1239"/>
                </a:moveTo>
                <a:lnTo>
                  <a:pt x="2208" y="1239"/>
                </a:lnTo>
                <a:lnTo>
                  <a:pt x="2208" y="1242"/>
                </a:lnTo>
                <a:lnTo>
                  <a:pt x="2205" y="1242"/>
                </a:lnTo>
                <a:lnTo>
                  <a:pt x="2205" y="1239"/>
                </a:lnTo>
                <a:close/>
                <a:moveTo>
                  <a:pt x="2212" y="1239"/>
                </a:moveTo>
                <a:lnTo>
                  <a:pt x="2216" y="1239"/>
                </a:lnTo>
                <a:lnTo>
                  <a:pt x="2216" y="1242"/>
                </a:lnTo>
                <a:lnTo>
                  <a:pt x="2212" y="1242"/>
                </a:lnTo>
                <a:lnTo>
                  <a:pt x="2212" y="1239"/>
                </a:lnTo>
                <a:close/>
                <a:moveTo>
                  <a:pt x="2220" y="1239"/>
                </a:moveTo>
                <a:lnTo>
                  <a:pt x="2224" y="1239"/>
                </a:lnTo>
                <a:lnTo>
                  <a:pt x="2224" y="1242"/>
                </a:lnTo>
                <a:lnTo>
                  <a:pt x="2220" y="1242"/>
                </a:lnTo>
                <a:lnTo>
                  <a:pt x="2220" y="1239"/>
                </a:lnTo>
                <a:close/>
                <a:moveTo>
                  <a:pt x="2228" y="1239"/>
                </a:moveTo>
                <a:lnTo>
                  <a:pt x="2231" y="1239"/>
                </a:lnTo>
                <a:lnTo>
                  <a:pt x="2231" y="1242"/>
                </a:lnTo>
                <a:lnTo>
                  <a:pt x="2228" y="1242"/>
                </a:lnTo>
                <a:lnTo>
                  <a:pt x="2228" y="1239"/>
                </a:lnTo>
                <a:close/>
                <a:moveTo>
                  <a:pt x="2235" y="1239"/>
                </a:moveTo>
                <a:lnTo>
                  <a:pt x="2239" y="1239"/>
                </a:lnTo>
                <a:lnTo>
                  <a:pt x="2239" y="1242"/>
                </a:lnTo>
                <a:lnTo>
                  <a:pt x="2235" y="1242"/>
                </a:lnTo>
                <a:lnTo>
                  <a:pt x="2235" y="1239"/>
                </a:lnTo>
                <a:close/>
                <a:moveTo>
                  <a:pt x="2243" y="1239"/>
                </a:moveTo>
                <a:lnTo>
                  <a:pt x="2247" y="1239"/>
                </a:lnTo>
                <a:lnTo>
                  <a:pt x="2247" y="1242"/>
                </a:lnTo>
                <a:lnTo>
                  <a:pt x="2243" y="1242"/>
                </a:lnTo>
                <a:lnTo>
                  <a:pt x="2243" y="1239"/>
                </a:lnTo>
                <a:close/>
                <a:moveTo>
                  <a:pt x="2251" y="1239"/>
                </a:moveTo>
                <a:lnTo>
                  <a:pt x="2254" y="1239"/>
                </a:lnTo>
                <a:lnTo>
                  <a:pt x="2254" y="1242"/>
                </a:lnTo>
                <a:lnTo>
                  <a:pt x="2251" y="1242"/>
                </a:lnTo>
                <a:lnTo>
                  <a:pt x="2251" y="1239"/>
                </a:lnTo>
                <a:close/>
                <a:moveTo>
                  <a:pt x="2258" y="1239"/>
                </a:moveTo>
                <a:lnTo>
                  <a:pt x="2262" y="1239"/>
                </a:lnTo>
                <a:lnTo>
                  <a:pt x="2262" y="1242"/>
                </a:lnTo>
                <a:lnTo>
                  <a:pt x="2258" y="1242"/>
                </a:lnTo>
                <a:lnTo>
                  <a:pt x="2258" y="1239"/>
                </a:lnTo>
                <a:close/>
                <a:moveTo>
                  <a:pt x="2266" y="1239"/>
                </a:moveTo>
                <a:lnTo>
                  <a:pt x="2270" y="1239"/>
                </a:lnTo>
                <a:lnTo>
                  <a:pt x="2270" y="1242"/>
                </a:lnTo>
                <a:lnTo>
                  <a:pt x="2266" y="1242"/>
                </a:lnTo>
                <a:lnTo>
                  <a:pt x="2266" y="1239"/>
                </a:lnTo>
                <a:close/>
                <a:moveTo>
                  <a:pt x="2274" y="1239"/>
                </a:moveTo>
                <a:lnTo>
                  <a:pt x="2277" y="1239"/>
                </a:lnTo>
                <a:lnTo>
                  <a:pt x="2277" y="1242"/>
                </a:lnTo>
                <a:lnTo>
                  <a:pt x="2274" y="1242"/>
                </a:lnTo>
                <a:lnTo>
                  <a:pt x="2274" y="1239"/>
                </a:lnTo>
                <a:close/>
                <a:moveTo>
                  <a:pt x="2281" y="1239"/>
                </a:moveTo>
                <a:lnTo>
                  <a:pt x="2285" y="1239"/>
                </a:lnTo>
                <a:lnTo>
                  <a:pt x="2285" y="1242"/>
                </a:lnTo>
                <a:lnTo>
                  <a:pt x="2281" y="1242"/>
                </a:lnTo>
                <a:lnTo>
                  <a:pt x="2281" y="1239"/>
                </a:lnTo>
                <a:close/>
                <a:moveTo>
                  <a:pt x="2289" y="1239"/>
                </a:moveTo>
                <a:lnTo>
                  <a:pt x="2293" y="1239"/>
                </a:lnTo>
                <a:lnTo>
                  <a:pt x="2293" y="1242"/>
                </a:lnTo>
                <a:lnTo>
                  <a:pt x="2289" y="1242"/>
                </a:lnTo>
                <a:lnTo>
                  <a:pt x="2289" y="1239"/>
                </a:lnTo>
                <a:close/>
                <a:moveTo>
                  <a:pt x="2297" y="1239"/>
                </a:moveTo>
                <a:lnTo>
                  <a:pt x="2301" y="1239"/>
                </a:lnTo>
                <a:lnTo>
                  <a:pt x="2301" y="1242"/>
                </a:lnTo>
                <a:lnTo>
                  <a:pt x="2297" y="1242"/>
                </a:lnTo>
                <a:lnTo>
                  <a:pt x="2297" y="1239"/>
                </a:lnTo>
                <a:close/>
                <a:moveTo>
                  <a:pt x="2304" y="1239"/>
                </a:moveTo>
                <a:lnTo>
                  <a:pt x="2308" y="1239"/>
                </a:lnTo>
                <a:lnTo>
                  <a:pt x="2308" y="1242"/>
                </a:lnTo>
                <a:lnTo>
                  <a:pt x="2304" y="1242"/>
                </a:lnTo>
                <a:lnTo>
                  <a:pt x="2304" y="1239"/>
                </a:lnTo>
                <a:close/>
                <a:moveTo>
                  <a:pt x="2312" y="1239"/>
                </a:moveTo>
                <a:lnTo>
                  <a:pt x="2316" y="1239"/>
                </a:lnTo>
                <a:lnTo>
                  <a:pt x="2316" y="1242"/>
                </a:lnTo>
                <a:lnTo>
                  <a:pt x="2312" y="1242"/>
                </a:lnTo>
                <a:lnTo>
                  <a:pt x="2312" y="1239"/>
                </a:lnTo>
                <a:close/>
                <a:moveTo>
                  <a:pt x="2320" y="1239"/>
                </a:moveTo>
                <a:lnTo>
                  <a:pt x="2324" y="1239"/>
                </a:lnTo>
                <a:lnTo>
                  <a:pt x="2324" y="1242"/>
                </a:lnTo>
                <a:lnTo>
                  <a:pt x="2320" y="1242"/>
                </a:lnTo>
                <a:lnTo>
                  <a:pt x="2320" y="1239"/>
                </a:lnTo>
                <a:close/>
                <a:moveTo>
                  <a:pt x="2327" y="1239"/>
                </a:moveTo>
                <a:lnTo>
                  <a:pt x="2331" y="1239"/>
                </a:lnTo>
                <a:lnTo>
                  <a:pt x="2331" y="1242"/>
                </a:lnTo>
                <a:lnTo>
                  <a:pt x="2327" y="1242"/>
                </a:lnTo>
                <a:lnTo>
                  <a:pt x="2327" y="1239"/>
                </a:lnTo>
                <a:close/>
                <a:moveTo>
                  <a:pt x="2335" y="1239"/>
                </a:moveTo>
                <a:lnTo>
                  <a:pt x="2339" y="1239"/>
                </a:lnTo>
                <a:lnTo>
                  <a:pt x="2339" y="1242"/>
                </a:lnTo>
                <a:lnTo>
                  <a:pt x="2335" y="1242"/>
                </a:lnTo>
                <a:lnTo>
                  <a:pt x="2335" y="1239"/>
                </a:lnTo>
                <a:close/>
                <a:moveTo>
                  <a:pt x="2343" y="1239"/>
                </a:moveTo>
                <a:lnTo>
                  <a:pt x="2347" y="1239"/>
                </a:lnTo>
                <a:lnTo>
                  <a:pt x="2347" y="1242"/>
                </a:lnTo>
                <a:lnTo>
                  <a:pt x="2343" y="1242"/>
                </a:lnTo>
                <a:lnTo>
                  <a:pt x="2343" y="1239"/>
                </a:lnTo>
                <a:close/>
                <a:moveTo>
                  <a:pt x="2350" y="1239"/>
                </a:moveTo>
                <a:lnTo>
                  <a:pt x="2354" y="1239"/>
                </a:lnTo>
                <a:lnTo>
                  <a:pt x="2354" y="1242"/>
                </a:lnTo>
                <a:lnTo>
                  <a:pt x="2350" y="1242"/>
                </a:lnTo>
                <a:lnTo>
                  <a:pt x="2350" y="1239"/>
                </a:lnTo>
                <a:close/>
                <a:moveTo>
                  <a:pt x="2358" y="1239"/>
                </a:moveTo>
                <a:lnTo>
                  <a:pt x="2362" y="1239"/>
                </a:lnTo>
                <a:lnTo>
                  <a:pt x="2362" y="1242"/>
                </a:lnTo>
                <a:lnTo>
                  <a:pt x="2358" y="1242"/>
                </a:lnTo>
                <a:lnTo>
                  <a:pt x="2358" y="1239"/>
                </a:lnTo>
                <a:close/>
                <a:moveTo>
                  <a:pt x="2366" y="1239"/>
                </a:moveTo>
                <a:lnTo>
                  <a:pt x="2370" y="1239"/>
                </a:lnTo>
                <a:lnTo>
                  <a:pt x="2370" y="1242"/>
                </a:lnTo>
                <a:lnTo>
                  <a:pt x="2366" y="1242"/>
                </a:lnTo>
                <a:lnTo>
                  <a:pt x="2366" y="1239"/>
                </a:lnTo>
                <a:close/>
                <a:moveTo>
                  <a:pt x="2373" y="1239"/>
                </a:moveTo>
                <a:lnTo>
                  <a:pt x="2377" y="1239"/>
                </a:lnTo>
                <a:lnTo>
                  <a:pt x="2377" y="1242"/>
                </a:lnTo>
                <a:lnTo>
                  <a:pt x="2373" y="1242"/>
                </a:lnTo>
                <a:lnTo>
                  <a:pt x="2373" y="1239"/>
                </a:lnTo>
                <a:close/>
                <a:moveTo>
                  <a:pt x="2381" y="1239"/>
                </a:moveTo>
                <a:lnTo>
                  <a:pt x="2385" y="1239"/>
                </a:lnTo>
                <a:lnTo>
                  <a:pt x="2385" y="1242"/>
                </a:lnTo>
                <a:lnTo>
                  <a:pt x="2381" y="1242"/>
                </a:lnTo>
                <a:lnTo>
                  <a:pt x="2381" y="1239"/>
                </a:lnTo>
                <a:close/>
                <a:moveTo>
                  <a:pt x="2389" y="1239"/>
                </a:moveTo>
                <a:lnTo>
                  <a:pt x="2393" y="1239"/>
                </a:lnTo>
                <a:lnTo>
                  <a:pt x="2393" y="1242"/>
                </a:lnTo>
                <a:lnTo>
                  <a:pt x="2389" y="1242"/>
                </a:lnTo>
                <a:lnTo>
                  <a:pt x="2389" y="1239"/>
                </a:lnTo>
                <a:close/>
                <a:moveTo>
                  <a:pt x="2397" y="1239"/>
                </a:moveTo>
                <a:lnTo>
                  <a:pt x="2400" y="1239"/>
                </a:lnTo>
                <a:lnTo>
                  <a:pt x="2400" y="1242"/>
                </a:lnTo>
                <a:lnTo>
                  <a:pt x="2397" y="1242"/>
                </a:lnTo>
                <a:lnTo>
                  <a:pt x="2397" y="1239"/>
                </a:lnTo>
                <a:close/>
                <a:moveTo>
                  <a:pt x="2404" y="1239"/>
                </a:moveTo>
                <a:lnTo>
                  <a:pt x="2408" y="1239"/>
                </a:lnTo>
                <a:lnTo>
                  <a:pt x="2408" y="1242"/>
                </a:lnTo>
                <a:lnTo>
                  <a:pt x="2404" y="1242"/>
                </a:lnTo>
                <a:lnTo>
                  <a:pt x="2404" y="1239"/>
                </a:lnTo>
                <a:close/>
                <a:moveTo>
                  <a:pt x="2412" y="1239"/>
                </a:moveTo>
                <a:lnTo>
                  <a:pt x="2416" y="1239"/>
                </a:lnTo>
                <a:lnTo>
                  <a:pt x="2416" y="1242"/>
                </a:lnTo>
                <a:lnTo>
                  <a:pt x="2412" y="1242"/>
                </a:lnTo>
                <a:lnTo>
                  <a:pt x="2412" y="1239"/>
                </a:lnTo>
                <a:close/>
                <a:moveTo>
                  <a:pt x="2420" y="1239"/>
                </a:moveTo>
                <a:lnTo>
                  <a:pt x="2423" y="1239"/>
                </a:lnTo>
                <a:lnTo>
                  <a:pt x="2423" y="1242"/>
                </a:lnTo>
                <a:lnTo>
                  <a:pt x="2420" y="1242"/>
                </a:lnTo>
                <a:lnTo>
                  <a:pt x="2420" y="1239"/>
                </a:lnTo>
                <a:close/>
                <a:moveTo>
                  <a:pt x="2427" y="1239"/>
                </a:moveTo>
                <a:lnTo>
                  <a:pt x="2431" y="1239"/>
                </a:lnTo>
                <a:lnTo>
                  <a:pt x="2431" y="1242"/>
                </a:lnTo>
                <a:lnTo>
                  <a:pt x="2427" y="1242"/>
                </a:lnTo>
                <a:lnTo>
                  <a:pt x="2427" y="1239"/>
                </a:lnTo>
                <a:close/>
                <a:moveTo>
                  <a:pt x="2435" y="1239"/>
                </a:moveTo>
                <a:lnTo>
                  <a:pt x="2439" y="1239"/>
                </a:lnTo>
                <a:lnTo>
                  <a:pt x="2439" y="1242"/>
                </a:lnTo>
                <a:lnTo>
                  <a:pt x="2435" y="1242"/>
                </a:lnTo>
                <a:lnTo>
                  <a:pt x="2435" y="1239"/>
                </a:lnTo>
                <a:close/>
                <a:moveTo>
                  <a:pt x="2443" y="1239"/>
                </a:moveTo>
                <a:lnTo>
                  <a:pt x="2446" y="1239"/>
                </a:lnTo>
                <a:lnTo>
                  <a:pt x="2446" y="1242"/>
                </a:lnTo>
                <a:lnTo>
                  <a:pt x="2443" y="1242"/>
                </a:lnTo>
                <a:lnTo>
                  <a:pt x="2443" y="1239"/>
                </a:lnTo>
                <a:close/>
                <a:moveTo>
                  <a:pt x="2450" y="1239"/>
                </a:moveTo>
                <a:lnTo>
                  <a:pt x="2454" y="1239"/>
                </a:lnTo>
                <a:lnTo>
                  <a:pt x="2454" y="1242"/>
                </a:lnTo>
                <a:lnTo>
                  <a:pt x="2450" y="1242"/>
                </a:lnTo>
                <a:lnTo>
                  <a:pt x="2450" y="1239"/>
                </a:lnTo>
                <a:close/>
                <a:moveTo>
                  <a:pt x="2458" y="1239"/>
                </a:moveTo>
                <a:lnTo>
                  <a:pt x="2462" y="1239"/>
                </a:lnTo>
                <a:lnTo>
                  <a:pt x="2462" y="1242"/>
                </a:lnTo>
                <a:lnTo>
                  <a:pt x="2458" y="1242"/>
                </a:lnTo>
                <a:lnTo>
                  <a:pt x="2458" y="1239"/>
                </a:lnTo>
                <a:close/>
                <a:moveTo>
                  <a:pt x="2466" y="1239"/>
                </a:moveTo>
                <a:lnTo>
                  <a:pt x="2469" y="1239"/>
                </a:lnTo>
                <a:lnTo>
                  <a:pt x="2469" y="1242"/>
                </a:lnTo>
                <a:lnTo>
                  <a:pt x="2466" y="1242"/>
                </a:lnTo>
                <a:lnTo>
                  <a:pt x="2466" y="1239"/>
                </a:lnTo>
                <a:close/>
                <a:moveTo>
                  <a:pt x="2473" y="1239"/>
                </a:moveTo>
                <a:lnTo>
                  <a:pt x="2477" y="1239"/>
                </a:lnTo>
                <a:lnTo>
                  <a:pt x="2477" y="1242"/>
                </a:lnTo>
                <a:lnTo>
                  <a:pt x="2473" y="1242"/>
                </a:lnTo>
                <a:lnTo>
                  <a:pt x="2473" y="1239"/>
                </a:lnTo>
                <a:close/>
                <a:moveTo>
                  <a:pt x="2481" y="1239"/>
                </a:moveTo>
                <a:lnTo>
                  <a:pt x="2485" y="1239"/>
                </a:lnTo>
                <a:lnTo>
                  <a:pt x="2485" y="1242"/>
                </a:lnTo>
                <a:lnTo>
                  <a:pt x="2481" y="1242"/>
                </a:lnTo>
                <a:lnTo>
                  <a:pt x="2481" y="1239"/>
                </a:lnTo>
                <a:close/>
                <a:moveTo>
                  <a:pt x="2489" y="1239"/>
                </a:moveTo>
                <a:lnTo>
                  <a:pt x="2493" y="1239"/>
                </a:lnTo>
                <a:lnTo>
                  <a:pt x="2493" y="1242"/>
                </a:lnTo>
                <a:lnTo>
                  <a:pt x="2489" y="1242"/>
                </a:lnTo>
                <a:lnTo>
                  <a:pt x="2489" y="1239"/>
                </a:lnTo>
                <a:close/>
                <a:moveTo>
                  <a:pt x="2496" y="1239"/>
                </a:moveTo>
                <a:lnTo>
                  <a:pt x="2500" y="1239"/>
                </a:lnTo>
                <a:lnTo>
                  <a:pt x="2500" y="1242"/>
                </a:lnTo>
                <a:lnTo>
                  <a:pt x="2496" y="1242"/>
                </a:lnTo>
                <a:lnTo>
                  <a:pt x="2496" y="1239"/>
                </a:lnTo>
                <a:close/>
                <a:moveTo>
                  <a:pt x="2504" y="1239"/>
                </a:moveTo>
                <a:lnTo>
                  <a:pt x="2508" y="1239"/>
                </a:lnTo>
                <a:lnTo>
                  <a:pt x="2508" y="1242"/>
                </a:lnTo>
                <a:lnTo>
                  <a:pt x="2504" y="1242"/>
                </a:lnTo>
                <a:lnTo>
                  <a:pt x="2504" y="1239"/>
                </a:lnTo>
                <a:close/>
                <a:moveTo>
                  <a:pt x="2512" y="1239"/>
                </a:moveTo>
                <a:lnTo>
                  <a:pt x="2516" y="1239"/>
                </a:lnTo>
                <a:lnTo>
                  <a:pt x="2516" y="1242"/>
                </a:lnTo>
                <a:lnTo>
                  <a:pt x="2512" y="1242"/>
                </a:lnTo>
                <a:lnTo>
                  <a:pt x="2512" y="1239"/>
                </a:lnTo>
                <a:close/>
                <a:moveTo>
                  <a:pt x="2519" y="1239"/>
                </a:moveTo>
                <a:lnTo>
                  <a:pt x="2523" y="1239"/>
                </a:lnTo>
                <a:lnTo>
                  <a:pt x="2523" y="1242"/>
                </a:lnTo>
                <a:lnTo>
                  <a:pt x="2519" y="1242"/>
                </a:lnTo>
                <a:lnTo>
                  <a:pt x="2519" y="1239"/>
                </a:lnTo>
                <a:close/>
                <a:moveTo>
                  <a:pt x="2527" y="1239"/>
                </a:moveTo>
                <a:lnTo>
                  <a:pt x="2531" y="1239"/>
                </a:lnTo>
                <a:lnTo>
                  <a:pt x="2531" y="1242"/>
                </a:lnTo>
                <a:lnTo>
                  <a:pt x="2527" y="1242"/>
                </a:lnTo>
                <a:lnTo>
                  <a:pt x="2527" y="1239"/>
                </a:lnTo>
                <a:close/>
                <a:moveTo>
                  <a:pt x="2535" y="1239"/>
                </a:moveTo>
                <a:lnTo>
                  <a:pt x="2539" y="1239"/>
                </a:lnTo>
                <a:lnTo>
                  <a:pt x="2539" y="1242"/>
                </a:lnTo>
                <a:lnTo>
                  <a:pt x="2535" y="1242"/>
                </a:lnTo>
                <a:lnTo>
                  <a:pt x="2535" y="1239"/>
                </a:lnTo>
                <a:close/>
                <a:moveTo>
                  <a:pt x="2542" y="1239"/>
                </a:moveTo>
                <a:lnTo>
                  <a:pt x="2546" y="1239"/>
                </a:lnTo>
                <a:lnTo>
                  <a:pt x="2546" y="1242"/>
                </a:lnTo>
                <a:lnTo>
                  <a:pt x="2542" y="1242"/>
                </a:lnTo>
                <a:lnTo>
                  <a:pt x="2542" y="1239"/>
                </a:lnTo>
                <a:close/>
                <a:moveTo>
                  <a:pt x="2550" y="1239"/>
                </a:moveTo>
                <a:lnTo>
                  <a:pt x="2554" y="1239"/>
                </a:lnTo>
                <a:lnTo>
                  <a:pt x="2554" y="1242"/>
                </a:lnTo>
                <a:lnTo>
                  <a:pt x="2550" y="1242"/>
                </a:lnTo>
                <a:lnTo>
                  <a:pt x="2550" y="1239"/>
                </a:lnTo>
                <a:close/>
                <a:moveTo>
                  <a:pt x="2558" y="1239"/>
                </a:moveTo>
                <a:lnTo>
                  <a:pt x="2562" y="1239"/>
                </a:lnTo>
                <a:lnTo>
                  <a:pt x="2562" y="1242"/>
                </a:lnTo>
                <a:lnTo>
                  <a:pt x="2558" y="1242"/>
                </a:lnTo>
                <a:lnTo>
                  <a:pt x="2558" y="1239"/>
                </a:lnTo>
                <a:close/>
                <a:moveTo>
                  <a:pt x="2565" y="1239"/>
                </a:moveTo>
                <a:lnTo>
                  <a:pt x="2569" y="1239"/>
                </a:lnTo>
                <a:lnTo>
                  <a:pt x="2569" y="1242"/>
                </a:lnTo>
                <a:lnTo>
                  <a:pt x="2565" y="1242"/>
                </a:lnTo>
                <a:lnTo>
                  <a:pt x="2565" y="1239"/>
                </a:lnTo>
                <a:close/>
                <a:moveTo>
                  <a:pt x="2573" y="1239"/>
                </a:moveTo>
                <a:lnTo>
                  <a:pt x="2577" y="1239"/>
                </a:lnTo>
                <a:lnTo>
                  <a:pt x="2577" y="1242"/>
                </a:lnTo>
                <a:lnTo>
                  <a:pt x="2573" y="1242"/>
                </a:lnTo>
                <a:lnTo>
                  <a:pt x="2573" y="1239"/>
                </a:lnTo>
                <a:close/>
                <a:moveTo>
                  <a:pt x="2581" y="1239"/>
                </a:moveTo>
                <a:lnTo>
                  <a:pt x="2585" y="1239"/>
                </a:lnTo>
                <a:lnTo>
                  <a:pt x="2585" y="1242"/>
                </a:lnTo>
                <a:lnTo>
                  <a:pt x="2581" y="1242"/>
                </a:lnTo>
                <a:lnTo>
                  <a:pt x="2581" y="1239"/>
                </a:lnTo>
                <a:close/>
                <a:moveTo>
                  <a:pt x="2589" y="1239"/>
                </a:moveTo>
                <a:lnTo>
                  <a:pt x="2592" y="1239"/>
                </a:lnTo>
                <a:lnTo>
                  <a:pt x="2592" y="1242"/>
                </a:lnTo>
                <a:lnTo>
                  <a:pt x="2589" y="1242"/>
                </a:lnTo>
                <a:lnTo>
                  <a:pt x="2589" y="1239"/>
                </a:lnTo>
                <a:close/>
                <a:moveTo>
                  <a:pt x="2596" y="1239"/>
                </a:moveTo>
                <a:lnTo>
                  <a:pt x="2600" y="1239"/>
                </a:lnTo>
                <a:lnTo>
                  <a:pt x="2600" y="1242"/>
                </a:lnTo>
                <a:lnTo>
                  <a:pt x="2596" y="1242"/>
                </a:lnTo>
                <a:lnTo>
                  <a:pt x="2596" y="1239"/>
                </a:lnTo>
                <a:close/>
                <a:moveTo>
                  <a:pt x="2604" y="1239"/>
                </a:moveTo>
                <a:lnTo>
                  <a:pt x="2608" y="1239"/>
                </a:lnTo>
                <a:lnTo>
                  <a:pt x="2608" y="1242"/>
                </a:lnTo>
                <a:lnTo>
                  <a:pt x="2604" y="1242"/>
                </a:lnTo>
                <a:lnTo>
                  <a:pt x="2604" y="1239"/>
                </a:lnTo>
                <a:close/>
                <a:moveTo>
                  <a:pt x="2612" y="1239"/>
                </a:moveTo>
                <a:lnTo>
                  <a:pt x="2615" y="1239"/>
                </a:lnTo>
                <a:lnTo>
                  <a:pt x="2615" y="1242"/>
                </a:lnTo>
                <a:lnTo>
                  <a:pt x="2612" y="1242"/>
                </a:lnTo>
                <a:lnTo>
                  <a:pt x="2612" y="1239"/>
                </a:lnTo>
                <a:close/>
                <a:moveTo>
                  <a:pt x="2619" y="1239"/>
                </a:moveTo>
                <a:lnTo>
                  <a:pt x="2623" y="1239"/>
                </a:lnTo>
                <a:lnTo>
                  <a:pt x="2623" y="1242"/>
                </a:lnTo>
                <a:lnTo>
                  <a:pt x="2619" y="1242"/>
                </a:lnTo>
                <a:lnTo>
                  <a:pt x="2619" y="1239"/>
                </a:lnTo>
                <a:close/>
                <a:moveTo>
                  <a:pt x="2627" y="1239"/>
                </a:moveTo>
                <a:lnTo>
                  <a:pt x="2631" y="1239"/>
                </a:lnTo>
                <a:lnTo>
                  <a:pt x="2631" y="1242"/>
                </a:lnTo>
                <a:lnTo>
                  <a:pt x="2627" y="1242"/>
                </a:lnTo>
                <a:lnTo>
                  <a:pt x="2627" y="1239"/>
                </a:lnTo>
                <a:close/>
                <a:moveTo>
                  <a:pt x="2635" y="1239"/>
                </a:moveTo>
                <a:lnTo>
                  <a:pt x="2638" y="1239"/>
                </a:lnTo>
                <a:lnTo>
                  <a:pt x="2638" y="1242"/>
                </a:lnTo>
                <a:lnTo>
                  <a:pt x="2635" y="1242"/>
                </a:lnTo>
                <a:lnTo>
                  <a:pt x="2635" y="1239"/>
                </a:lnTo>
                <a:close/>
                <a:moveTo>
                  <a:pt x="2642" y="1239"/>
                </a:moveTo>
                <a:lnTo>
                  <a:pt x="2646" y="1239"/>
                </a:lnTo>
                <a:lnTo>
                  <a:pt x="2646" y="1242"/>
                </a:lnTo>
                <a:lnTo>
                  <a:pt x="2642" y="1242"/>
                </a:lnTo>
                <a:lnTo>
                  <a:pt x="2642" y="1239"/>
                </a:lnTo>
                <a:close/>
                <a:moveTo>
                  <a:pt x="2650" y="1239"/>
                </a:moveTo>
                <a:lnTo>
                  <a:pt x="2654" y="1239"/>
                </a:lnTo>
                <a:lnTo>
                  <a:pt x="2654" y="1242"/>
                </a:lnTo>
                <a:lnTo>
                  <a:pt x="2650" y="1242"/>
                </a:lnTo>
                <a:lnTo>
                  <a:pt x="2650" y="1239"/>
                </a:lnTo>
                <a:close/>
                <a:moveTo>
                  <a:pt x="2658" y="1239"/>
                </a:moveTo>
                <a:lnTo>
                  <a:pt x="2661" y="1239"/>
                </a:lnTo>
                <a:lnTo>
                  <a:pt x="2661" y="1242"/>
                </a:lnTo>
                <a:lnTo>
                  <a:pt x="2658" y="1242"/>
                </a:lnTo>
                <a:lnTo>
                  <a:pt x="2658" y="1239"/>
                </a:lnTo>
                <a:close/>
                <a:moveTo>
                  <a:pt x="2665" y="1239"/>
                </a:moveTo>
                <a:lnTo>
                  <a:pt x="2669" y="1239"/>
                </a:lnTo>
                <a:lnTo>
                  <a:pt x="2669" y="1242"/>
                </a:lnTo>
                <a:lnTo>
                  <a:pt x="2665" y="1242"/>
                </a:lnTo>
                <a:lnTo>
                  <a:pt x="2665" y="1239"/>
                </a:lnTo>
                <a:close/>
                <a:moveTo>
                  <a:pt x="2673" y="1239"/>
                </a:moveTo>
                <a:lnTo>
                  <a:pt x="2677" y="1239"/>
                </a:lnTo>
                <a:lnTo>
                  <a:pt x="2677" y="1242"/>
                </a:lnTo>
                <a:lnTo>
                  <a:pt x="2673" y="1242"/>
                </a:lnTo>
                <a:lnTo>
                  <a:pt x="2673" y="1239"/>
                </a:lnTo>
                <a:close/>
                <a:moveTo>
                  <a:pt x="2681" y="1239"/>
                </a:moveTo>
                <a:lnTo>
                  <a:pt x="2685" y="1239"/>
                </a:lnTo>
                <a:lnTo>
                  <a:pt x="2685" y="1242"/>
                </a:lnTo>
                <a:lnTo>
                  <a:pt x="2681" y="1242"/>
                </a:lnTo>
                <a:lnTo>
                  <a:pt x="2681" y="1239"/>
                </a:lnTo>
                <a:close/>
                <a:moveTo>
                  <a:pt x="2688" y="1239"/>
                </a:moveTo>
                <a:lnTo>
                  <a:pt x="2692" y="1239"/>
                </a:lnTo>
                <a:lnTo>
                  <a:pt x="2692" y="1242"/>
                </a:lnTo>
                <a:lnTo>
                  <a:pt x="2688" y="1242"/>
                </a:lnTo>
                <a:lnTo>
                  <a:pt x="2688" y="1239"/>
                </a:lnTo>
                <a:close/>
                <a:moveTo>
                  <a:pt x="2696" y="1239"/>
                </a:moveTo>
                <a:lnTo>
                  <a:pt x="2700" y="1239"/>
                </a:lnTo>
                <a:lnTo>
                  <a:pt x="2700" y="1242"/>
                </a:lnTo>
                <a:lnTo>
                  <a:pt x="2696" y="1242"/>
                </a:lnTo>
                <a:lnTo>
                  <a:pt x="2696" y="1239"/>
                </a:lnTo>
                <a:close/>
                <a:moveTo>
                  <a:pt x="2704" y="1239"/>
                </a:moveTo>
                <a:lnTo>
                  <a:pt x="2708" y="1239"/>
                </a:lnTo>
                <a:lnTo>
                  <a:pt x="2708" y="1242"/>
                </a:lnTo>
                <a:lnTo>
                  <a:pt x="2704" y="1242"/>
                </a:lnTo>
                <a:lnTo>
                  <a:pt x="2704" y="1239"/>
                </a:lnTo>
                <a:close/>
                <a:moveTo>
                  <a:pt x="2711" y="1239"/>
                </a:moveTo>
                <a:lnTo>
                  <a:pt x="2715" y="1239"/>
                </a:lnTo>
                <a:lnTo>
                  <a:pt x="2715" y="1242"/>
                </a:lnTo>
                <a:lnTo>
                  <a:pt x="2711" y="1242"/>
                </a:lnTo>
                <a:lnTo>
                  <a:pt x="2711" y="1239"/>
                </a:lnTo>
                <a:close/>
                <a:moveTo>
                  <a:pt x="2719" y="1239"/>
                </a:moveTo>
                <a:lnTo>
                  <a:pt x="2723" y="1239"/>
                </a:lnTo>
                <a:lnTo>
                  <a:pt x="2723" y="1242"/>
                </a:lnTo>
                <a:lnTo>
                  <a:pt x="2719" y="1242"/>
                </a:lnTo>
                <a:lnTo>
                  <a:pt x="2719" y="1239"/>
                </a:lnTo>
                <a:close/>
                <a:moveTo>
                  <a:pt x="2727" y="1239"/>
                </a:moveTo>
                <a:lnTo>
                  <a:pt x="2731" y="1239"/>
                </a:lnTo>
                <a:lnTo>
                  <a:pt x="2731" y="1242"/>
                </a:lnTo>
                <a:lnTo>
                  <a:pt x="2727" y="1242"/>
                </a:lnTo>
                <a:lnTo>
                  <a:pt x="2727" y="1239"/>
                </a:lnTo>
                <a:close/>
                <a:moveTo>
                  <a:pt x="2734" y="1239"/>
                </a:moveTo>
                <a:lnTo>
                  <a:pt x="2738" y="1239"/>
                </a:lnTo>
                <a:lnTo>
                  <a:pt x="2738" y="1242"/>
                </a:lnTo>
                <a:lnTo>
                  <a:pt x="2734" y="1242"/>
                </a:lnTo>
                <a:lnTo>
                  <a:pt x="2734" y="1239"/>
                </a:lnTo>
                <a:close/>
                <a:moveTo>
                  <a:pt x="2742" y="1239"/>
                </a:moveTo>
                <a:lnTo>
                  <a:pt x="2746" y="1239"/>
                </a:lnTo>
                <a:lnTo>
                  <a:pt x="2746" y="1242"/>
                </a:lnTo>
                <a:lnTo>
                  <a:pt x="2742" y="1242"/>
                </a:lnTo>
                <a:lnTo>
                  <a:pt x="2742" y="1239"/>
                </a:lnTo>
                <a:close/>
                <a:moveTo>
                  <a:pt x="2750" y="1239"/>
                </a:moveTo>
                <a:lnTo>
                  <a:pt x="2754" y="1239"/>
                </a:lnTo>
                <a:lnTo>
                  <a:pt x="2754" y="1242"/>
                </a:lnTo>
                <a:lnTo>
                  <a:pt x="2750" y="1242"/>
                </a:lnTo>
                <a:lnTo>
                  <a:pt x="2750" y="1239"/>
                </a:lnTo>
                <a:close/>
                <a:moveTo>
                  <a:pt x="2757" y="1239"/>
                </a:moveTo>
                <a:lnTo>
                  <a:pt x="2761" y="1239"/>
                </a:lnTo>
                <a:lnTo>
                  <a:pt x="2761" y="1242"/>
                </a:lnTo>
                <a:lnTo>
                  <a:pt x="2757" y="1242"/>
                </a:lnTo>
                <a:lnTo>
                  <a:pt x="2757" y="1239"/>
                </a:lnTo>
                <a:close/>
                <a:moveTo>
                  <a:pt x="2765" y="1239"/>
                </a:moveTo>
                <a:lnTo>
                  <a:pt x="2769" y="1239"/>
                </a:lnTo>
                <a:lnTo>
                  <a:pt x="2769" y="1242"/>
                </a:lnTo>
                <a:lnTo>
                  <a:pt x="2765" y="1242"/>
                </a:lnTo>
                <a:lnTo>
                  <a:pt x="2765" y="1239"/>
                </a:lnTo>
                <a:close/>
                <a:moveTo>
                  <a:pt x="2773" y="1239"/>
                </a:moveTo>
                <a:lnTo>
                  <a:pt x="2777" y="1239"/>
                </a:lnTo>
                <a:lnTo>
                  <a:pt x="2777" y="1242"/>
                </a:lnTo>
                <a:lnTo>
                  <a:pt x="2773" y="1242"/>
                </a:lnTo>
                <a:lnTo>
                  <a:pt x="2773" y="1239"/>
                </a:lnTo>
                <a:close/>
                <a:moveTo>
                  <a:pt x="2781" y="1239"/>
                </a:moveTo>
                <a:lnTo>
                  <a:pt x="2784" y="1239"/>
                </a:lnTo>
                <a:lnTo>
                  <a:pt x="2784" y="1242"/>
                </a:lnTo>
                <a:lnTo>
                  <a:pt x="2781" y="1242"/>
                </a:lnTo>
                <a:lnTo>
                  <a:pt x="2781" y="1239"/>
                </a:lnTo>
                <a:close/>
                <a:moveTo>
                  <a:pt x="2788" y="1239"/>
                </a:moveTo>
                <a:lnTo>
                  <a:pt x="2792" y="1239"/>
                </a:lnTo>
                <a:lnTo>
                  <a:pt x="2792" y="1242"/>
                </a:lnTo>
                <a:lnTo>
                  <a:pt x="2788" y="1242"/>
                </a:lnTo>
                <a:lnTo>
                  <a:pt x="2788" y="1239"/>
                </a:lnTo>
                <a:close/>
                <a:moveTo>
                  <a:pt x="2796" y="1239"/>
                </a:moveTo>
                <a:lnTo>
                  <a:pt x="2800" y="1239"/>
                </a:lnTo>
                <a:lnTo>
                  <a:pt x="2800" y="1242"/>
                </a:lnTo>
                <a:lnTo>
                  <a:pt x="2796" y="1242"/>
                </a:lnTo>
                <a:lnTo>
                  <a:pt x="2796" y="1239"/>
                </a:lnTo>
                <a:close/>
                <a:moveTo>
                  <a:pt x="2804" y="1239"/>
                </a:moveTo>
                <a:lnTo>
                  <a:pt x="2807" y="1239"/>
                </a:lnTo>
                <a:lnTo>
                  <a:pt x="2807" y="1242"/>
                </a:lnTo>
                <a:lnTo>
                  <a:pt x="2804" y="1242"/>
                </a:lnTo>
                <a:lnTo>
                  <a:pt x="2804" y="1239"/>
                </a:lnTo>
                <a:close/>
                <a:moveTo>
                  <a:pt x="2811" y="1239"/>
                </a:moveTo>
                <a:lnTo>
                  <a:pt x="2815" y="1239"/>
                </a:lnTo>
                <a:lnTo>
                  <a:pt x="2815" y="1242"/>
                </a:lnTo>
                <a:lnTo>
                  <a:pt x="2811" y="1242"/>
                </a:lnTo>
                <a:lnTo>
                  <a:pt x="2811" y="1239"/>
                </a:lnTo>
                <a:close/>
                <a:moveTo>
                  <a:pt x="2819" y="1239"/>
                </a:moveTo>
                <a:lnTo>
                  <a:pt x="2823" y="1239"/>
                </a:lnTo>
                <a:lnTo>
                  <a:pt x="2823" y="1242"/>
                </a:lnTo>
                <a:lnTo>
                  <a:pt x="2819" y="1242"/>
                </a:lnTo>
                <a:lnTo>
                  <a:pt x="2819" y="1239"/>
                </a:lnTo>
                <a:close/>
                <a:moveTo>
                  <a:pt x="2827" y="1239"/>
                </a:moveTo>
                <a:lnTo>
                  <a:pt x="2830" y="1239"/>
                </a:lnTo>
                <a:lnTo>
                  <a:pt x="2830" y="1242"/>
                </a:lnTo>
                <a:lnTo>
                  <a:pt x="2827" y="1242"/>
                </a:lnTo>
                <a:lnTo>
                  <a:pt x="2827" y="1239"/>
                </a:lnTo>
                <a:close/>
                <a:moveTo>
                  <a:pt x="2834" y="1239"/>
                </a:moveTo>
                <a:lnTo>
                  <a:pt x="2838" y="1239"/>
                </a:lnTo>
                <a:lnTo>
                  <a:pt x="2838" y="1242"/>
                </a:lnTo>
                <a:lnTo>
                  <a:pt x="2834" y="1242"/>
                </a:lnTo>
                <a:lnTo>
                  <a:pt x="2834" y="1239"/>
                </a:lnTo>
                <a:close/>
                <a:moveTo>
                  <a:pt x="2842" y="1239"/>
                </a:moveTo>
                <a:lnTo>
                  <a:pt x="2846" y="1239"/>
                </a:lnTo>
                <a:lnTo>
                  <a:pt x="2846" y="1242"/>
                </a:lnTo>
                <a:lnTo>
                  <a:pt x="2842" y="1242"/>
                </a:lnTo>
                <a:lnTo>
                  <a:pt x="2842" y="1239"/>
                </a:lnTo>
                <a:close/>
                <a:moveTo>
                  <a:pt x="2850" y="1239"/>
                </a:moveTo>
                <a:lnTo>
                  <a:pt x="2853" y="1239"/>
                </a:lnTo>
                <a:lnTo>
                  <a:pt x="2853" y="1242"/>
                </a:lnTo>
                <a:lnTo>
                  <a:pt x="2850" y="1242"/>
                </a:lnTo>
                <a:lnTo>
                  <a:pt x="2850" y="1239"/>
                </a:lnTo>
                <a:close/>
                <a:moveTo>
                  <a:pt x="2857" y="1239"/>
                </a:moveTo>
                <a:lnTo>
                  <a:pt x="2861" y="1239"/>
                </a:lnTo>
                <a:lnTo>
                  <a:pt x="2861" y="1242"/>
                </a:lnTo>
                <a:lnTo>
                  <a:pt x="2857" y="1242"/>
                </a:lnTo>
                <a:lnTo>
                  <a:pt x="2857" y="1239"/>
                </a:lnTo>
                <a:close/>
                <a:moveTo>
                  <a:pt x="2865" y="1239"/>
                </a:moveTo>
                <a:lnTo>
                  <a:pt x="2869" y="1239"/>
                </a:lnTo>
                <a:lnTo>
                  <a:pt x="2869" y="1242"/>
                </a:lnTo>
                <a:lnTo>
                  <a:pt x="2865" y="1242"/>
                </a:lnTo>
                <a:lnTo>
                  <a:pt x="2865" y="1239"/>
                </a:lnTo>
                <a:close/>
                <a:moveTo>
                  <a:pt x="2873" y="1239"/>
                </a:moveTo>
                <a:lnTo>
                  <a:pt x="2877" y="1239"/>
                </a:lnTo>
                <a:lnTo>
                  <a:pt x="2877" y="1242"/>
                </a:lnTo>
                <a:lnTo>
                  <a:pt x="2873" y="1242"/>
                </a:lnTo>
                <a:lnTo>
                  <a:pt x="2873" y="1239"/>
                </a:lnTo>
                <a:close/>
                <a:moveTo>
                  <a:pt x="2880" y="1239"/>
                </a:moveTo>
                <a:lnTo>
                  <a:pt x="2884" y="1239"/>
                </a:lnTo>
                <a:lnTo>
                  <a:pt x="2884" y="1242"/>
                </a:lnTo>
                <a:lnTo>
                  <a:pt x="2880" y="1242"/>
                </a:lnTo>
                <a:lnTo>
                  <a:pt x="2880" y="1239"/>
                </a:lnTo>
                <a:close/>
                <a:moveTo>
                  <a:pt x="2888" y="1239"/>
                </a:moveTo>
                <a:lnTo>
                  <a:pt x="2892" y="1239"/>
                </a:lnTo>
                <a:lnTo>
                  <a:pt x="2892" y="1242"/>
                </a:lnTo>
                <a:lnTo>
                  <a:pt x="2888" y="1242"/>
                </a:lnTo>
                <a:lnTo>
                  <a:pt x="2888" y="1239"/>
                </a:lnTo>
                <a:close/>
                <a:moveTo>
                  <a:pt x="2896" y="1239"/>
                </a:moveTo>
                <a:lnTo>
                  <a:pt x="2900" y="1239"/>
                </a:lnTo>
                <a:lnTo>
                  <a:pt x="2900" y="1242"/>
                </a:lnTo>
                <a:lnTo>
                  <a:pt x="2896" y="1242"/>
                </a:lnTo>
                <a:lnTo>
                  <a:pt x="2896" y="1239"/>
                </a:lnTo>
                <a:close/>
                <a:moveTo>
                  <a:pt x="2903" y="1239"/>
                </a:moveTo>
                <a:lnTo>
                  <a:pt x="2907" y="1239"/>
                </a:lnTo>
                <a:lnTo>
                  <a:pt x="2907" y="1242"/>
                </a:lnTo>
                <a:lnTo>
                  <a:pt x="2903" y="1242"/>
                </a:lnTo>
                <a:lnTo>
                  <a:pt x="2903" y="1239"/>
                </a:lnTo>
                <a:close/>
                <a:moveTo>
                  <a:pt x="2911" y="1239"/>
                </a:moveTo>
                <a:lnTo>
                  <a:pt x="2915" y="1239"/>
                </a:lnTo>
                <a:lnTo>
                  <a:pt x="2915" y="1242"/>
                </a:lnTo>
                <a:lnTo>
                  <a:pt x="2911" y="1242"/>
                </a:lnTo>
                <a:lnTo>
                  <a:pt x="2911" y="1239"/>
                </a:lnTo>
                <a:close/>
                <a:moveTo>
                  <a:pt x="2919" y="1239"/>
                </a:moveTo>
                <a:lnTo>
                  <a:pt x="2923" y="1239"/>
                </a:lnTo>
                <a:lnTo>
                  <a:pt x="2923" y="1242"/>
                </a:lnTo>
                <a:lnTo>
                  <a:pt x="2919" y="1242"/>
                </a:lnTo>
                <a:lnTo>
                  <a:pt x="2919" y="1239"/>
                </a:lnTo>
                <a:close/>
                <a:moveTo>
                  <a:pt x="2926" y="1239"/>
                </a:moveTo>
                <a:lnTo>
                  <a:pt x="2930" y="1239"/>
                </a:lnTo>
                <a:lnTo>
                  <a:pt x="2930" y="1242"/>
                </a:lnTo>
                <a:lnTo>
                  <a:pt x="2926" y="1242"/>
                </a:lnTo>
                <a:lnTo>
                  <a:pt x="2926" y="1239"/>
                </a:lnTo>
                <a:close/>
                <a:moveTo>
                  <a:pt x="2934" y="1239"/>
                </a:moveTo>
                <a:lnTo>
                  <a:pt x="2938" y="1239"/>
                </a:lnTo>
                <a:lnTo>
                  <a:pt x="2938" y="1242"/>
                </a:lnTo>
                <a:lnTo>
                  <a:pt x="2934" y="1242"/>
                </a:lnTo>
                <a:lnTo>
                  <a:pt x="2934" y="1239"/>
                </a:lnTo>
                <a:close/>
                <a:moveTo>
                  <a:pt x="2942" y="1239"/>
                </a:moveTo>
                <a:lnTo>
                  <a:pt x="2946" y="1239"/>
                </a:lnTo>
                <a:lnTo>
                  <a:pt x="2946" y="1242"/>
                </a:lnTo>
                <a:lnTo>
                  <a:pt x="2942" y="1242"/>
                </a:lnTo>
                <a:lnTo>
                  <a:pt x="2942" y="1239"/>
                </a:lnTo>
                <a:close/>
                <a:moveTo>
                  <a:pt x="2949" y="1239"/>
                </a:moveTo>
                <a:lnTo>
                  <a:pt x="2953" y="1239"/>
                </a:lnTo>
                <a:lnTo>
                  <a:pt x="2953" y="1242"/>
                </a:lnTo>
                <a:lnTo>
                  <a:pt x="2949" y="1242"/>
                </a:lnTo>
                <a:lnTo>
                  <a:pt x="2949" y="1239"/>
                </a:lnTo>
                <a:close/>
                <a:moveTo>
                  <a:pt x="2957" y="1239"/>
                </a:moveTo>
                <a:lnTo>
                  <a:pt x="2961" y="1239"/>
                </a:lnTo>
                <a:lnTo>
                  <a:pt x="2961" y="1242"/>
                </a:lnTo>
                <a:lnTo>
                  <a:pt x="2957" y="1242"/>
                </a:lnTo>
                <a:lnTo>
                  <a:pt x="2957" y="1239"/>
                </a:lnTo>
                <a:close/>
                <a:moveTo>
                  <a:pt x="2965" y="1239"/>
                </a:moveTo>
                <a:lnTo>
                  <a:pt x="2969" y="1239"/>
                </a:lnTo>
                <a:lnTo>
                  <a:pt x="2969" y="1242"/>
                </a:lnTo>
                <a:lnTo>
                  <a:pt x="2965" y="1242"/>
                </a:lnTo>
                <a:lnTo>
                  <a:pt x="2965" y="1239"/>
                </a:lnTo>
                <a:close/>
                <a:moveTo>
                  <a:pt x="2973" y="1239"/>
                </a:moveTo>
                <a:lnTo>
                  <a:pt x="2976" y="1239"/>
                </a:lnTo>
                <a:lnTo>
                  <a:pt x="2976" y="1242"/>
                </a:lnTo>
                <a:lnTo>
                  <a:pt x="2973" y="1242"/>
                </a:lnTo>
                <a:lnTo>
                  <a:pt x="2973" y="1239"/>
                </a:lnTo>
                <a:close/>
                <a:moveTo>
                  <a:pt x="2980" y="1239"/>
                </a:moveTo>
                <a:lnTo>
                  <a:pt x="2984" y="1239"/>
                </a:lnTo>
                <a:lnTo>
                  <a:pt x="2984" y="1242"/>
                </a:lnTo>
                <a:lnTo>
                  <a:pt x="2980" y="1242"/>
                </a:lnTo>
                <a:lnTo>
                  <a:pt x="2980" y="1239"/>
                </a:lnTo>
                <a:close/>
                <a:moveTo>
                  <a:pt x="2988" y="1239"/>
                </a:moveTo>
                <a:lnTo>
                  <a:pt x="2992" y="1239"/>
                </a:lnTo>
                <a:lnTo>
                  <a:pt x="2992" y="1242"/>
                </a:lnTo>
                <a:lnTo>
                  <a:pt x="2988" y="1242"/>
                </a:lnTo>
                <a:lnTo>
                  <a:pt x="2988" y="1239"/>
                </a:lnTo>
                <a:close/>
                <a:moveTo>
                  <a:pt x="2996" y="1239"/>
                </a:moveTo>
                <a:lnTo>
                  <a:pt x="2999" y="1239"/>
                </a:lnTo>
                <a:lnTo>
                  <a:pt x="2999" y="1242"/>
                </a:lnTo>
                <a:lnTo>
                  <a:pt x="2996" y="1242"/>
                </a:lnTo>
                <a:lnTo>
                  <a:pt x="2996" y="1239"/>
                </a:lnTo>
                <a:close/>
                <a:moveTo>
                  <a:pt x="3003" y="1239"/>
                </a:moveTo>
                <a:lnTo>
                  <a:pt x="3007" y="1239"/>
                </a:lnTo>
                <a:lnTo>
                  <a:pt x="3007" y="1242"/>
                </a:lnTo>
                <a:lnTo>
                  <a:pt x="3003" y="1242"/>
                </a:lnTo>
                <a:lnTo>
                  <a:pt x="3003" y="1239"/>
                </a:lnTo>
                <a:close/>
                <a:moveTo>
                  <a:pt x="3011" y="1239"/>
                </a:moveTo>
                <a:lnTo>
                  <a:pt x="3015" y="1239"/>
                </a:lnTo>
                <a:lnTo>
                  <a:pt x="3015" y="1242"/>
                </a:lnTo>
                <a:lnTo>
                  <a:pt x="3011" y="1242"/>
                </a:lnTo>
                <a:lnTo>
                  <a:pt x="3011" y="1239"/>
                </a:lnTo>
                <a:close/>
                <a:moveTo>
                  <a:pt x="3019" y="1239"/>
                </a:moveTo>
                <a:lnTo>
                  <a:pt x="3022" y="1239"/>
                </a:lnTo>
                <a:lnTo>
                  <a:pt x="3022" y="1242"/>
                </a:lnTo>
                <a:lnTo>
                  <a:pt x="3019" y="1242"/>
                </a:lnTo>
                <a:lnTo>
                  <a:pt x="3019" y="1239"/>
                </a:lnTo>
                <a:close/>
                <a:moveTo>
                  <a:pt x="3026" y="1239"/>
                </a:moveTo>
                <a:lnTo>
                  <a:pt x="3030" y="1239"/>
                </a:lnTo>
                <a:lnTo>
                  <a:pt x="3030" y="1242"/>
                </a:lnTo>
                <a:lnTo>
                  <a:pt x="3026" y="1242"/>
                </a:lnTo>
                <a:lnTo>
                  <a:pt x="3026" y="1239"/>
                </a:lnTo>
                <a:close/>
                <a:moveTo>
                  <a:pt x="3034" y="1239"/>
                </a:moveTo>
                <a:lnTo>
                  <a:pt x="3038" y="1239"/>
                </a:lnTo>
                <a:lnTo>
                  <a:pt x="3038" y="1242"/>
                </a:lnTo>
                <a:lnTo>
                  <a:pt x="3034" y="1242"/>
                </a:lnTo>
                <a:lnTo>
                  <a:pt x="3034" y="1239"/>
                </a:lnTo>
                <a:close/>
                <a:moveTo>
                  <a:pt x="3042" y="1239"/>
                </a:moveTo>
                <a:lnTo>
                  <a:pt x="3045" y="1239"/>
                </a:lnTo>
                <a:lnTo>
                  <a:pt x="3045" y="1242"/>
                </a:lnTo>
                <a:lnTo>
                  <a:pt x="3042" y="1242"/>
                </a:lnTo>
                <a:lnTo>
                  <a:pt x="3042" y="1239"/>
                </a:lnTo>
                <a:close/>
                <a:moveTo>
                  <a:pt x="3049" y="1239"/>
                </a:moveTo>
                <a:lnTo>
                  <a:pt x="3053" y="1239"/>
                </a:lnTo>
                <a:lnTo>
                  <a:pt x="3053" y="1242"/>
                </a:lnTo>
                <a:lnTo>
                  <a:pt x="3049" y="1242"/>
                </a:lnTo>
                <a:lnTo>
                  <a:pt x="3049" y="1239"/>
                </a:lnTo>
                <a:close/>
                <a:moveTo>
                  <a:pt x="3057" y="1239"/>
                </a:moveTo>
                <a:lnTo>
                  <a:pt x="3061" y="1239"/>
                </a:lnTo>
                <a:lnTo>
                  <a:pt x="3061" y="1242"/>
                </a:lnTo>
                <a:lnTo>
                  <a:pt x="3057" y="1242"/>
                </a:lnTo>
                <a:lnTo>
                  <a:pt x="3057" y="1239"/>
                </a:lnTo>
                <a:close/>
                <a:moveTo>
                  <a:pt x="3065" y="1239"/>
                </a:moveTo>
                <a:lnTo>
                  <a:pt x="3069" y="1239"/>
                </a:lnTo>
                <a:lnTo>
                  <a:pt x="3069" y="1242"/>
                </a:lnTo>
                <a:lnTo>
                  <a:pt x="3065" y="1242"/>
                </a:lnTo>
                <a:lnTo>
                  <a:pt x="3065" y="1239"/>
                </a:lnTo>
                <a:close/>
                <a:moveTo>
                  <a:pt x="3072" y="1239"/>
                </a:moveTo>
                <a:lnTo>
                  <a:pt x="3076" y="1239"/>
                </a:lnTo>
                <a:lnTo>
                  <a:pt x="3076" y="1242"/>
                </a:lnTo>
                <a:lnTo>
                  <a:pt x="3072" y="1242"/>
                </a:lnTo>
                <a:lnTo>
                  <a:pt x="3072" y="1239"/>
                </a:lnTo>
                <a:close/>
                <a:moveTo>
                  <a:pt x="3080" y="1239"/>
                </a:moveTo>
                <a:lnTo>
                  <a:pt x="3084" y="1239"/>
                </a:lnTo>
                <a:lnTo>
                  <a:pt x="3084" y="1242"/>
                </a:lnTo>
                <a:lnTo>
                  <a:pt x="3080" y="1242"/>
                </a:lnTo>
                <a:lnTo>
                  <a:pt x="3080" y="1239"/>
                </a:lnTo>
                <a:close/>
                <a:moveTo>
                  <a:pt x="3088" y="1239"/>
                </a:moveTo>
                <a:lnTo>
                  <a:pt x="3092" y="1239"/>
                </a:lnTo>
                <a:lnTo>
                  <a:pt x="3092" y="1242"/>
                </a:lnTo>
                <a:lnTo>
                  <a:pt x="3088" y="1242"/>
                </a:lnTo>
                <a:lnTo>
                  <a:pt x="3088" y="1239"/>
                </a:lnTo>
                <a:close/>
                <a:moveTo>
                  <a:pt x="3095" y="1239"/>
                </a:moveTo>
                <a:lnTo>
                  <a:pt x="3099" y="1239"/>
                </a:lnTo>
                <a:lnTo>
                  <a:pt x="3099" y="1242"/>
                </a:lnTo>
                <a:lnTo>
                  <a:pt x="3095" y="1242"/>
                </a:lnTo>
                <a:lnTo>
                  <a:pt x="3095" y="1239"/>
                </a:lnTo>
                <a:close/>
                <a:moveTo>
                  <a:pt x="3103" y="1239"/>
                </a:moveTo>
                <a:lnTo>
                  <a:pt x="3107" y="1239"/>
                </a:lnTo>
                <a:lnTo>
                  <a:pt x="3107" y="1242"/>
                </a:lnTo>
                <a:lnTo>
                  <a:pt x="3103" y="1242"/>
                </a:lnTo>
                <a:lnTo>
                  <a:pt x="3103" y="1239"/>
                </a:lnTo>
                <a:close/>
                <a:moveTo>
                  <a:pt x="3111" y="1239"/>
                </a:moveTo>
                <a:lnTo>
                  <a:pt x="3115" y="1239"/>
                </a:lnTo>
                <a:lnTo>
                  <a:pt x="3115" y="1242"/>
                </a:lnTo>
                <a:lnTo>
                  <a:pt x="3111" y="1242"/>
                </a:lnTo>
                <a:lnTo>
                  <a:pt x="3111" y="1239"/>
                </a:lnTo>
                <a:close/>
                <a:moveTo>
                  <a:pt x="3118" y="1239"/>
                </a:moveTo>
                <a:lnTo>
                  <a:pt x="3122" y="1239"/>
                </a:lnTo>
                <a:lnTo>
                  <a:pt x="3122" y="1242"/>
                </a:lnTo>
                <a:lnTo>
                  <a:pt x="3118" y="1242"/>
                </a:lnTo>
                <a:lnTo>
                  <a:pt x="3118" y="1239"/>
                </a:lnTo>
                <a:close/>
                <a:moveTo>
                  <a:pt x="3126" y="1239"/>
                </a:moveTo>
                <a:lnTo>
                  <a:pt x="3130" y="1239"/>
                </a:lnTo>
                <a:lnTo>
                  <a:pt x="3130" y="1242"/>
                </a:lnTo>
                <a:lnTo>
                  <a:pt x="3126" y="1242"/>
                </a:lnTo>
                <a:lnTo>
                  <a:pt x="3126" y="1239"/>
                </a:lnTo>
                <a:close/>
                <a:moveTo>
                  <a:pt x="3134" y="1239"/>
                </a:moveTo>
                <a:lnTo>
                  <a:pt x="3138" y="1239"/>
                </a:lnTo>
                <a:lnTo>
                  <a:pt x="3138" y="1242"/>
                </a:lnTo>
                <a:lnTo>
                  <a:pt x="3134" y="1242"/>
                </a:lnTo>
                <a:lnTo>
                  <a:pt x="3134" y="1239"/>
                </a:lnTo>
                <a:close/>
                <a:moveTo>
                  <a:pt x="3141" y="1239"/>
                </a:moveTo>
                <a:lnTo>
                  <a:pt x="3145" y="1239"/>
                </a:lnTo>
                <a:lnTo>
                  <a:pt x="3145" y="1242"/>
                </a:lnTo>
                <a:lnTo>
                  <a:pt x="3141" y="1242"/>
                </a:lnTo>
                <a:lnTo>
                  <a:pt x="3141" y="1239"/>
                </a:lnTo>
                <a:close/>
                <a:moveTo>
                  <a:pt x="3149" y="1239"/>
                </a:moveTo>
                <a:lnTo>
                  <a:pt x="3153" y="1239"/>
                </a:lnTo>
                <a:lnTo>
                  <a:pt x="3153" y="1242"/>
                </a:lnTo>
                <a:lnTo>
                  <a:pt x="3149" y="1242"/>
                </a:lnTo>
                <a:lnTo>
                  <a:pt x="3149" y="1239"/>
                </a:lnTo>
                <a:close/>
                <a:moveTo>
                  <a:pt x="3157" y="1239"/>
                </a:moveTo>
                <a:lnTo>
                  <a:pt x="3161" y="1239"/>
                </a:lnTo>
                <a:lnTo>
                  <a:pt x="3161" y="1242"/>
                </a:lnTo>
                <a:lnTo>
                  <a:pt x="3157" y="1242"/>
                </a:lnTo>
                <a:lnTo>
                  <a:pt x="3157" y="1239"/>
                </a:lnTo>
                <a:close/>
                <a:moveTo>
                  <a:pt x="3164" y="1239"/>
                </a:moveTo>
                <a:lnTo>
                  <a:pt x="3168" y="1239"/>
                </a:lnTo>
                <a:lnTo>
                  <a:pt x="3168" y="1242"/>
                </a:lnTo>
                <a:lnTo>
                  <a:pt x="3164" y="1242"/>
                </a:lnTo>
                <a:lnTo>
                  <a:pt x="3164" y="1239"/>
                </a:lnTo>
                <a:close/>
                <a:moveTo>
                  <a:pt x="3172" y="1239"/>
                </a:moveTo>
                <a:lnTo>
                  <a:pt x="3176" y="1239"/>
                </a:lnTo>
                <a:lnTo>
                  <a:pt x="3176" y="1242"/>
                </a:lnTo>
                <a:lnTo>
                  <a:pt x="3172" y="1242"/>
                </a:lnTo>
                <a:lnTo>
                  <a:pt x="3172" y="1239"/>
                </a:lnTo>
                <a:close/>
                <a:moveTo>
                  <a:pt x="3180" y="1239"/>
                </a:moveTo>
                <a:lnTo>
                  <a:pt x="3184" y="1239"/>
                </a:lnTo>
                <a:lnTo>
                  <a:pt x="3184" y="1242"/>
                </a:lnTo>
                <a:lnTo>
                  <a:pt x="3180" y="1242"/>
                </a:lnTo>
                <a:lnTo>
                  <a:pt x="3180" y="1239"/>
                </a:lnTo>
                <a:close/>
                <a:moveTo>
                  <a:pt x="3188" y="1239"/>
                </a:moveTo>
                <a:lnTo>
                  <a:pt x="3191" y="1239"/>
                </a:lnTo>
                <a:lnTo>
                  <a:pt x="3191" y="1242"/>
                </a:lnTo>
                <a:lnTo>
                  <a:pt x="3188" y="1242"/>
                </a:lnTo>
                <a:lnTo>
                  <a:pt x="3188" y="1239"/>
                </a:lnTo>
                <a:close/>
                <a:moveTo>
                  <a:pt x="3195" y="1239"/>
                </a:moveTo>
                <a:lnTo>
                  <a:pt x="3199" y="1239"/>
                </a:lnTo>
                <a:lnTo>
                  <a:pt x="3199" y="1242"/>
                </a:lnTo>
                <a:lnTo>
                  <a:pt x="3195" y="1242"/>
                </a:lnTo>
                <a:lnTo>
                  <a:pt x="3195" y="1239"/>
                </a:lnTo>
                <a:close/>
                <a:moveTo>
                  <a:pt x="3203" y="1239"/>
                </a:moveTo>
                <a:lnTo>
                  <a:pt x="3207" y="1239"/>
                </a:lnTo>
                <a:lnTo>
                  <a:pt x="3207" y="1242"/>
                </a:lnTo>
                <a:lnTo>
                  <a:pt x="3203" y="1242"/>
                </a:lnTo>
                <a:lnTo>
                  <a:pt x="3203" y="1239"/>
                </a:lnTo>
                <a:close/>
                <a:moveTo>
                  <a:pt x="3211" y="1239"/>
                </a:moveTo>
                <a:lnTo>
                  <a:pt x="3214" y="1239"/>
                </a:lnTo>
                <a:lnTo>
                  <a:pt x="3214" y="1242"/>
                </a:lnTo>
                <a:lnTo>
                  <a:pt x="3211" y="1242"/>
                </a:lnTo>
                <a:lnTo>
                  <a:pt x="3211" y="1239"/>
                </a:lnTo>
                <a:close/>
                <a:moveTo>
                  <a:pt x="3218" y="1239"/>
                </a:moveTo>
                <a:lnTo>
                  <a:pt x="3222" y="1239"/>
                </a:lnTo>
                <a:lnTo>
                  <a:pt x="3222" y="1242"/>
                </a:lnTo>
                <a:lnTo>
                  <a:pt x="3218" y="1242"/>
                </a:lnTo>
                <a:lnTo>
                  <a:pt x="3218" y="1239"/>
                </a:lnTo>
                <a:close/>
                <a:moveTo>
                  <a:pt x="3226" y="1239"/>
                </a:moveTo>
                <a:lnTo>
                  <a:pt x="3230" y="1239"/>
                </a:lnTo>
                <a:lnTo>
                  <a:pt x="3230" y="1242"/>
                </a:lnTo>
                <a:lnTo>
                  <a:pt x="3226" y="1242"/>
                </a:lnTo>
                <a:lnTo>
                  <a:pt x="3226" y="1239"/>
                </a:lnTo>
                <a:close/>
                <a:moveTo>
                  <a:pt x="3234" y="1239"/>
                </a:moveTo>
                <a:lnTo>
                  <a:pt x="3237" y="1239"/>
                </a:lnTo>
                <a:lnTo>
                  <a:pt x="3237" y="1242"/>
                </a:lnTo>
                <a:lnTo>
                  <a:pt x="3234" y="1242"/>
                </a:lnTo>
                <a:lnTo>
                  <a:pt x="3234" y="1239"/>
                </a:lnTo>
                <a:close/>
                <a:moveTo>
                  <a:pt x="3241" y="1239"/>
                </a:moveTo>
                <a:lnTo>
                  <a:pt x="3245" y="1239"/>
                </a:lnTo>
                <a:lnTo>
                  <a:pt x="3245" y="1242"/>
                </a:lnTo>
                <a:lnTo>
                  <a:pt x="3241" y="1242"/>
                </a:lnTo>
                <a:lnTo>
                  <a:pt x="3241" y="1239"/>
                </a:lnTo>
                <a:close/>
                <a:moveTo>
                  <a:pt x="3249" y="1239"/>
                </a:moveTo>
                <a:lnTo>
                  <a:pt x="3253" y="1239"/>
                </a:lnTo>
                <a:lnTo>
                  <a:pt x="3253" y="1242"/>
                </a:lnTo>
                <a:lnTo>
                  <a:pt x="3249" y="1242"/>
                </a:lnTo>
                <a:lnTo>
                  <a:pt x="3249" y="1239"/>
                </a:lnTo>
                <a:close/>
                <a:moveTo>
                  <a:pt x="3257" y="1239"/>
                </a:moveTo>
                <a:lnTo>
                  <a:pt x="3260" y="1239"/>
                </a:lnTo>
                <a:lnTo>
                  <a:pt x="3260" y="1242"/>
                </a:lnTo>
                <a:lnTo>
                  <a:pt x="3257" y="1242"/>
                </a:lnTo>
                <a:lnTo>
                  <a:pt x="3257" y="1239"/>
                </a:lnTo>
                <a:close/>
                <a:moveTo>
                  <a:pt x="3264" y="1239"/>
                </a:moveTo>
                <a:lnTo>
                  <a:pt x="3268" y="1239"/>
                </a:lnTo>
                <a:lnTo>
                  <a:pt x="3268" y="1242"/>
                </a:lnTo>
                <a:lnTo>
                  <a:pt x="3264" y="1242"/>
                </a:lnTo>
                <a:lnTo>
                  <a:pt x="3264" y="1239"/>
                </a:lnTo>
                <a:close/>
                <a:moveTo>
                  <a:pt x="3272" y="1239"/>
                </a:moveTo>
                <a:lnTo>
                  <a:pt x="3276" y="1239"/>
                </a:lnTo>
                <a:lnTo>
                  <a:pt x="3276" y="1242"/>
                </a:lnTo>
                <a:lnTo>
                  <a:pt x="3272" y="1242"/>
                </a:lnTo>
                <a:lnTo>
                  <a:pt x="3272" y="1239"/>
                </a:lnTo>
                <a:close/>
                <a:moveTo>
                  <a:pt x="3280" y="1239"/>
                </a:moveTo>
                <a:lnTo>
                  <a:pt x="3284" y="1239"/>
                </a:lnTo>
                <a:lnTo>
                  <a:pt x="3284" y="1242"/>
                </a:lnTo>
                <a:lnTo>
                  <a:pt x="3280" y="1242"/>
                </a:lnTo>
                <a:lnTo>
                  <a:pt x="3280" y="1239"/>
                </a:lnTo>
                <a:close/>
                <a:moveTo>
                  <a:pt x="3287" y="1239"/>
                </a:moveTo>
                <a:lnTo>
                  <a:pt x="3291" y="1239"/>
                </a:lnTo>
                <a:lnTo>
                  <a:pt x="3291" y="1242"/>
                </a:lnTo>
                <a:lnTo>
                  <a:pt x="3287" y="1242"/>
                </a:lnTo>
                <a:lnTo>
                  <a:pt x="3287" y="1239"/>
                </a:lnTo>
                <a:close/>
                <a:moveTo>
                  <a:pt x="3295" y="1239"/>
                </a:moveTo>
                <a:lnTo>
                  <a:pt x="3299" y="1239"/>
                </a:lnTo>
                <a:lnTo>
                  <a:pt x="3299" y="1242"/>
                </a:lnTo>
                <a:lnTo>
                  <a:pt x="3295" y="1242"/>
                </a:lnTo>
                <a:lnTo>
                  <a:pt x="3295" y="1239"/>
                </a:lnTo>
                <a:close/>
                <a:moveTo>
                  <a:pt x="3303" y="1239"/>
                </a:moveTo>
                <a:lnTo>
                  <a:pt x="3307" y="1239"/>
                </a:lnTo>
                <a:lnTo>
                  <a:pt x="3307" y="1242"/>
                </a:lnTo>
                <a:lnTo>
                  <a:pt x="3303" y="1242"/>
                </a:lnTo>
                <a:lnTo>
                  <a:pt x="3303" y="1239"/>
                </a:lnTo>
                <a:close/>
                <a:moveTo>
                  <a:pt x="3310" y="1239"/>
                </a:moveTo>
                <a:lnTo>
                  <a:pt x="3314" y="1239"/>
                </a:lnTo>
                <a:lnTo>
                  <a:pt x="3314" y="1242"/>
                </a:lnTo>
                <a:lnTo>
                  <a:pt x="3310" y="1242"/>
                </a:lnTo>
                <a:lnTo>
                  <a:pt x="3310" y="1239"/>
                </a:lnTo>
                <a:close/>
                <a:moveTo>
                  <a:pt x="3318" y="1239"/>
                </a:moveTo>
                <a:lnTo>
                  <a:pt x="3322" y="1239"/>
                </a:lnTo>
                <a:lnTo>
                  <a:pt x="3322" y="1242"/>
                </a:lnTo>
                <a:lnTo>
                  <a:pt x="3318" y="1242"/>
                </a:lnTo>
                <a:lnTo>
                  <a:pt x="3318" y="1239"/>
                </a:lnTo>
                <a:close/>
                <a:moveTo>
                  <a:pt x="3326" y="1239"/>
                </a:moveTo>
                <a:lnTo>
                  <a:pt x="3330" y="1239"/>
                </a:lnTo>
                <a:lnTo>
                  <a:pt x="3330" y="1242"/>
                </a:lnTo>
                <a:lnTo>
                  <a:pt x="3326" y="1242"/>
                </a:lnTo>
                <a:lnTo>
                  <a:pt x="3326" y="1239"/>
                </a:lnTo>
                <a:close/>
                <a:moveTo>
                  <a:pt x="3333" y="1239"/>
                </a:moveTo>
                <a:lnTo>
                  <a:pt x="3337" y="1239"/>
                </a:lnTo>
                <a:lnTo>
                  <a:pt x="3337" y="1242"/>
                </a:lnTo>
                <a:lnTo>
                  <a:pt x="3333" y="1242"/>
                </a:lnTo>
                <a:lnTo>
                  <a:pt x="3333" y="1239"/>
                </a:lnTo>
                <a:close/>
                <a:moveTo>
                  <a:pt x="3341" y="1239"/>
                </a:moveTo>
                <a:lnTo>
                  <a:pt x="3345" y="1239"/>
                </a:lnTo>
                <a:lnTo>
                  <a:pt x="3345" y="1242"/>
                </a:lnTo>
                <a:lnTo>
                  <a:pt x="3341" y="1242"/>
                </a:lnTo>
                <a:lnTo>
                  <a:pt x="3341" y="1239"/>
                </a:lnTo>
                <a:close/>
                <a:moveTo>
                  <a:pt x="3349" y="1239"/>
                </a:moveTo>
                <a:lnTo>
                  <a:pt x="3353" y="1239"/>
                </a:lnTo>
                <a:lnTo>
                  <a:pt x="3353" y="1242"/>
                </a:lnTo>
                <a:lnTo>
                  <a:pt x="3349" y="1242"/>
                </a:lnTo>
                <a:lnTo>
                  <a:pt x="3349" y="1239"/>
                </a:lnTo>
                <a:close/>
                <a:moveTo>
                  <a:pt x="3356" y="1239"/>
                </a:moveTo>
                <a:lnTo>
                  <a:pt x="3360" y="1239"/>
                </a:lnTo>
                <a:lnTo>
                  <a:pt x="3360" y="1242"/>
                </a:lnTo>
                <a:lnTo>
                  <a:pt x="3356" y="1242"/>
                </a:lnTo>
                <a:lnTo>
                  <a:pt x="3356" y="1239"/>
                </a:lnTo>
                <a:close/>
                <a:moveTo>
                  <a:pt x="3364" y="1239"/>
                </a:moveTo>
                <a:lnTo>
                  <a:pt x="3368" y="1239"/>
                </a:lnTo>
                <a:lnTo>
                  <a:pt x="3368" y="1242"/>
                </a:lnTo>
                <a:lnTo>
                  <a:pt x="3364" y="1242"/>
                </a:lnTo>
                <a:lnTo>
                  <a:pt x="3364" y="1239"/>
                </a:lnTo>
                <a:close/>
                <a:moveTo>
                  <a:pt x="3372" y="1239"/>
                </a:moveTo>
                <a:lnTo>
                  <a:pt x="3376" y="1239"/>
                </a:lnTo>
                <a:lnTo>
                  <a:pt x="3376" y="1242"/>
                </a:lnTo>
                <a:lnTo>
                  <a:pt x="3372" y="1242"/>
                </a:lnTo>
                <a:lnTo>
                  <a:pt x="3372" y="1239"/>
                </a:lnTo>
                <a:close/>
                <a:moveTo>
                  <a:pt x="3380" y="1239"/>
                </a:moveTo>
                <a:lnTo>
                  <a:pt x="3383" y="1239"/>
                </a:lnTo>
                <a:lnTo>
                  <a:pt x="3383" y="1242"/>
                </a:lnTo>
                <a:lnTo>
                  <a:pt x="3380" y="1242"/>
                </a:lnTo>
                <a:lnTo>
                  <a:pt x="3380" y="1239"/>
                </a:lnTo>
                <a:close/>
                <a:moveTo>
                  <a:pt x="3387" y="1239"/>
                </a:moveTo>
                <a:lnTo>
                  <a:pt x="3391" y="1239"/>
                </a:lnTo>
                <a:lnTo>
                  <a:pt x="3391" y="1242"/>
                </a:lnTo>
                <a:lnTo>
                  <a:pt x="3387" y="1242"/>
                </a:lnTo>
                <a:lnTo>
                  <a:pt x="3387" y="1239"/>
                </a:lnTo>
                <a:close/>
                <a:moveTo>
                  <a:pt x="3395" y="1239"/>
                </a:moveTo>
                <a:lnTo>
                  <a:pt x="3399" y="1239"/>
                </a:lnTo>
                <a:lnTo>
                  <a:pt x="3399" y="1242"/>
                </a:lnTo>
                <a:lnTo>
                  <a:pt x="3395" y="1242"/>
                </a:lnTo>
                <a:lnTo>
                  <a:pt x="3395" y="1239"/>
                </a:lnTo>
                <a:close/>
                <a:moveTo>
                  <a:pt x="3403" y="1239"/>
                </a:moveTo>
                <a:lnTo>
                  <a:pt x="3406" y="1239"/>
                </a:lnTo>
                <a:lnTo>
                  <a:pt x="3406" y="1242"/>
                </a:lnTo>
                <a:lnTo>
                  <a:pt x="3403" y="1242"/>
                </a:lnTo>
                <a:lnTo>
                  <a:pt x="3403" y="1239"/>
                </a:lnTo>
                <a:close/>
                <a:moveTo>
                  <a:pt x="3410" y="1239"/>
                </a:moveTo>
                <a:lnTo>
                  <a:pt x="3414" y="1239"/>
                </a:lnTo>
                <a:lnTo>
                  <a:pt x="3414" y="1242"/>
                </a:lnTo>
                <a:lnTo>
                  <a:pt x="3410" y="1242"/>
                </a:lnTo>
                <a:lnTo>
                  <a:pt x="3410" y="1239"/>
                </a:lnTo>
                <a:close/>
                <a:moveTo>
                  <a:pt x="3418" y="1239"/>
                </a:moveTo>
                <a:lnTo>
                  <a:pt x="3422" y="1239"/>
                </a:lnTo>
                <a:lnTo>
                  <a:pt x="3422" y="1242"/>
                </a:lnTo>
                <a:lnTo>
                  <a:pt x="3418" y="1242"/>
                </a:lnTo>
                <a:lnTo>
                  <a:pt x="3418" y="1239"/>
                </a:lnTo>
                <a:close/>
                <a:moveTo>
                  <a:pt x="3426" y="1239"/>
                </a:moveTo>
                <a:lnTo>
                  <a:pt x="3429" y="1239"/>
                </a:lnTo>
                <a:lnTo>
                  <a:pt x="3429" y="1242"/>
                </a:lnTo>
                <a:lnTo>
                  <a:pt x="3426" y="1242"/>
                </a:lnTo>
                <a:lnTo>
                  <a:pt x="3426" y="1239"/>
                </a:lnTo>
                <a:close/>
                <a:moveTo>
                  <a:pt x="3433" y="1239"/>
                </a:moveTo>
                <a:lnTo>
                  <a:pt x="3437" y="1239"/>
                </a:lnTo>
                <a:lnTo>
                  <a:pt x="3437" y="1242"/>
                </a:lnTo>
                <a:lnTo>
                  <a:pt x="3433" y="1242"/>
                </a:lnTo>
                <a:lnTo>
                  <a:pt x="3433" y="1239"/>
                </a:lnTo>
                <a:close/>
                <a:moveTo>
                  <a:pt x="3441" y="1239"/>
                </a:moveTo>
                <a:lnTo>
                  <a:pt x="3445" y="1239"/>
                </a:lnTo>
                <a:lnTo>
                  <a:pt x="3445" y="1242"/>
                </a:lnTo>
                <a:lnTo>
                  <a:pt x="3441" y="1242"/>
                </a:lnTo>
                <a:lnTo>
                  <a:pt x="3441" y="1239"/>
                </a:lnTo>
                <a:close/>
                <a:moveTo>
                  <a:pt x="3449" y="1239"/>
                </a:moveTo>
                <a:lnTo>
                  <a:pt x="3452" y="1239"/>
                </a:lnTo>
                <a:lnTo>
                  <a:pt x="3452" y="1242"/>
                </a:lnTo>
                <a:lnTo>
                  <a:pt x="3449" y="1242"/>
                </a:lnTo>
                <a:lnTo>
                  <a:pt x="3449" y="1239"/>
                </a:lnTo>
                <a:close/>
                <a:moveTo>
                  <a:pt x="3456" y="1239"/>
                </a:moveTo>
                <a:lnTo>
                  <a:pt x="3460" y="1239"/>
                </a:lnTo>
                <a:lnTo>
                  <a:pt x="3460" y="1242"/>
                </a:lnTo>
                <a:lnTo>
                  <a:pt x="3456" y="1242"/>
                </a:lnTo>
                <a:lnTo>
                  <a:pt x="3456" y="1239"/>
                </a:lnTo>
                <a:close/>
                <a:moveTo>
                  <a:pt x="3464" y="1239"/>
                </a:moveTo>
                <a:lnTo>
                  <a:pt x="3468" y="1239"/>
                </a:lnTo>
                <a:lnTo>
                  <a:pt x="3468" y="1242"/>
                </a:lnTo>
                <a:lnTo>
                  <a:pt x="3464" y="1242"/>
                </a:lnTo>
                <a:lnTo>
                  <a:pt x="3464" y="1239"/>
                </a:lnTo>
                <a:close/>
                <a:moveTo>
                  <a:pt x="3472" y="1239"/>
                </a:moveTo>
                <a:lnTo>
                  <a:pt x="3476" y="1239"/>
                </a:lnTo>
                <a:lnTo>
                  <a:pt x="3476" y="1242"/>
                </a:lnTo>
                <a:lnTo>
                  <a:pt x="3472" y="1242"/>
                </a:lnTo>
                <a:lnTo>
                  <a:pt x="3472" y="1239"/>
                </a:lnTo>
                <a:close/>
                <a:moveTo>
                  <a:pt x="3479" y="1239"/>
                </a:moveTo>
                <a:lnTo>
                  <a:pt x="3483" y="1239"/>
                </a:lnTo>
                <a:lnTo>
                  <a:pt x="3483" y="1242"/>
                </a:lnTo>
                <a:lnTo>
                  <a:pt x="3479" y="1242"/>
                </a:lnTo>
                <a:lnTo>
                  <a:pt x="3479" y="1239"/>
                </a:lnTo>
                <a:close/>
                <a:moveTo>
                  <a:pt x="3487" y="1239"/>
                </a:moveTo>
                <a:lnTo>
                  <a:pt x="3491" y="1239"/>
                </a:lnTo>
                <a:lnTo>
                  <a:pt x="3491" y="1242"/>
                </a:lnTo>
                <a:lnTo>
                  <a:pt x="3487" y="1242"/>
                </a:lnTo>
                <a:lnTo>
                  <a:pt x="3487" y="1239"/>
                </a:lnTo>
                <a:close/>
                <a:moveTo>
                  <a:pt x="3495" y="1239"/>
                </a:moveTo>
                <a:lnTo>
                  <a:pt x="3499" y="1239"/>
                </a:lnTo>
                <a:lnTo>
                  <a:pt x="3499" y="1242"/>
                </a:lnTo>
                <a:lnTo>
                  <a:pt x="3495" y="1242"/>
                </a:lnTo>
                <a:lnTo>
                  <a:pt x="3495" y="1239"/>
                </a:lnTo>
                <a:close/>
                <a:moveTo>
                  <a:pt x="3502" y="1239"/>
                </a:moveTo>
                <a:lnTo>
                  <a:pt x="3506" y="1239"/>
                </a:lnTo>
                <a:lnTo>
                  <a:pt x="3506" y="1242"/>
                </a:lnTo>
                <a:lnTo>
                  <a:pt x="3502" y="1242"/>
                </a:lnTo>
                <a:lnTo>
                  <a:pt x="3502" y="1239"/>
                </a:lnTo>
                <a:close/>
                <a:moveTo>
                  <a:pt x="3510" y="1239"/>
                </a:moveTo>
                <a:lnTo>
                  <a:pt x="3514" y="1239"/>
                </a:lnTo>
                <a:lnTo>
                  <a:pt x="3514" y="1242"/>
                </a:lnTo>
                <a:lnTo>
                  <a:pt x="3510" y="1242"/>
                </a:lnTo>
                <a:lnTo>
                  <a:pt x="3510" y="1239"/>
                </a:lnTo>
                <a:close/>
                <a:moveTo>
                  <a:pt x="3518" y="1239"/>
                </a:moveTo>
                <a:lnTo>
                  <a:pt x="3522" y="1239"/>
                </a:lnTo>
                <a:lnTo>
                  <a:pt x="3522" y="1242"/>
                </a:lnTo>
                <a:lnTo>
                  <a:pt x="3518" y="1242"/>
                </a:lnTo>
                <a:lnTo>
                  <a:pt x="3518" y="1239"/>
                </a:lnTo>
                <a:close/>
                <a:moveTo>
                  <a:pt x="3525" y="1239"/>
                </a:moveTo>
                <a:lnTo>
                  <a:pt x="3529" y="1239"/>
                </a:lnTo>
                <a:lnTo>
                  <a:pt x="3529" y="1242"/>
                </a:lnTo>
                <a:lnTo>
                  <a:pt x="3525" y="1242"/>
                </a:lnTo>
                <a:lnTo>
                  <a:pt x="3525" y="1239"/>
                </a:lnTo>
                <a:close/>
                <a:moveTo>
                  <a:pt x="3533" y="1239"/>
                </a:moveTo>
                <a:lnTo>
                  <a:pt x="3537" y="1239"/>
                </a:lnTo>
                <a:lnTo>
                  <a:pt x="3537" y="1242"/>
                </a:lnTo>
                <a:lnTo>
                  <a:pt x="3533" y="1242"/>
                </a:lnTo>
                <a:lnTo>
                  <a:pt x="3533" y="1239"/>
                </a:lnTo>
                <a:close/>
                <a:moveTo>
                  <a:pt x="3541" y="1239"/>
                </a:moveTo>
                <a:lnTo>
                  <a:pt x="3545" y="1239"/>
                </a:lnTo>
                <a:lnTo>
                  <a:pt x="3545" y="1242"/>
                </a:lnTo>
                <a:lnTo>
                  <a:pt x="3541" y="1242"/>
                </a:lnTo>
                <a:lnTo>
                  <a:pt x="3541" y="1239"/>
                </a:lnTo>
                <a:close/>
                <a:moveTo>
                  <a:pt x="3548" y="1239"/>
                </a:moveTo>
                <a:lnTo>
                  <a:pt x="3552" y="1239"/>
                </a:lnTo>
                <a:lnTo>
                  <a:pt x="3552" y="1242"/>
                </a:lnTo>
                <a:lnTo>
                  <a:pt x="3548" y="1242"/>
                </a:lnTo>
                <a:lnTo>
                  <a:pt x="3548" y="1239"/>
                </a:lnTo>
                <a:close/>
                <a:moveTo>
                  <a:pt x="3556" y="1239"/>
                </a:moveTo>
                <a:lnTo>
                  <a:pt x="3560" y="1239"/>
                </a:lnTo>
                <a:lnTo>
                  <a:pt x="3560" y="1242"/>
                </a:lnTo>
                <a:lnTo>
                  <a:pt x="3556" y="1242"/>
                </a:lnTo>
                <a:lnTo>
                  <a:pt x="3556" y="1239"/>
                </a:lnTo>
                <a:close/>
                <a:moveTo>
                  <a:pt x="3564" y="1239"/>
                </a:moveTo>
                <a:lnTo>
                  <a:pt x="3568" y="1239"/>
                </a:lnTo>
                <a:lnTo>
                  <a:pt x="3568" y="1242"/>
                </a:lnTo>
                <a:lnTo>
                  <a:pt x="3564" y="1242"/>
                </a:lnTo>
                <a:lnTo>
                  <a:pt x="3564" y="1239"/>
                </a:lnTo>
                <a:close/>
                <a:moveTo>
                  <a:pt x="3572" y="1239"/>
                </a:moveTo>
                <a:lnTo>
                  <a:pt x="3575" y="1239"/>
                </a:lnTo>
                <a:lnTo>
                  <a:pt x="3575" y="1242"/>
                </a:lnTo>
                <a:lnTo>
                  <a:pt x="3572" y="1242"/>
                </a:lnTo>
                <a:lnTo>
                  <a:pt x="3572" y="1239"/>
                </a:lnTo>
                <a:close/>
                <a:moveTo>
                  <a:pt x="3579" y="1239"/>
                </a:moveTo>
                <a:lnTo>
                  <a:pt x="3583" y="1239"/>
                </a:lnTo>
                <a:lnTo>
                  <a:pt x="3583" y="1242"/>
                </a:lnTo>
                <a:lnTo>
                  <a:pt x="3579" y="1242"/>
                </a:lnTo>
                <a:lnTo>
                  <a:pt x="3579" y="1239"/>
                </a:lnTo>
                <a:close/>
                <a:moveTo>
                  <a:pt x="3587" y="1239"/>
                </a:moveTo>
                <a:lnTo>
                  <a:pt x="3591" y="1239"/>
                </a:lnTo>
                <a:lnTo>
                  <a:pt x="3591" y="1242"/>
                </a:lnTo>
                <a:lnTo>
                  <a:pt x="3587" y="1242"/>
                </a:lnTo>
                <a:lnTo>
                  <a:pt x="3587" y="1239"/>
                </a:lnTo>
                <a:close/>
                <a:moveTo>
                  <a:pt x="3595" y="1239"/>
                </a:moveTo>
                <a:lnTo>
                  <a:pt x="3598" y="1239"/>
                </a:lnTo>
                <a:lnTo>
                  <a:pt x="3598" y="1242"/>
                </a:lnTo>
                <a:lnTo>
                  <a:pt x="3595" y="1242"/>
                </a:lnTo>
                <a:lnTo>
                  <a:pt x="3595" y="1239"/>
                </a:lnTo>
                <a:close/>
                <a:moveTo>
                  <a:pt x="3602" y="1239"/>
                </a:moveTo>
                <a:lnTo>
                  <a:pt x="3606" y="1239"/>
                </a:lnTo>
                <a:lnTo>
                  <a:pt x="3606" y="1242"/>
                </a:lnTo>
                <a:lnTo>
                  <a:pt x="3602" y="1242"/>
                </a:lnTo>
                <a:lnTo>
                  <a:pt x="3602" y="1239"/>
                </a:lnTo>
                <a:close/>
                <a:moveTo>
                  <a:pt x="3610" y="1239"/>
                </a:moveTo>
                <a:lnTo>
                  <a:pt x="3614" y="1239"/>
                </a:lnTo>
                <a:lnTo>
                  <a:pt x="3614" y="1242"/>
                </a:lnTo>
                <a:lnTo>
                  <a:pt x="3610" y="1242"/>
                </a:lnTo>
                <a:lnTo>
                  <a:pt x="3610" y="1239"/>
                </a:lnTo>
                <a:close/>
                <a:moveTo>
                  <a:pt x="3618" y="1239"/>
                </a:moveTo>
                <a:lnTo>
                  <a:pt x="3621" y="1239"/>
                </a:lnTo>
                <a:lnTo>
                  <a:pt x="3621" y="1242"/>
                </a:lnTo>
                <a:lnTo>
                  <a:pt x="3618" y="1242"/>
                </a:lnTo>
                <a:lnTo>
                  <a:pt x="3618" y="1239"/>
                </a:lnTo>
                <a:close/>
                <a:moveTo>
                  <a:pt x="3625" y="1239"/>
                </a:moveTo>
                <a:lnTo>
                  <a:pt x="3629" y="1239"/>
                </a:lnTo>
                <a:lnTo>
                  <a:pt x="3629" y="1242"/>
                </a:lnTo>
                <a:lnTo>
                  <a:pt x="3625" y="1242"/>
                </a:lnTo>
                <a:lnTo>
                  <a:pt x="3625" y="1239"/>
                </a:lnTo>
                <a:close/>
                <a:moveTo>
                  <a:pt x="3633" y="1239"/>
                </a:moveTo>
                <a:lnTo>
                  <a:pt x="3637" y="1239"/>
                </a:lnTo>
                <a:lnTo>
                  <a:pt x="3637" y="1242"/>
                </a:lnTo>
                <a:lnTo>
                  <a:pt x="3633" y="1242"/>
                </a:lnTo>
                <a:lnTo>
                  <a:pt x="3633" y="1239"/>
                </a:lnTo>
                <a:close/>
                <a:moveTo>
                  <a:pt x="3641" y="1239"/>
                </a:moveTo>
                <a:lnTo>
                  <a:pt x="3644" y="1239"/>
                </a:lnTo>
                <a:lnTo>
                  <a:pt x="3644" y="1242"/>
                </a:lnTo>
                <a:lnTo>
                  <a:pt x="3641" y="1242"/>
                </a:lnTo>
                <a:lnTo>
                  <a:pt x="3641" y="1239"/>
                </a:lnTo>
                <a:close/>
                <a:moveTo>
                  <a:pt x="3648" y="1239"/>
                </a:moveTo>
                <a:lnTo>
                  <a:pt x="3652" y="1239"/>
                </a:lnTo>
                <a:lnTo>
                  <a:pt x="3652" y="1242"/>
                </a:lnTo>
                <a:lnTo>
                  <a:pt x="3648" y="1242"/>
                </a:lnTo>
                <a:lnTo>
                  <a:pt x="3648" y="1239"/>
                </a:lnTo>
                <a:close/>
                <a:moveTo>
                  <a:pt x="3656" y="1239"/>
                </a:moveTo>
                <a:lnTo>
                  <a:pt x="3660" y="1239"/>
                </a:lnTo>
                <a:lnTo>
                  <a:pt x="3660" y="1242"/>
                </a:lnTo>
                <a:lnTo>
                  <a:pt x="3656" y="1242"/>
                </a:lnTo>
                <a:lnTo>
                  <a:pt x="3656" y="1239"/>
                </a:lnTo>
                <a:close/>
                <a:moveTo>
                  <a:pt x="3664" y="1239"/>
                </a:moveTo>
                <a:lnTo>
                  <a:pt x="3668" y="1239"/>
                </a:lnTo>
                <a:lnTo>
                  <a:pt x="3668" y="1242"/>
                </a:lnTo>
                <a:lnTo>
                  <a:pt x="3664" y="1242"/>
                </a:lnTo>
                <a:lnTo>
                  <a:pt x="3664" y="1239"/>
                </a:lnTo>
                <a:close/>
                <a:moveTo>
                  <a:pt x="3671" y="1239"/>
                </a:moveTo>
                <a:lnTo>
                  <a:pt x="3675" y="1239"/>
                </a:lnTo>
                <a:lnTo>
                  <a:pt x="3675" y="1242"/>
                </a:lnTo>
                <a:lnTo>
                  <a:pt x="3671" y="1242"/>
                </a:lnTo>
                <a:lnTo>
                  <a:pt x="3671" y="1239"/>
                </a:lnTo>
                <a:close/>
                <a:moveTo>
                  <a:pt x="3679" y="1239"/>
                </a:moveTo>
                <a:lnTo>
                  <a:pt x="3683" y="1239"/>
                </a:lnTo>
                <a:lnTo>
                  <a:pt x="3683" y="1242"/>
                </a:lnTo>
                <a:lnTo>
                  <a:pt x="3679" y="1242"/>
                </a:lnTo>
                <a:lnTo>
                  <a:pt x="3679" y="1239"/>
                </a:lnTo>
                <a:close/>
                <a:moveTo>
                  <a:pt x="3687" y="1239"/>
                </a:moveTo>
                <a:lnTo>
                  <a:pt x="3691" y="1239"/>
                </a:lnTo>
                <a:lnTo>
                  <a:pt x="3691" y="1242"/>
                </a:lnTo>
                <a:lnTo>
                  <a:pt x="3687" y="1242"/>
                </a:lnTo>
                <a:lnTo>
                  <a:pt x="3687" y="1239"/>
                </a:lnTo>
                <a:close/>
                <a:moveTo>
                  <a:pt x="3694" y="1239"/>
                </a:moveTo>
                <a:lnTo>
                  <a:pt x="3698" y="1239"/>
                </a:lnTo>
                <a:lnTo>
                  <a:pt x="3698" y="1242"/>
                </a:lnTo>
                <a:lnTo>
                  <a:pt x="3694" y="1242"/>
                </a:lnTo>
                <a:lnTo>
                  <a:pt x="3694" y="1239"/>
                </a:lnTo>
                <a:close/>
                <a:moveTo>
                  <a:pt x="3702" y="1239"/>
                </a:moveTo>
                <a:lnTo>
                  <a:pt x="3706" y="1239"/>
                </a:lnTo>
                <a:lnTo>
                  <a:pt x="3706" y="1242"/>
                </a:lnTo>
                <a:lnTo>
                  <a:pt x="3702" y="1242"/>
                </a:lnTo>
                <a:lnTo>
                  <a:pt x="3702" y="1239"/>
                </a:lnTo>
                <a:close/>
                <a:moveTo>
                  <a:pt x="3710" y="1239"/>
                </a:moveTo>
                <a:lnTo>
                  <a:pt x="3714" y="1239"/>
                </a:lnTo>
                <a:lnTo>
                  <a:pt x="3714" y="1242"/>
                </a:lnTo>
                <a:lnTo>
                  <a:pt x="3710" y="1242"/>
                </a:lnTo>
                <a:lnTo>
                  <a:pt x="3710" y="1239"/>
                </a:lnTo>
                <a:close/>
                <a:moveTo>
                  <a:pt x="3717" y="1239"/>
                </a:moveTo>
                <a:lnTo>
                  <a:pt x="3721" y="1239"/>
                </a:lnTo>
                <a:lnTo>
                  <a:pt x="3721" y="1242"/>
                </a:lnTo>
                <a:lnTo>
                  <a:pt x="3717" y="1242"/>
                </a:lnTo>
                <a:lnTo>
                  <a:pt x="3717" y="1239"/>
                </a:lnTo>
                <a:close/>
                <a:moveTo>
                  <a:pt x="3725" y="1239"/>
                </a:moveTo>
                <a:lnTo>
                  <a:pt x="3729" y="1239"/>
                </a:lnTo>
                <a:lnTo>
                  <a:pt x="3729" y="1242"/>
                </a:lnTo>
                <a:lnTo>
                  <a:pt x="3725" y="1242"/>
                </a:lnTo>
                <a:lnTo>
                  <a:pt x="3725" y="1239"/>
                </a:lnTo>
                <a:close/>
                <a:moveTo>
                  <a:pt x="3733" y="1239"/>
                </a:moveTo>
                <a:lnTo>
                  <a:pt x="3737" y="1239"/>
                </a:lnTo>
                <a:lnTo>
                  <a:pt x="3737" y="1242"/>
                </a:lnTo>
                <a:lnTo>
                  <a:pt x="3733" y="1242"/>
                </a:lnTo>
                <a:lnTo>
                  <a:pt x="3733" y="1239"/>
                </a:lnTo>
                <a:close/>
                <a:moveTo>
                  <a:pt x="3740" y="1239"/>
                </a:moveTo>
                <a:lnTo>
                  <a:pt x="3744" y="1239"/>
                </a:lnTo>
                <a:lnTo>
                  <a:pt x="3744" y="1242"/>
                </a:lnTo>
                <a:lnTo>
                  <a:pt x="3740" y="1242"/>
                </a:lnTo>
                <a:lnTo>
                  <a:pt x="3740" y="1239"/>
                </a:lnTo>
                <a:close/>
                <a:moveTo>
                  <a:pt x="3748" y="1239"/>
                </a:moveTo>
                <a:lnTo>
                  <a:pt x="3752" y="1239"/>
                </a:lnTo>
                <a:lnTo>
                  <a:pt x="3752" y="1242"/>
                </a:lnTo>
                <a:lnTo>
                  <a:pt x="3748" y="1242"/>
                </a:lnTo>
                <a:lnTo>
                  <a:pt x="3748" y="1239"/>
                </a:lnTo>
                <a:close/>
                <a:moveTo>
                  <a:pt x="3756" y="1239"/>
                </a:moveTo>
                <a:lnTo>
                  <a:pt x="3760" y="1239"/>
                </a:lnTo>
                <a:lnTo>
                  <a:pt x="3760" y="1242"/>
                </a:lnTo>
                <a:lnTo>
                  <a:pt x="3756" y="1242"/>
                </a:lnTo>
                <a:lnTo>
                  <a:pt x="3756" y="1239"/>
                </a:lnTo>
                <a:close/>
                <a:moveTo>
                  <a:pt x="3764" y="1239"/>
                </a:moveTo>
                <a:lnTo>
                  <a:pt x="3767" y="1239"/>
                </a:lnTo>
                <a:lnTo>
                  <a:pt x="3767" y="1242"/>
                </a:lnTo>
                <a:lnTo>
                  <a:pt x="3764" y="1242"/>
                </a:lnTo>
                <a:lnTo>
                  <a:pt x="3764" y="1239"/>
                </a:lnTo>
                <a:close/>
                <a:moveTo>
                  <a:pt x="3771" y="1239"/>
                </a:moveTo>
                <a:lnTo>
                  <a:pt x="3775" y="1239"/>
                </a:lnTo>
                <a:lnTo>
                  <a:pt x="3775" y="1242"/>
                </a:lnTo>
                <a:lnTo>
                  <a:pt x="3771" y="1242"/>
                </a:lnTo>
                <a:lnTo>
                  <a:pt x="3771" y="1239"/>
                </a:lnTo>
                <a:close/>
                <a:moveTo>
                  <a:pt x="3779" y="1239"/>
                </a:moveTo>
                <a:lnTo>
                  <a:pt x="3783" y="1239"/>
                </a:lnTo>
                <a:lnTo>
                  <a:pt x="3783" y="1242"/>
                </a:lnTo>
                <a:lnTo>
                  <a:pt x="3779" y="1242"/>
                </a:lnTo>
                <a:lnTo>
                  <a:pt x="3779" y="1239"/>
                </a:lnTo>
                <a:close/>
                <a:moveTo>
                  <a:pt x="3787" y="1239"/>
                </a:moveTo>
                <a:lnTo>
                  <a:pt x="3790" y="1239"/>
                </a:lnTo>
                <a:lnTo>
                  <a:pt x="3790" y="1242"/>
                </a:lnTo>
                <a:lnTo>
                  <a:pt x="3787" y="1242"/>
                </a:lnTo>
                <a:lnTo>
                  <a:pt x="3787" y="1239"/>
                </a:lnTo>
                <a:close/>
                <a:moveTo>
                  <a:pt x="3794" y="1239"/>
                </a:moveTo>
                <a:lnTo>
                  <a:pt x="3798" y="1239"/>
                </a:lnTo>
                <a:lnTo>
                  <a:pt x="3798" y="1242"/>
                </a:lnTo>
                <a:lnTo>
                  <a:pt x="3794" y="1242"/>
                </a:lnTo>
                <a:lnTo>
                  <a:pt x="3794" y="1239"/>
                </a:lnTo>
                <a:close/>
                <a:moveTo>
                  <a:pt x="3802" y="1239"/>
                </a:moveTo>
                <a:lnTo>
                  <a:pt x="3806" y="1239"/>
                </a:lnTo>
                <a:lnTo>
                  <a:pt x="3806" y="1242"/>
                </a:lnTo>
                <a:lnTo>
                  <a:pt x="3802" y="1242"/>
                </a:lnTo>
                <a:lnTo>
                  <a:pt x="3802" y="1239"/>
                </a:lnTo>
                <a:close/>
                <a:moveTo>
                  <a:pt x="3810" y="1239"/>
                </a:moveTo>
                <a:lnTo>
                  <a:pt x="3813" y="1239"/>
                </a:lnTo>
                <a:lnTo>
                  <a:pt x="3813" y="1242"/>
                </a:lnTo>
                <a:lnTo>
                  <a:pt x="3810" y="1242"/>
                </a:lnTo>
                <a:lnTo>
                  <a:pt x="3810" y="1239"/>
                </a:lnTo>
                <a:close/>
                <a:moveTo>
                  <a:pt x="3817" y="1239"/>
                </a:moveTo>
                <a:lnTo>
                  <a:pt x="3821" y="1239"/>
                </a:lnTo>
                <a:lnTo>
                  <a:pt x="3821" y="1242"/>
                </a:lnTo>
                <a:lnTo>
                  <a:pt x="3817" y="1242"/>
                </a:lnTo>
                <a:lnTo>
                  <a:pt x="3817" y="1239"/>
                </a:lnTo>
                <a:close/>
                <a:moveTo>
                  <a:pt x="3825" y="1239"/>
                </a:moveTo>
                <a:lnTo>
                  <a:pt x="3829" y="1239"/>
                </a:lnTo>
                <a:lnTo>
                  <a:pt x="3829" y="1242"/>
                </a:lnTo>
                <a:lnTo>
                  <a:pt x="3825" y="1242"/>
                </a:lnTo>
                <a:lnTo>
                  <a:pt x="3825" y="1239"/>
                </a:lnTo>
                <a:close/>
                <a:moveTo>
                  <a:pt x="3833" y="1239"/>
                </a:moveTo>
                <a:lnTo>
                  <a:pt x="3836" y="1239"/>
                </a:lnTo>
                <a:lnTo>
                  <a:pt x="3836" y="1242"/>
                </a:lnTo>
                <a:lnTo>
                  <a:pt x="3833" y="1242"/>
                </a:lnTo>
                <a:lnTo>
                  <a:pt x="3833" y="1239"/>
                </a:lnTo>
                <a:close/>
                <a:moveTo>
                  <a:pt x="3840" y="1239"/>
                </a:moveTo>
                <a:lnTo>
                  <a:pt x="3844" y="1239"/>
                </a:lnTo>
                <a:lnTo>
                  <a:pt x="3844" y="1242"/>
                </a:lnTo>
                <a:lnTo>
                  <a:pt x="3840" y="1242"/>
                </a:lnTo>
                <a:lnTo>
                  <a:pt x="3840" y="1239"/>
                </a:lnTo>
                <a:close/>
                <a:moveTo>
                  <a:pt x="3848" y="1239"/>
                </a:moveTo>
                <a:lnTo>
                  <a:pt x="3852" y="1239"/>
                </a:lnTo>
                <a:lnTo>
                  <a:pt x="3852" y="1242"/>
                </a:lnTo>
                <a:lnTo>
                  <a:pt x="3848" y="1242"/>
                </a:lnTo>
                <a:lnTo>
                  <a:pt x="3848" y="1239"/>
                </a:lnTo>
                <a:close/>
                <a:moveTo>
                  <a:pt x="3856" y="1239"/>
                </a:moveTo>
                <a:lnTo>
                  <a:pt x="3860" y="1239"/>
                </a:lnTo>
                <a:lnTo>
                  <a:pt x="3860" y="1242"/>
                </a:lnTo>
                <a:lnTo>
                  <a:pt x="3856" y="1242"/>
                </a:lnTo>
                <a:lnTo>
                  <a:pt x="3856" y="1239"/>
                </a:lnTo>
                <a:close/>
                <a:moveTo>
                  <a:pt x="3863" y="1239"/>
                </a:moveTo>
                <a:lnTo>
                  <a:pt x="3867" y="1239"/>
                </a:lnTo>
                <a:lnTo>
                  <a:pt x="3867" y="1242"/>
                </a:lnTo>
                <a:lnTo>
                  <a:pt x="3863" y="1242"/>
                </a:lnTo>
                <a:lnTo>
                  <a:pt x="3863" y="1239"/>
                </a:lnTo>
                <a:close/>
                <a:moveTo>
                  <a:pt x="3871" y="1239"/>
                </a:moveTo>
                <a:lnTo>
                  <a:pt x="3875" y="1239"/>
                </a:lnTo>
                <a:lnTo>
                  <a:pt x="3875" y="1242"/>
                </a:lnTo>
                <a:lnTo>
                  <a:pt x="3871" y="1242"/>
                </a:lnTo>
                <a:lnTo>
                  <a:pt x="3871" y="1239"/>
                </a:lnTo>
                <a:close/>
                <a:moveTo>
                  <a:pt x="3879" y="1239"/>
                </a:moveTo>
                <a:lnTo>
                  <a:pt x="3883" y="1239"/>
                </a:lnTo>
                <a:lnTo>
                  <a:pt x="3883" y="1242"/>
                </a:lnTo>
                <a:lnTo>
                  <a:pt x="3879" y="1242"/>
                </a:lnTo>
                <a:lnTo>
                  <a:pt x="3879" y="1239"/>
                </a:lnTo>
                <a:close/>
                <a:moveTo>
                  <a:pt x="3886" y="1239"/>
                </a:moveTo>
                <a:lnTo>
                  <a:pt x="3890" y="1239"/>
                </a:lnTo>
                <a:lnTo>
                  <a:pt x="3890" y="1242"/>
                </a:lnTo>
                <a:lnTo>
                  <a:pt x="3886" y="1242"/>
                </a:lnTo>
                <a:lnTo>
                  <a:pt x="3886" y="1239"/>
                </a:lnTo>
                <a:close/>
                <a:moveTo>
                  <a:pt x="3894" y="1239"/>
                </a:moveTo>
                <a:lnTo>
                  <a:pt x="3898" y="1239"/>
                </a:lnTo>
                <a:lnTo>
                  <a:pt x="3898" y="1242"/>
                </a:lnTo>
                <a:lnTo>
                  <a:pt x="3894" y="1242"/>
                </a:lnTo>
                <a:lnTo>
                  <a:pt x="3894" y="1239"/>
                </a:lnTo>
                <a:close/>
                <a:moveTo>
                  <a:pt x="3902" y="1239"/>
                </a:moveTo>
                <a:lnTo>
                  <a:pt x="3906" y="1239"/>
                </a:lnTo>
                <a:lnTo>
                  <a:pt x="3906" y="1242"/>
                </a:lnTo>
                <a:lnTo>
                  <a:pt x="3902" y="1242"/>
                </a:lnTo>
                <a:lnTo>
                  <a:pt x="3902" y="1239"/>
                </a:lnTo>
                <a:close/>
                <a:moveTo>
                  <a:pt x="3909" y="1239"/>
                </a:moveTo>
                <a:lnTo>
                  <a:pt x="3913" y="1239"/>
                </a:lnTo>
                <a:lnTo>
                  <a:pt x="3913" y="1242"/>
                </a:lnTo>
                <a:lnTo>
                  <a:pt x="3909" y="1242"/>
                </a:lnTo>
                <a:lnTo>
                  <a:pt x="3909" y="1239"/>
                </a:lnTo>
                <a:close/>
                <a:moveTo>
                  <a:pt x="3917" y="1239"/>
                </a:moveTo>
                <a:lnTo>
                  <a:pt x="3921" y="1239"/>
                </a:lnTo>
                <a:lnTo>
                  <a:pt x="3921" y="1242"/>
                </a:lnTo>
                <a:lnTo>
                  <a:pt x="3917" y="1242"/>
                </a:lnTo>
                <a:lnTo>
                  <a:pt x="3917" y="1239"/>
                </a:lnTo>
                <a:close/>
                <a:moveTo>
                  <a:pt x="3925" y="1239"/>
                </a:moveTo>
                <a:lnTo>
                  <a:pt x="3929" y="1239"/>
                </a:lnTo>
                <a:lnTo>
                  <a:pt x="3929" y="1242"/>
                </a:lnTo>
                <a:lnTo>
                  <a:pt x="3925" y="1242"/>
                </a:lnTo>
                <a:lnTo>
                  <a:pt x="3925" y="1239"/>
                </a:lnTo>
                <a:close/>
                <a:moveTo>
                  <a:pt x="3932" y="1239"/>
                </a:moveTo>
                <a:lnTo>
                  <a:pt x="3936" y="1239"/>
                </a:lnTo>
                <a:lnTo>
                  <a:pt x="3936" y="1242"/>
                </a:lnTo>
                <a:lnTo>
                  <a:pt x="3932" y="1242"/>
                </a:lnTo>
                <a:lnTo>
                  <a:pt x="3932" y="1239"/>
                </a:lnTo>
                <a:close/>
                <a:moveTo>
                  <a:pt x="3940" y="1239"/>
                </a:moveTo>
                <a:lnTo>
                  <a:pt x="3944" y="1239"/>
                </a:lnTo>
                <a:lnTo>
                  <a:pt x="3944" y="1242"/>
                </a:lnTo>
                <a:lnTo>
                  <a:pt x="3940" y="1242"/>
                </a:lnTo>
                <a:lnTo>
                  <a:pt x="3940" y="1239"/>
                </a:lnTo>
                <a:close/>
                <a:moveTo>
                  <a:pt x="3948" y="1239"/>
                </a:moveTo>
                <a:lnTo>
                  <a:pt x="3952" y="1239"/>
                </a:lnTo>
                <a:lnTo>
                  <a:pt x="3952" y="1242"/>
                </a:lnTo>
                <a:lnTo>
                  <a:pt x="3948" y="1242"/>
                </a:lnTo>
                <a:lnTo>
                  <a:pt x="3948" y="1239"/>
                </a:lnTo>
                <a:close/>
                <a:moveTo>
                  <a:pt x="3956" y="1239"/>
                </a:moveTo>
                <a:lnTo>
                  <a:pt x="3959" y="1239"/>
                </a:lnTo>
                <a:lnTo>
                  <a:pt x="3959" y="1242"/>
                </a:lnTo>
                <a:lnTo>
                  <a:pt x="3956" y="1242"/>
                </a:lnTo>
                <a:lnTo>
                  <a:pt x="3956" y="1239"/>
                </a:lnTo>
                <a:close/>
                <a:moveTo>
                  <a:pt x="3963" y="1239"/>
                </a:moveTo>
                <a:lnTo>
                  <a:pt x="3967" y="1239"/>
                </a:lnTo>
                <a:lnTo>
                  <a:pt x="3967" y="1242"/>
                </a:lnTo>
                <a:lnTo>
                  <a:pt x="3963" y="1242"/>
                </a:lnTo>
                <a:lnTo>
                  <a:pt x="3963" y="1239"/>
                </a:lnTo>
                <a:close/>
                <a:moveTo>
                  <a:pt x="3971" y="1239"/>
                </a:moveTo>
                <a:lnTo>
                  <a:pt x="3975" y="1239"/>
                </a:lnTo>
                <a:lnTo>
                  <a:pt x="3975" y="1242"/>
                </a:lnTo>
                <a:lnTo>
                  <a:pt x="3971" y="1242"/>
                </a:lnTo>
                <a:lnTo>
                  <a:pt x="3971" y="1239"/>
                </a:lnTo>
                <a:close/>
                <a:moveTo>
                  <a:pt x="3979" y="1239"/>
                </a:moveTo>
                <a:lnTo>
                  <a:pt x="3982" y="1239"/>
                </a:lnTo>
                <a:lnTo>
                  <a:pt x="3982" y="1242"/>
                </a:lnTo>
                <a:lnTo>
                  <a:pt x="3979" y="1242"/>
                </a:lnTo>
                <a:lnTo>
                  <a:pt x="3979" y="1239"/>
                </a:lnTo>
                <a:close/>
                <a:moveTo>
                  <a:pt x="3986" y="1239"/>
                </a:moveTo>
                <a:lnTo>
                  <a:pt x="3990" y="1239"/>
                </a:lnTo>
                <a:lnTo>
                  <a:pt x="3990" y="1242"/>
                </a:lnTo>
                <a:lnTo>
                  <a:pt x="3986" y="1242"/>
                </a:lnTo>
                <a:lnTo>
                  <a:pt x="3986" y="1239"/>
                </a:lnTo>
                <a:close/>
                <a:moveTo>
                  <a:pt x="3994" y="1239"/>
                </a:moveTo>
                <a:lnTo>
                  <a:pt x="3998" y="1239"/>
                </a:lnTo>
                <a:lnTo>
                  <a:pt x="3998" y="1242"/>
                </a:lnTo>
                <a:lnTo>
                  <a:pt x="3994" y="1242"/>
                </a:lnTo>
                <a:lnTo>
                  <a:pt x="3994" y="1239"/>
                </a:lnTo>
                <a:close/>
                <a:moveTo>
                  <a:pt x="4002" y="1239"/>
                </a:moveTo>
                <a:lnTo>
                  <a:pt x="4005" y="1239"/>
                </a:lnTo>
                <a:lnTo>
                  <a:pt x="4005" y="1242"/>
                </a:lnTo>
                <a:lnTo>
                  <a:pt x="4002" y="1242"/>
                </a:lnTo>
                <a:lnTo>
                  <a:pt x="4002" y="1239"/>
                </a:lnTo>
                <a:close/>
                <a:moveTo>
                  <a:pt x="4009" y="1239"/>
                </a:moveTo>
                <a:lnTo>
                  <a:pt x="4013" y="1239"/>
                </a:lnTo>
                <a:lnTo>
                  <a:pt x="4013" y="1242"/>
                </a:lnTo>
                <a:lnTo>
                  <a:pt x="4009" y="1242"/>
                </a:lnTo>
                <a:lnTo>
                  <a:pt x="4009" y="1239"/>
                </a:lnTo>
                <a:close/>
                <a:moveTo>
                  <a:pt x="4017" y="1239"/>
                </a:moveTo>
                <a:lnTo>
                  <a:pt x="4021" y="1239"/>
                </a:lnTo>
                <a:lnTo>
                  <a:pt x="4021" y="1242"/>
                </a:lnTo>
                <a:lnTo>
                  <a:pt x="4017" y="1242"/>
                </a:lnTo>
                <a:lnTo>
                  <a:pt x="4017" y="1239"/>
                </a:lnTo>
                <a:close/>
                <a:moveTo>
                  <a:pt x="4025" y="1239"/>
                </a:moveTo>
                <a:lnTo>
                  <a:pt x="4028" y="1239"/>
                </a:lnTo>
                <a:lnTo>
                  <a:pt x="4028" y="1242"/>
                </a:lnTo>
                <a:lnTo>
                  <a:pt x="4025" y="1242"/>
                </a:lnTo>
                <a:lnTo>
                  <a:pt x="4025" y="1239"/>
                </a:lnTo>
                <a:close/>
                <a:moveTo>
                  <a:pt x="4032" y="1239"/>
                </a:moveTo>
                <a:lnTo>
                  <a:pt x="4036" y="1239"/>
                </a:lnTo>
                <a:lnTo>
                  <a:pt x="4036" y="1242"/>
                </a:lnTo>
                <a:lnTo>
                  <a:pt x="4032" y="1242"/>
                </a:lnTo>
                <a:lnTo>
                  <a:pt x="4032" y="1239"/>
                </a:lnTo>
                <a:close/>
                <a:moveTo>
                  <a:pt x="4040" y="1239"/>
                </a:moveTo>
                <a:lnTo>
                  <a:pt x="4044" y="1239"/>
                </a:lnTo>
                <a:lnTo>
                  <a:pt x="4044" y="1242"/>
                </a:lnTo>
                <a:lnTo>
                  <a:pt x="4040" y="1242"/>
                </a:lnTo>
                <a:lnTo>
                  <a:pt x="4040" y="1239"/>
                </a:lnTo>
                <a:close/>
                <a:moveTo>
                  <a:pt x="4048" y="1239"/>
                </a:moveTo>
                <a:lnTo>
                  <a:pt x="4052" y="1239"/>
                </a:lnTo>
                <a:lnTo>
                  <a:pt x="4052" y="1242"/>
                </a:lnTo>
                <a:lnTo>
                  <a:pt x="4048" y="1242"/>
                </a:lnTo>
                <a:lnTo>
                  <a:pt x="4048" y="1239"/>
                </a:lnTo>
                <a:close/>
                <a:moveTo>
                  <a:pt x="4055" y="1239"/>
                </a:moveTo>
                <a:lnTo>
                  <a:pt x="4059" y="1239"/>
                </a:lnTo>
                <a:lnTo>
                  <a:pt x="4059" y="1242"/>
                </a:lnTo>
                <a:lnTo>
                  <a:pt x="4055" y="1242"/>
                </a:lnTo>
                <a:lnTo>
                  <a:pt x="4055" y="1239"/>
                </a:lnTo>
                <a:close/>
                <a:moveTo>
                  <a:pt x="4063" y="1239"/>
                </a:moveTo>
                <a:lnTo>
                  <a:pt x="4067" y="1239"/>
                </a:lnTo>
                <a:lnTo>
                  <a:pt x="4067" y="1242"/>
                </a:lnTo>
                <a:lnTo>
                  <a:pt x="4063" y="1242"/>
                </a:lnTo>
                <a:lnTo>
                  <a:pt x="4063" y="1239"/>
                </a:lnTo>
                <a:close/>
                <a:moveTo>
                  <a:pt x="4071" y="1239"/>
                </a:moveTo>
                <a:lnTo>
                  <a:pt x="4075" y="1239"/>
                </a:lnTo>
                <a:lnTo>
                  <a:pt x="4075" y="1242"/>
                </a:lnTo>
                <a:lnTo>
                  <a:pt x="4071" y="1242"/>
                </a:lnTo>
                <a:lnTo>
                  <a:pt x="4071" y="1239"/>
                </a:lnTo>
                <a:close/>
                <a:moveTo>
                  <a:pt x="4078" y="1239"/>
                </a:moveTo>
                <a:lnTo>
                  <a:pt x="4082" y="1239"/>
                </a:lnTo>
                <a:lnTo>
                  <a:pt x="4082" y="1242"/>
                </a:lnTo>
                <a:lnTo>
                  <a:pt x="4078" y="1242"/>
                </a:lnTo>
                <a:lnTo>
                  <a:pt x="4078" y="1239"/>
                </a:lnTo>
                <a:close/>
                <a:moveTo>
                  <a:pt x="4086" y="1239"/>
                </a:moveTo>
                <a:lnTo>
                  <a:pt x="4090" y="1239"/>
                </a:lnTo>
                <a:lnTo>
                  <a:pt x="4090" y="1242"/>
                </a:lnTo>
                <a:lnTo>
                  <a:pt x="4086" y="1242"/>
                </a:lnTo>
                <a:lnTo>
                  <a:pt x="4086" y="1239"/>
                </a:lnTo>
                <a:close/>
                <a:moveTo>
                  <a:pt x="4094" y="1239"/>
                </a:moveTo>
                <a:lnTo>
                  <a:pt x="4098" y="1239"/>
                </a:lnTo>
                <a:lnTo>
                  <a:pt x="4098" y="1242"/>
                </a:lnTo>
                <a:lnTo>
                  <a:pt x="4094" y="1242"/>
                </a:lnTo>
                <a:lnTo>
                  <a:pt x="4094" y="1239"/>
                </a:lnTo>
                <a:close/>
                <a:moveTo>
                  <a:pt x="4101" y="1239"/>
                </a:moveTo>
                <a:lnTo>
                  <a:pt x="4105" y="1239"/>
                </a:lnTo>
                <a:lnTo>
                  <a:pt x="4105" y="1242"/>
                </a:lnTo>
                <a:lnTo>
                  <a:pt x="4101" y="1242"/>
                </a:lnTo>
                <a:lnTo>
                  <a:pt x="4101" y="1239"/>
                </a:lnTo>
                <a:close/>
                <a:moveTo>
                  <a:pt x="4109" y="1239"/>
                </a:moveTo>
                <a:lnTo>
                  <a:pt x="4113" y="1239"/>
                </a:lnTo>
                <a:lnTo>
                  <a:pt x="4113" y="1242"/>
                </a:lnTo>
                <a:lnTo>
                  <a:pt x="4109" y="1242"/>
                </a:lnTo>
                <a:lnTo>
                  <a:pt x="4109" y="1239"/>
                </a:lnTo>
                <a:close/>
                <a:moveTo>
                  <a:pt x="4117" y="1239"/>
                </a:moveTo>
                <a:lnTo>
                  <a:pt x="4121" y="1239"/>
                </a:lnTo>
                <a:lnTo>
                  <a:pt x="4121" y="1242"/>
                </a:lnTo>
                <a:lnTo>
                  <a:pt x="4117" y="1242"/>
                </a:lnTo>
                <a:lnTo>
                  <a:pt x="4117" y="1239"/>
                </a:lnTo>
                <a:close/>
                <a:moveTo>
                  <a:pt x="4124" y="1239"/>
                </a:moveTo>
                <a:lnTo>
                  <a:pt x="4128" y="1239"/>
                </a:lnTo>
                <a:lnTo>
                  <a:pt x="4128" y="1242"/>
                </a:lnTo>
                <a:lnTo>
                  <a:pt x="4124" y="1242"/>
                </a:lnTo>
                <a:lnTo>
                  <a:pt x="4124" y="1239"/>
                </a:lnTo>
                <a:close/>
                <a:moveTo>
                  <a:pt x="4132" y="1239"/>
                </a:moveTo>
                <a:lnTo>
                  <a:pt x="4136" y="1239"/>
                </a:lnTo>
                <a:lnTo>
                  <a:pt x="4136" y="1242"/>
                </a:lnTo>
                <a:lnTo>
                  <a:pt x="4132" y="1242"/>
                </a:lnTo>
                <a:lnTo>
                  <a:pt x="4132" y="1239"/>
                </a:lnTo>
                <a:close/>
                <a:moveTo>
                  <a:pt x="4140" y="1239"/>
                </a:moveTo>
                <a:lnTo>
                  <a:pt x="4144" y="1239"/>
                </a:lnTo>
                <a:lnTo>
                  <a:pt x="4144" y="1242"/>
                </a:lnTo>
                <a:lnTo>
                  <a:pt x="4140" y="1242"/>
                </a:lnTo>
                <a:lnTo>
                  <a:pt x="4140" y="1239"/>
                </a:lnTo>
                <a:close/>
                <a:moveTo>
                  <a:pt x="4148" y="1239"/>
                </a:moveTo>
                <a:lnTo>
                  <a:pt x="4151" y="1239"/>
                </a:lnTo>
                <a:lnTo>
                  <a:pt x="4151" y="1242"/>
                </a:lnTo>
                <a:lnTo>
                  <a:pt x="4148" y="1242"/>
                </a:lnTo>
                <a:lnTo>
                  <a:pt x="4148" y="1239"/>
                </a:lnTo>
                <a:close/>
                <a:moveTo>
                  <a:pt x="4155" y="1239"/>
                </a:moveTo>
                <a:lnTo>
                  <a:pt x="4159" y="1239"/>
                </a:lnTo>
                <a:lnTo>
                  <a:pt x="4159" y="1242"/>
                </a:lnTo>
                <a:lnTo>
                  <a:pt x="4155" y="1242"/>
                </a:lnTo>
                <a:lnTo>
                  <a:pt x="4155" y="1239"/>
                </a:lnTo>
                <a:close/>
                <a:moveTo>
                  <a:pt x="4163" y="1239"/>
                </a:moveTo>
                <a:lnTo>
                  <a:pt x="4167" y="1239"/>
                </a:lnTo>
                <a:lnTo>
                  <a:pt x="4167" y="1242"/>
                </a:lnTo>
                <a:lnTo>
                  <a:pt x="4163" y="1242"/>
                </a:lnTo>
                <a:lnTo>
                  <a:pt x="4163" y="1239"/>
                </a:lnTo>
                <a:close/>
                <a:moveTo>
                  <a:pt x="4171" y="1239"/>
                </a:moveTo>
                <a:lnTo>
                  <a:pt x="4174" y="1239"/>
                </a:lnTo>
                <a:lnTo>
                  <a:pt x="4174" y="1242"/>
                </a:lnTo>
                <a:lnTo>
                  <a:pt x="4171" y="1242"/>
                </a:lnTo>
                <a:lnTo>
                  <a:pt x="4171" y="1239"/>
                </a:lnTo>
                <a:close/>
                <a:moveTo>
                  <a:pt x="4178" y="1239"/>
                </a:moveTo>
                <a:lnTo>
                  <a:pt x="4182" y="1239"/>
                </a:lnTo>
                <a:lnTo>
                  <a:pt x="4182" y="1242"/>
                </a:lnTo>
                <a:lnTo>
                  <a:pt x="4178" y="1242"/>
                </a:lnTo>
                <a:lnTo>
                  <a:pt x="4178" y="1239"/>
                </a:lnTo>
                <a:close/>
                <a:moveTo>
                  <a:pt x="4186" y="1239"/>
                </a:moveTo>
                <a:lnTo>
                  <a:pt x="4190" y="1239"/>
                </a:lnTo>
                <a:lnTo>
                  <a:pt x="4190" y="1242"/>
                </a:lnTo>
                <a:lnTo>
                  <a:pt x="4186" y="1242"/>
                </a:lnTo>
                <a:lnTo>
                  <a:pt x="4186" y="1239"/>
                </a:lnTo>
                <a:close/>
                <a:moveTo>
                  <a:pt x="4194" y="1239"/>
                </a:moveTo>
                <a:lnTo>
                  <a:pt x="4197" y="1239"/>
                </a:lnTo>
                <a:lnTo>
                  <a:pt x="4197" y="1242"/>
                </a:lnTo>
                <a:lnTo>
                  <a:pt x="4194" y="1242"/>
                </a:lnTo>
                <a:lnTo>
                  <a:pt x="4194" y="1239"/>
                </a:lnTo>
                <a:close/>
                <a:moveTo>
                  <a:pt x="4201" y="1239"/>
                </a:moveTo>
                <a:lnTo>
                  <a:pt x="4205" y="1239"/>
                </a:lnTo>
                <a:lnTo>
                  <a:pt x="4205" y="1242"/>
                </a:lnTo>
                <a:lnTo>
                  <a:pt x="4201" y="1242"/>
                </a:lnTo>
                <a:lnTo>
                  <a:pt x="4201" y="1239"/>
                </a:lnTo>
                <a:close/>
                <a:moveTo>
                  <a:pt x="4209" y="1239"/>
                </a:moveTo>
                <a:lnTo>
                  <a:pt x="4213" y="1239"/>
                </a:lnTo>
                <a:lnTo>
                  <a:pt x="4213" y="1242"/>
                </a:lnTo>
                <a:lnTo>
                  <a:pt x="4209" y="1242"/>
                </a:lnTo>
                <a:lnTo>
                  <a:pt x="4209" y="1239"/>
                </a:lnTo>
                <a:close/>
                <a:moveTo>
                  <a:pt x="4217" y="1239"/>
                </a:moveTo>
                <a:lnTo>
                  <a:pt x="4220" y="1239"/>
                </a:lnTo>
                <a:lnTo>
                  <a:pt x="4220" y="1242"/>
                </a:lnTo>
                <a:lnTo>
                  <a:pt x="4217" y="1242"/>
                </a:lnTo>
                <a:lnTo>
                  <a:pt x="4217" y="1239"/>
                </a:lnTo>
                <a:close/>
                <a:moveTo>
                  <a:pt x="4224" y="1239"/>
                </a:moveTo>
                <a:lnTo>
                  <a:pt x="4228" y="1239"/>
                </a:lnTo>
                <a:lnTo>
                  <a:pt x="4228" y="1242"/>
                </a:lnTo>
                <a:lnTo>
                  <a:pt x="4224" y="1242"/>
                </a:lnTo>
                <a:lnTo>
                  <a:pt x="4224" y="1239"/>
                </a:lnTo>
                <a:close/>
                <a:moveTo>
                  <a:pt x="4232" y="1239"/>
                </a:moveTo>
                <a:lnTo>
                  <a:pt x="4236" y="1239"/>
                </a:lnTo>
                <a:lnTo>
                  <a:pt x="4236" y="1242"/>
                </a:lnTo>
                <a:lnTo>
                  <a:pt x="4232" y="1242"/>
                </a:lnTo>
                <a:lnTo>
                  <a:pt x="4232" y="1239"/>
                </a:lnTo>
                <a:close/>
                <a:moveTo>
                  <a:pt x="4240" y="1239"/>
                </a:moveTo>
                <a:lnTo>
                  <a:pt x="4244" y="1239"/>
                </a:lnTo>
                <a:lnTo>
                  <a:pt x="4244" y="1242"/>
                </a:lnTo>
                <a:lnTo>
                  <a:pt x="4240" y="1242"/>
                </a:lnTo>
                <a:lnTo>
                  <a:pt x="4240" y="1239"/>
                </a:lnTo>
                <a:close/>
                <a:moveTo>
                  <a:pt x="4247" y="1239"/>
                </a:moveTo>
                <a:lnTo>
                  <a:pt x="4251" y="1239"/>
                </a:lnTo>
                <a:lnTo>
                  <a:pt x="4251" y="1242"/>
                </a:lnTo>
                <a:lnTo>
                  <a:pt x="4247" y="1242"/>
                </a:lnTo>
                <a:lnTo>
                  <a:pt x="4247" y="1239"/>
                </a:lnTo>
                <a:close/>
                <a:moveTo>
                  <a:pt x="4255" y="1239"/>
                </a:moveTo>
                <a:lnTo>
                  <a:pt x="4259" y="1239"/>
                </a:lnTo>
                <a:lnTo>
                  <a:pt x="4259" y="1242"/>
                </a:lnTo>
                <a:lnTo>
                  <a:pt x="4255" y="1242"/>
                </a:lnTo>
                <a:lnTo>
                  <a:pt x="4255" y="1239"/>
                </a:lnTo>
                <a:close/>
                <a:moveTo>
                  <a:pt x="4263" y="1239"/>
                </a:moveTo>
                <a:lnTo>
                  <a:pt x="4267" y="1239"/>
                </a:lnTo>
                <a:lnTo>
                  <a:pt x="4267" y="1242"/>
                </a:lnTo>
                <a:lnTo>
                  <a:pt x="4263" y="1242"/>
                </a:lnTo>
                <a:lnTo>
                  <a:pt x="4263" y="1239"/>
                </a:lnTo>
                <a:close/>
                <a:moveTo>
                  <a:pt x="4270" y="1239"/>
                </a:moveTo>
                <a:lnTo>
                  <a:pt x="4274" y="1239"/>
                </a:lnTo>
                <a:lnTo>
                  <a:pt x="4274" y="1242"/>
                </a:lnTo>
                <a:lnTo>
                  <a:pt x="4270" y="1242"/>
                </a:lnTo>
                <a:lnTo>
                  <a:pt x="4270" y="1239"/>
                </a:lnTo>
                <a:close/>
                <a:moveTo>
                  <a:pt x="4278" y="1239"/>
                </a:moveTo>
                <a:lnTo>
                  <a:pt x="4282" y="1239"/>
                </a:lnTo>
                <a:lnTo>
                  <a:pt x="4282" y="1242"/>
                </a:lnTo>
                <a:lnTo>
                  <a:pt x="4278" y="1242"/>
                </a:lnTo>
                <a:lnTo>
                  <a:pt x="4278" y="1239"/>
                </a:lnTo>
                <a:close/>
                <a:moveTo>
                  <a:pt x="4286" y="1239"/>
                </a:moveTo>
                <a:lnTo>
                  <a:pt x="4290" y="1239"/>
                </a:lnTo>
                <a:lnTo>
                  <a:pt x="4290" y="1242"/>
                </a:lnTo>
                <a:lnTo>
                  <a:pt x="4286" y="1242"/>
                </a:lnTo>
                <a:lnTo>
                  <a:pt x="4286" y="1239"/>
                </a:lnTo>
                <a:close/>
                <a:moveTo>
                  <a:pt x="4293" y="1239"/>
                </a:moveTo>
                <a:lnTo>
                  <a:pt x="4297" y="1239"/>
                </a:lnTo>
                <a:lnTo>
                  <a:pt x="4297" y="1242"/>
                </a:lnTo>
                <a:lnTo>
                  <a:pt x="4293" y="1242"/>
                </a:lnTo>
                <a:lnTo>
                  <a:pt x="4293" y="1239"/>
                </a:lnTo>
                <a:close/>
                <a:moveTo>
                  <a:pt x="4301" y="1239"/>
                </a:moveTo>
                <a:lnTo>
                  <a:pt x="4305" y="1239"/>
                </a:lnTo>
                <a:lnTo>
                  <a:pt x="4305" y="1242"/>
                </a:lnTo>
                <a:lnTo>
                  <a:pt x="4301" y="1242"/>
                </a:lnTo>
                <a:lnTo>
                  <a:pt x="4301" y="1239"/>
                </a:lnTo>
                <a:close/>
                <a:moveTo>
                  <a:pt x="4309" y="1239"/>
                </a:moveTo>
                <a:lnTo>
                  <a:pt x="4313" y="1239"/>
                </a:lnTo>
                <a:lnTo>
                  <a:pt x="4313" y="1242"/>
                </a:lnTo>
                <a:lnTo>
                  <a:pt x="4309" y="1242"/>
                </a:lnTo>
                <a:lnTo>
                  <a:pt x="4309" y="1239"/>
                </a:lnTo>
                <a:close/>
                <a:moveTo>
                  <a:pt x="4316" y="1239"/>
                </a:moveTo>
                <a:lnTo>
                  <a:pt x="4320" y="1239"/>
                </a:lnTo>
                <a:lnTo>
                  <a:pt x="4320" y="1242"/>
                </a:lnTo>
                <a:lnTo>
                  <a:pt x="4316" y="1242"/>
                </a:lnTo>
                <a:lnTo>
                  <a:pt x="4316" y="1239"/>
                </a:lnTo>
                <a:close/>
                <a:moveTo>
                  <a:pt x="4324" y="1239"/>
                </a:moveTo>
                <a:lnTo>
                  <a:pt x="4328" y="1239"/>
                </a:lnTo>
                <a:lnTo>
                  <a:pt x="4328" y="1242"/>
                </a:lnTo>
                <a:lnTo>
                  <a:pt x="4324" y="1242"/>
                </a:lnTo>
                <a:lnTo>
                  <a:pt x="4324" y="1239"/>
                </a:lnTo>
                <a:close/>
                <a:moveTo>
                  <a:pt x="4332" y="1239"/>
                </a:moveTo>
                <a:lnTo>
                  <a:pt x="4336" y="1239"/>
                </a:lnTo>
                <a:lnTo>
                  <a:pt x="4336" y="1242"/>
                </a:lnTo>
                <a:lnTo>
                  <a:pt x="4332" y="1242"/>
                </a:lnTo>
                <a:lnTo>
                  <a:pt x="4332" y="1239"/>
                </a:lnTo>
                <a:close/>
                <a:moveTo>
                  <a:pt x="4340" y="1239"/>
                </a:moveTo>
                <a:lnTo>
                  <a:pt x="4343" y="1239"/>
                </a:lnTo>
                <a:lnTo>
                  <a:pt x="4343" y="1242"/>
                </a:lnTo>
                <a:lnTo>
                  <a:pt x="4340" y="1242"/>
                </a:lnTo>
                <a:lnTo>
                  <a:pt x="4340" y="1239"/>
                </a:lnTo>
                <a:close/>
                <a:moveTo>
                  <a:pt x="4347" y="1239"/>
                </a:moveTo>
                <a:lnTo>
                  <a:pt x="4351" y="1239"/>
                </a:lnTo>
                <a:lnTo>
                  <a:pt x="4351" y="1242"/>
                </a:lnTo>
                <a:lnTo>
                  <a:pt x="4347" y="1242"/>
                </a:lnTo>
                <a:lnTo>
                  <a:pt x="4347" y="1239"/>
                </a:lnTo>
                <a:close/>
                <a:moveTo>
                  <a:pt x="4355" y="1239"/>
                </a:moveTo>
                <a:lnTo>
                  <a:pt x="4359" y="1239"/>
                </a:lnTo>
                <a:lnTo>
                  <a:pt x="4359" y="1242"/>
                </a:lnTo>
                <a:lnTo>
                  <a:pt x="4355" y="1242"/>
                </a:lnTo>
                <a:lnTo>
                  <a:pt x="4355" y="1239"/>
                </a:lnTo>
                <a:close/>
                <a:moveTo>
                  <a:pt x="4363" y="1239"/>
                </a:moveTo>
                <a:lnTo>
                  <a:pt x="4366" y="1239"/>
                </a:lnTo>
                <a:lnTo>
                  <a:pt x="4366" y="1242"/>
                </a:lnTo>
                <a:lnTo>
                  <a:pt x="4363" y="1242"/>
                </a:lnTo>
                <a:lnTo>
                  <a:pt x="4363" y="1239"/>
                </a:lnTo>
                <a:close/>
                <a:moveTo>
                  <a:pt x="4370" y="1239"/>
                </a:moveTo>
                <a:lnTo>
                  <a:pt x="4374" y="1239"/>
                </a:lnTo>
                <a:lnTo>
                  <a:pt x="4374" y="1242"/>
                </a:lnTo>
                <a:lnTo>
                  <a:pt x="4370" y="1242"/>
                </a:lnTo>
                <a:lnTo>
                  <a:pt x="4370" y="1239"/>
                </a:lnTo>
                <a:close/>
                <a:moveTo>
                  <a:pt x="4378" y="1239"/>
                </a:moveTo>
                <a:lnTo>
                  <a:pt x="4382" y="1239"/>
                </a:lnTo>
                <a:lnTo>
                  <a:pt x="4382" y="1242"/>
                </a:lnTo>
                <a:lnTo>
                  <a:pt x="4378" y="1242"/>
                </a:lnTo>
                <a:lnTo>
                  <a:pt x="4378" y="1239"/>
                </a:lnTo>
                <a:close/>
                <a:moveTo>
                  <a:pt x="4386" y="1239"/>
                </a:moveTo>
                <a:lnTo>
                  <a:pt x="4389" y="1239"/>
                </a:lnTo>
                <a:lnTo>
                  <a:pt x="4389" y="1242"/>
                </a:lnTo>
                <a:lnTo>
                  <a:pt x="4386" y="1242"/>
                </a:lnTo>
                <a:lnTo>
                  <a:pt x="4386" y="1239"/>
                </a:lnTo>
                <a:close/>
                <a:moveTo>
                  <a:pt x="4393" y="1239"/>
                </a:moveTo>
                <a:lnTo>
                  <a:pt x="4397" y="1239"/>
                </a:lnTo>
                <a:lnTo>
                  <a:pt x="4397" y="1242"/>
                </a:lnTo>
                <a:lnTo>
                  <a:pt x="4393" y="1242"/>
                </a:lnTo>
                <a:lnTo>
                  <a:pt x="4393" y="1239"/>
                </a:lnTo>
                <a:close/>
                <a:moveTo>
                  <a:pt x="4401" y="1239"/>
                </a:moveTo>
                <a:lnTo>
                  <a:pt x="4405" y="1239"/>
                </a:lnTo>
                <a:lnTo>
                  <a:pt x="4405" y="1242"/>
                </a:lnTo>
                <a:lnTo>
                  <a:pt x="4401" y="1242"/>
                </a:lnTo>
                <a:lnTo>
                  <a:pt x="4401" y="1239"/>
                </a:lnTo>
                <a:close/>
                <a:moveTo>
                  <a:pt x="4409" y="1239"/>
                </a:moveTo>
                <a:lnTo>
                  <a:pt x="4412" y="1239"/>
                </a:lnTo>
                <a:lnTo>
                  <a:pt x="4412" y="1242"/>
                </a:lnTo>
                <a:lnTo>
                  <a:pt x="4409" y="1242"/>
                </a:lnTo>
                <a:lnTo>
                  <a:pt x="4409" y="1239"/>
                </a:lnTo>
                <a:close/>
                <a:moveTo>
                  <a:pt x="4416" y="1239"/>
                </a:moveTo>
                <a:lnTo>
                  <a:pt x="4420" y="1239"/>
                </a:lnTo>
                <a:lnTo>
                  <a:pt x="4420" y="1242"/>
                </a:lnTo>
                <a:lnTo>
                  <a:pt x="4416" y="1242"/>
                </a:lnTo>
                <a:lnTo>
                  <a:pt x="4416" y="1239"/>
                </a:lnTo>
                <a:close/>
                <a:moveTo>
                  <a:pt x="4424" y="1239"/>
                </a:moveTo>
                <a:lnTo>
                  <a:pt x="4428" y="1239"/>
                </a:lnTo>
                <a:lnTo>
                  <a:pt x="4428" y="1242"/>
                </a:lnTo>
                <a:lnTo>
                  <a:pt x="4424" y="1242"/>
                </a:lnTo>
                <a:lnTo>
                  <a:pt x="4424" y="1239"/>
                </a:lnTo>
                <a:close/>
                <a:moveTo>
                  <a:pt x="4432" y="1239"/>
                </a:moveTo>
                <a:lnTo>
                  <a:pt x="4436" y="1239"/>
                </a:lnTo>
                <a:lnTo>
                  <a:pt x="4436" y="1242"/>
                </a:lnTo>
                <a:lnTo>
                  <a:pt x="4432" y="1242"/>
                </a:lnTo>
                <a:lnTo>
                  <a:pt x="4432" y="1239"/>
                </a:lnTo>
                <a:close/>
                <a:moveTo>
                  <a:pt x="4439" y="1239"/>
                </a:moveTo>
                <a:lnTo>
                  <a:pt x="4443" y="1239"/>
                </a:lnTo>
                <a:lnTo>
                  <a:pt x="4443" y="1242"/>
                </a:lnTo>
                <a:lnTo>
                  <a:pt x="4439" y="1242"/>
                </a:lnTo>
                <a:lnTo>
                  <a:pt x="4439" y="1239"/>
                </a:lnTo>
                <a:close/>
                <a:moveTo>
                  <a:pt x="4447" y="1239"/>
                </a:moveTo>
                <a:lnTo>
                  <a:pt x="4451" y="1239"/>
                </a:lnTo>
                <a:lnTo>
                  <a:pt x="4451" y="1242"/>
                </a:lnTo>
                <a:lnTo>
                  <a:pt x="4447" y="1242"/>
                </a:lnTo>
                <a:lnTo>
                  <a:pt x="4447" y="1239"/>
                </a:lnTo>
                <a:close/>
                <a:moveTo>
                  <a:pt x="4455" y="1239"/>
                </a:moveTo>
                <a:lnTo>
                  <a:pt x="4459" y="1239"/>
                </a:lnTo>
                <a:lnTo>
                  <a:pt x="4459" y="1242"/>
                </a:lnTo>
                <a:lnTo>
                  <a:pt x="4455" y="1242"/>
                </a:lnTo>
                <a:lnTo>
                  <a:pt x="4455" y="1239"/>
                </a:lnTo>
                <a:close/>
                <a:moveTo>
                  <a:pt x="4462" y="1239"/>
                </a:moveTo>
                <a:lnTo>
                  <a:pt x="4466" y="1239"/>
                </a:lnTo>
                <a:lnTo>
                  <a:pt x="4466" y="1242"/>
                </a:lnTo>
                <a:lnTo>
                  <a:pt x="4462" y="1242"/>
                </a:lnTo>
                <a:lnTo>
                  <a:pt x="4462" y="1239"/>
                </a:lnTo>
                <a:close/>
                <a:moveTo>
                  <a:pt x="4470" y="1239"/>
                </a:moveTo>
                <a:lnTo>
                  <a:pt x="4474" y="1239"/>
                </a:lnTo>
                <a:lnTo>
                  <a:pt x="4474" y="1242"/>
                </a:lnTo>
                <a:lnTo>
                  <a:pt x="4470" y="1242"/>
                </a:lnTo>
                <a:lnTo>
                  <a:pt x="4470" y="1239"/>
                </a:lnTo>
                <a:close/>
                <a:moveTo>
                  <a:pt x="4478" y="1239"/>
                </a:moveTo>
                <a:lnTo>
                  <a:pt x="4482" y="1239"/>
                </a:lnTo>
                <a:lnTo>
                  <a:pt x="4482" y="1242"/>
                </a:lnTo>
                <a:lnTo>
                  <a:pt x="4478" y="1242"/>
                </a:lnTo>
                <a:lnTo>
                  <a:pt x="4478" y="1239"/>
                </a:lnTo>
                <a:close/>
                <a:moveTo>
                  <a:pt x="4485" y="1239"/>
                </a:moveTo>
                <a:lnTo>
                  <a:pt x="4489" y="1239"/>
                </a:lnTo>
                <a:lnTo>
                  <a:pt x="4489" y="1242"/>
                </a:lnTo>
                <a:lnTo>
                  <a:pt x="4485" y="1242"/>
                </a:lnTo>
                <a:lnTo>
                  <a:pt x="4485" y="1239"/>
                </a:lnTo>
                <a:close/>
                <a:moveTo>
                  <a:pt x="4493" y="1239"/>
                </a:moveTo>
                <a:lnTo>
                  <a:pt x="4497" y="1239"/>
                </a:lnTo>
                <a:lnTo>
                  <a:pt x="4497" y="1242"/>
                </a:lnTo>
                <a:lnTo>
                  <a:pt x="4493" y="1242"/>
                </a:lnTo>
                <a:lnTo>
                  <a:pt x="4493" y="1239"/>
                </a:lnTo>
                <a:close/>
                <a:moveTo>
                  <a:pt x="4501" y="1239"/>
                </a:moveTo>
                <a:lnTo>
                  <a:pt x="4505" y="1239"/>
                </a:lnTo>
                <a:lnTo>
                  <a:pt x="4505" y="1242"/>
                </a:lnTo>
                <a:lnTo>
                  <a:pt x="4501" y="1242"/>
                </a:lnTo>
                <a:lnTo>
                  <a:pt x="4501" y="1239"/>
                </a:lnTo>
                <a:close/>
                <a:moveTo>
                  <a:pt x="4508" y="1239"/>
                </a:moveTo>
                <a:lnTo>
                  <a:pt x="4512" y="1239"/>
                </a:lnTo>
                <a:lnTo>
                  <a:pt x="4512" y="1242"/>
                </a:lnTo>
                <a:lnTo>
                  <a:pt x="4508" y="1242"/>
                </a:lnTo>
                <a:lnTo>
                  <a:pt x="4508" y="1239"/>
                </a:lnTo>
                <a:close/>
                <a:moveTo>
                  <a:pt x="4516" y="1239"/>
                </a:moveTo>
                <a:lnTo>
                  <a:pt x="4520" y="1239"/>
                </a:lnTo>
                <a:lnTo>
                  <a:pt x="4520" y="1242"/>
                </a:lnTo>
                <a:lnTo>
                  <a:pt x="4516" y="1242"/>
                </a:lnTo>
                <a:lnTo>
                  <a:pt x="4516" y="1239"/>
                </a:lnTo>
                <a:close/>
                <a:moveTo>
                  <a:pt x="4524" y="1239"/>
                </a:moveTo>
                <a:lnTo>
                  <a:pt x="4528" y="1239"/>
                </a:lnTo>
                <a:lnTo>
                  <a:pt x="4528" y="1242"/>
                </a:lnTo>
                <a:lnTo>
                  <a:pt x="4524" y="1242"/>
                </a:lnTo>
                <a:lnTo>
                  <a:pt x="4524" y="1239"/>
                </a:lnTo>
                <a:close/>
                <a:moveTo>
                  <a:pt x="4532" y="1239"/>
                </a:moveTo>
                <a:lnTo>
                  <a:pt x="4535" y="1239"/>
                </a:lnTo>
                <a:lnTo>
                  <a:pt x="4535" y="1242"/>
                </a:lnTo>
                <a:lnTo>
                  <a:pt x="4532" y="1242"/>
                </a:lnTo>
                <a:lnTo>
                  <a:pt x="4532" y="1239"/>
                </a:lnTo>
                <a:close/>
                <a:moveTo>
                  <a:pt x="4539" y="1239"/>
                </a:moveTo>
                <a:lnTo>
                  <a:pt x="4543" y="1239"/>
                </a:lnTo>
                <a:lnTo>
                  <a:pt x="4543" y="1242"/>
                </a:lnTo>
                <a:lnTo>
                  <a:pt x="4539" y="1242"/>
                </a:lnTo>
                <a:lnTo>
                  <a:pt x="4539" y="1239"/>
                </a:lnTo>
                <a:close/>
                <a:moveTo>
                  <a:pt x="4547" y="1239"/>
                </a:moveTo>
                <a:lnTo>
                  <a:pt x="4551" y="1239"/>
                </a:lnTo>
                <a:lnTo>
                  <a:pt x="4551" y="1242"/>
                </a:lnTo>
                <a:lnTo>
                  <a:pt x="4547" y="1242"/>
                </a:lnTo>
                <a:lnTo>
                  <a:pt x="4547" y="1239"/>
                </a:lnTo>
                <a:close/>
                <a:moveTo>
                  <a:pt x="4555" y="1239"/>
                </a:moveTo>
                <a:lnTo>
                  <a:pt x="4558" y="1239"/>
                </a:lnTo>
                <a:lnTo>
                  <a:pt x="4558" y="1242"/>
                </a:lnTo>
                <a:lnTo>
                  <a:pt x="4555" y="1242"/>
                </a:lnTo>
                <a:lnTo>
                  <a:pt x="4555" y="1239"/>
                </a:lnTo>
                <a:close/>
                <a:moveTo>
                  <a:pt x="4562" y="1239"/>
                </a:moveTo>
                <a:lnTo>
                  <a:pt x="4566" y="1239"/>
                </a:lnTo>
                <a:lnTo>
                  <a:pt x="4566" y="1242"/>
                </a:lnTo>
                <a:lnTo>
                  <a:pt x="4562" y="1242"/>
                </a:lnTo>
                <a:lnTo>
                  <a:pt x="4562" y="1239"/>
                </a:lnTo>
                <a:close/>
                <a:moveTo>
                  <a:pt x="4570" y="1239"/>
                </a:moveTo>
                <a:lnTo>
                  <a:pt x="4574" y="1239"/>
                </a:lnTo>
                <a:lnTo>
                  <a:pt x="4574" y="1242"/>
                </a:lnTo>
                <a:lnTo>
                  <a:pt x="4570" y="1242"/>
                </a:lnTo>
                <a:lnTo>
                  <a:pt x="4570" y="1239"/>
                </a:lnTo>
                <a:close/>
                <a:moveTo>
                  <a:pt x="4578" y="1239"/>
                </a:moveTo>
                <a:lnTo>
                  <a:pt x="4581" y="1239"/>
                </a:lnTo>
                <a:lnTo>
                  <a:pt x="4581" y="1242"/>
                </a:lnTo>
                <a:lnTo>
                  <a:pt x="4578" y="1242"/>
                </a:lnTo>
                <a:lnTo>
                  <a:pt x="4578" y="1239"/>
                </a:lnTo>
                <a:close/>
                <a:moveTo>
                  <a:pt x="4585" y="1239"/>
                </a:moveTo>
                <a:lnTo>
                  <a:pt x="4589" y="1239"/>
                </a:lnTo>
                <a:lnTo>
                  <a:pt x="4589" y="1242"/>
                </a:lnTo>
                <a:lnTo>
                  <a:pt x="4585" y="1242"/>
                </a:lnTo>
                <a:lnTo>
                  <a:pt x="4585" y="1239"/>
                </a:lnTo>
                <a:close/>
                <a:moveTo>
                  <a:pt x="4593" y="1239"/>
                </a:moveTo>
                <a:lnTo>
                  <a:pt x="4597" y="1239"/>
                </a:lnTo>
                <a:lnTo>
                  <a:pt x="4597" y="1242"/>
                </a:lnTo>
                <a:lnTo>
                  <a:pt x="4593" y="1242"/>
                </a:lnTo>
                <a:lnTo>
                  <a:pt x="4593" y="1239"/>
                </a:lnTo>
                <a:close/>
                <a:moveTo>
                  <a:pt x="4601" y="1239"/>
                </a:moveTo>
                <a:lnTo>
                  <a:pt x="4604" y="1239"/>
                </a:lnTo>
                <a:lnTo>
                  <a:pt x="4604" y="1242"/>
                </a:lnTo>
                <a:lnTo>
                  <a:pt x="4601" y="1242"/>
                </a:lnTo>
                <a:lnTo>
                  <a:pt x="4601" y="1239"/>
                </a:lnTo>
                <a:close/>
                <a:moveTo>
                  <a:pt x="4608" y="1239"/>
                </a:moveTo>
                <a:lnTo>
                  <a:pt x="4612" y="1239"/>
                </a:lnTo>
                <a:lnTo>
                  <a:pt x="4612" y="1242"/>
                </a:lnTo>
                <a:lnTo>
                  <a:pt x="4608" y="1242"/>
                </a:lnTo>
                <a:lnTo>
                  <a:pt x="4608" y="1239"/>
                </a:lnTo>
                <a:close/>
                <a:moveTo>
                  <a:pt x="4616" y="1239"/>
                </a:moveTo>
                <a:lnTo>
                  <a:pt x="4620" y="1239"/>
                </a:lnTo>
                <a:lnTo>
                  <a:pt x="4620" y="1242"/>
                </a:lnTo>
                <a:lnTo>
                  <a:pt x="4616" y="1242"/>
                </a:lnTo>
                <a:lnTo>
                  <a:pt x="4616" y="1239"/>
                </a:lnTo>
                <a:close/>
                <a:moveTo>
                  <a:pt x="4624" y="1239"/>
                </a:moveTo>
                <a:lnTo>
                  <a:pt x="4628" y="1239"/>
                </a:lnTo>
                <a:lnTo>
                  <a:pt x="4628" y="1242"/>
                </a:lnTo>
                <a:lnTo>
                  <a:pt x="4624" y="1242"/>
                </a:lnTo>
                <a:lnTo>
                  <a:pt x="4624" y="1239"/>
                </a:lnTo>
                <a:close/>
                <a:moveTo>
                  <a:pt x="4631" y="1239"/>
                </a:moveTo>
                <a:lnTo>
                  <a:pt x="4635" y="1239"/>
                </a:lnTo>
                <a:lnTo>
                  <a:pt x="4635" y="1242"/>
                </a:lnTo>
                <a:lnTo>
                  <a:pt x="4631" y="1242"/>
                </a:lnTo>
                <a:lnTo>
                  <a:pt x="4631" y="1239"/>
                </a:lnTo>
                <a:close/>
                <a:moveTo>
                  <a:pt x="4639" y="1239"/>
                </a:moveTo>
                <a:lnTo>
                  <a:pt x="4643" y="1239"/>
                </a:lnTo>
                <a:lnTo>
                  <a:pt x="4643" y="1242"/>
                </a:lnTo>
                <a:lnTo>
                  <a:pt x="4639" y="1242"/>
                </a:lnTo>
                <a:lnTo>
                  <a:pt x="4639" y="1239"/>
                </a:lnTo>
                <a:close/>
                <a:moveTo>
                  <a:pt x="4647" y="1239"/>
                </a:moveTo>
                <a:lnTo>
                  <a:pt x="4651" y="1239"/>
                </a:lnTo>
                <a:lnTo>
                  <a:pt x="4651" y="1242"/>
                </a:lnTo>
                <a:lnTo>
                  <a:pt x="4647" y="1242"/>
                </a:lnTo>
                <a:lnTo>
                  <a:pt x="4647" y="1239"/>
                </a:lnTo>
                <a:close/>
                <a:moveTo>
                  <a:pt x="0" y="826"/>
                </a:moveTo>
                <a:lnTo>
                  <a:pt x="4" y="826"/>
                </a:lnTo>
                <a:lnTo>
                  <a:pt x="4" y="830"/>
                </a:lnTo>
                <a:lnTo>
                  <a:pt x="0" y="830"/>
                </a:lnTo>
                <a:lnTo>
                  <a:pt x="0" y="826"/>
                </a:lnTo>
                <a:close/>
                <a:moveTo>
                  <a:pt x="8" y="826"/>
                </a:moveTo>
                <a:lnTo>
                  <a:pt x="12" y="826"/>
                </a:lnTo>
                <a:lnTo>
                  <a:pt x="12" y="830"/>
                </a:lnTo>
                <a:lnTo>
                  <a:pt x="8" y="830"/>
                </a:lnTo>
                <a:lnTo>
                  <a:pt x="8" y="826"/>
                </a:lnTo>
                <a:close/>
                <a:moveTo>
                  <a:pt x="16" y="826"/>
                </a:moveTo>
                <a:lnTo>
                  <a:pt x="20" y="826"/>
                </a:lnTo>
                <a:lnTo>
                  <a:pt x="20" y="830"/>
                </a:lnTo>
                <a:lnTo>
                  <a:pt x="16" y="830"/>
                </a:lnTo>
                <a:lnTo>
                  <a:pt x="16" y="826"/>
                </a:lnTo>
                <a:close/>
                <a:moveTo>
                  <a:pt x="23" y="826"/>
                </a:moveTo>
                <a:lnTo>
                  <a:pt x="27" y="826"/>
                </a:lnTo>
                <a:lnTo>
                  <a:pt x="27" y="830"/>
                </a:lnTo>
                <a:lnTo>
                  <a:pt x="23" y="830"/>
                </a:lnTo>
                <a:lnTo>
                  <a:pt x="23" y="826"/>
                </a:lnTo>
                <a:close/>
                <a:moveTo>
                  <a:pt x="31" y="826"/>
                </a:moveTo>
                <a:lnTo>
                  <a:pt x="35" y="826"/>
                </a:lnTo>
                <a:lnTo>
                  <a:pt x="35" y="830"/>
                </a:lnTo>
                <a:lnTo>
                  <a:pt x="31" y="830"/>
                </a:lnTo>
                <a:lnTo>
                  <a:pt x="31" y="826"/>
                </a:lnTo>
                <a:close/>
                <a:moveTo>
                  <a:pt x="39" y="826"/>
                </a:moveTo>
                <a:lnTo>
                  <a:pt x="43" y="826"/>
                </a:lnTo>
                <a:lnTo>
                  <a:pt x="43" y="830"/>
                </a:lnTo>
                <a:lnTo>
                  <a:pt x="39" y="830"/>
                </a:lnTo>
                <a:lnTo>
                  <a:pt x="39" y="826"/>
                </a:lnTo>
                <a:close/>
                <a:moveTo>
                  <a:pt x="46" y="826"/>
                </a:moveTo>
                <a:lnTo>
                  <a:pt x="50" y="826"/>
                </a:lnTo>
                <a:lnTo>
                  <a:pt x="50" y="830"/>
                </a:lnTo>
                <a:lnTo>
                  <a:pt x="46" y="830"/>
                </a:lnTo>
                <a:lnTo>
                  <a:pt x="46" y="826"/>
                </a:lnTo>
                <a:close/>
                <a:moveTo>
                  <a:pt x="54" y="826"/>
                </a:moveTo>
                <a:lnTo>
                  <a:pt x="58" y="826"/>
                </a:lnTo>
                <a:lnTo>
                  <a:pt x="58" y="830"/>
                </a:lnTo>
                <a:lnTo>
                  <a:pt x="54" y="830"/>
                </a:lnTo>
                <a:lnTo>
                  <a:pt x="54" y="826"/>
                </a:lnTo>
                <a:close/>
                <a:moveTo>
                  <a:pt x="62" y="826"/>
                </a:moveTo>
                <a:lnTo>
                  <a:pt x="66" y="826"/>
                </a:lnTo>
                <a:lnTo>
                  <a:pt x="66" y="830"/>
                </a:lnTo>
                <a:lnTo>
                  <a:pt x="62" y="830"/>
                </a:lnTo>
                <a:lnTo>
                  <a:pt x="62" y="826"/>
                </a:lnTo>
                <a:close/>
                <a:moveTo>
                  <a:pt x="70" y="826"/>
                </a:moveTo>
                <a:lnTo>
                  <a:pt x="73" y="826"/>
                </a:lnTo>
                <a:lnTo>
                  <a:pt x="73" y="830"/>
                </a:lnTo>
                <a:lnTo>
                  <a:pt x="70" y="830"/>
                </a:lnTo>
                <a:lnTo>
                  <a:pt x="70" y="826"/>
                </a:lnTo>
                <a:close/>
                <a:moveTo>
                  <a:pt x="77" y="826"/>
                </a:moveTo>
                <a:lnTo>
                  <a:pt x="81" y="826"/>
                </a:lnTo>
                <a:lnTo>
                  <a:pt x="81" y="830"/>
                </a:lnTo>
                <a:lnTo>
                  <a:pt x="77" y="830"/>
                </a:lnTo>
                <a:lnTo>
                  <a:pt x="77" y="826"/>
                </a:lnTo>
                <a:close/>
                <a:moveTo>
                  <a:pt x="85" y="826"/>
                </a:moveTo>
                <a:lnTo>
                  <a:pt x="89" y="826"/>
                </a:lnTo>
                <a:lnTo>
                  <a:pt x="89" y="830"/>
                </a:lnTo>
                <a:lnTo>
                  <a:pt x="85" y="830"/>
                </a:lnTo>
                <a:lnTo>
                  <a:pt x="85" y="826"/>
                </a:lnTo>
                <a:close/>
                <a:moveTo>
                  <a:pt x="93" y="826"/>
                </a:moveTo>
                <a:lnTo>
                  <a:pt x="96" y="826"/>
                </a:lnTo>
                <a:lnTo>
                  <a:pt x="96" y="830"/>
                </a:lnTo>
                <a:lnTo>
                  <a:pt x="93" y="830"/>
                </a:lnTo>
                <a:lnTo>
                  <a:pt x="93" y="826"/>
                </a:lnTo>
                <a:close/>
                <a:moveTo>
                  <a:pt x="100" y="826"/>
                </a:moveTo>
                <a:lnTo>
                  <a:pt x="104" y="826"/>
                </a:lnTo>
                <a:lnTo>
                  <a:pt x="104" y="830"/>
                </a:lnTo>
                <a:lnTo>
                  <a:pt x="100" y="830"/>
                </a:lnTo>
                <a:lnTo>
                  <a:pt x="100" y="826"/>
                </a:lnTo>
                <a:close/>
                <a:moveTo>
                  <a:pt x="108" y="826"/>
                </a:moveTo>
                <a:lnTo>
                  <a:pt x="112" y="826"/>
                </a:lnTo>
                <a:lnTo>
                  <a:pt x="112" y="830"/>
                </a:lnTo>
                <a:lnTo>
                  <a:pt x="108" y="830"/>
                </a:lnTo>
                <a:lnTo>
                  <a:pt x="108" y="826"/>
                </a:lnTo>
                <a:close/>
                <a:moveTo>
                  <a:pt x="116" y="826"/>
                </a:moveTo>
                <a:lnTo>
                  <a:pt x="119" y="826"/>
                </a:lnTo>
                <a:lnTo>
                  <a:pt x="119" y="830"/>
                </a:lnTo>
                <a:lnTo>
                  <a:pt x="116" y="830"/>
                </a:lnTo>
                <a:lnTo>
                  <a:pt x="116" y="826"/>
                </a:lnTo>
                <a:close/>
                <a:moveTo>
                  <a:pt x="123" y="826"/>
                </a:moveTo>
                <a:lnTo>
                  <a:pt x="127" y="826"/>
                </a:lnTo>
                <a:lnTo>
                  <a:pt x="127" y="830"/>
                </a:lnTo>
                <a:lnTo>
                  <a:pt x="123" y="830"/>
                </a:lnTo>
                <a:lnTo>
                  <a:pt x="123" y="826"/>
                </a:lnTo>
                <a:close/>
                <a:moveTo>
                  <a:pt x="131" y="826"/>
                </a:moveTo>
                <a:lnTo>
                  <a:pt x="135" y="826"/>
                </a:lnTo>
                <a:lnTo>
                  <a:pt x="135" y="830"/>
                </a:lnTo>
                <a:lnTo>
                  <a:pt x="131" y="830"/>
                </a:lnTo>
                <a:lnTo>
                  <a:pt x="131" y="826"/>
                </a:lnTo>
                <a:close/>
                <a:moveTo>
                  <a:pt x="139" y="826"/>
                </a:moveTo>
                <a:lnTo>
                  <a:pt x="142" y="826"/>
                </a:lnTo>
                <a:lnTo>
                  <a:pt x="142" y="830"/>
                </a:lnTo>
                <a:lnTo>
                  <a:pt x="139" y="830"/>
                </a:lnTo>
                <a:lnTo>
                  <a:pt x="139" y="826"/>
                </a:lnTo>
                <a:close/>
                <a:moveTo>
                  <a:pt x="146" y="826"/>
                </a:moveTo>
                <a:lnTo>
                  <a:pt x="150" y="826"/>
                </a:lnTo>
                <a:lnTo>
                  <a:pt x="150" y="830"/>
                </a:lnTo>
                <a:lnTo>
                  <a:pt x="146" y="830"/>
                </a:lnTo>
                <a:lnTo>
                  <a:pt x="146" y="826"/>
                </a:lnTo>
                <a:close/>
                <a:moveTo>
                  <a:pt x="154" y="826"/>
                </a:moveTo>
                <a:lnTo>
                  <a:pt x="158" y="826"/>
                </a:lnTo>
                <a:lnTo>
                  <a:pt x="158" y="830"/>
                </a:lnTo>
                <a:lnTo>
                  <a:pt x="154" y="830"/>
                </a:lnTo>
                <a:lnTo>
                  <a:pt x="154" y="826"/>
                </a:lnTo>
                <a:close/>
                <a:moveTo>
                  <a:pt x="162" y="826"/>
                </a:moveTo>
                <a:lnTo>
                  <a:pt x="166" y="826"/>
                </a:lnTo>
                <a:lnTo>
                  <a:pt x="166" y="830"/>
                </a:lnTo>
                <a:lnTo>
                  <a:pt x="162" y="830"/>
                </a:lnTo>
                <a:lnTo>
                  <a:pt x="162" y="826"/>
                </a:lnTo>
                <a:close/>
                <a:moveTo>
                  <a:pt x="169" y="826"/>
                </a:moveTo>
                <a:lnTo>
                  <a:pt x="173" y="826"/>
                </a:lnTo>
                <a:lnTo>
                  <a:pt x="173" y="830"/>
                </a:lnTo>
                <a:lnTo>
                  <a:pt x="169" y="830"/>
                </a:lnTo>
                <a:lnTo>
                  <a:pt x="169" y="826"/>
                </a:lnTo>
                <a:close/>
                <a:moveTo>
                  <a:pt x="177" y="826"/>
                </a:moveTo>
                <a:lnTo>
                  <a:pt x="181" y="826"/>
                </a:lnTo>
                <a:lnTo>
                  <a:pt x="181" y="830"/>
                </a:lnTo>
                <a:lnTo>
                  <a:pt x="177" y="830"/>
                </a:lnTo>
                <a:lnTo>
                  <a:pt x="177" y="826"/>
                </a:lnTo>
                <a:close/>
                <a:moveTo>
                  <a:pt x="185" y="826"/>
                </a:moveTo>
                <a:lnTo>
                  <a:pt x="189" y="826"/>
                </a:lnTo>
                <a:lnTo>
                  <a:pt x="189" y="830"/>
                </a:lnTo>
                <a:lnTo>
                  <a:pt x="185" y="830"/>
                </a:lnTo>
                <a:lnTo>
                  <a:pt x="185" y="826"/>
                </a:lnTo>
                <a:close/>
                <a:moveTo>
                  <a:pt x="192" y="826"/>
                </a:moveTo>
                <a:lnTo>
                  <a:pt x="196" y="826"/>
                </a:lnTo>
                <a:lnTo>
                  <a:pt x="196" y="830"/>
                </a:lnTo>
                <a:lnTo>
                  <a:pt x="192" y="830"/>
                </a:lnTo>
                <a:lnTo>
                  <a:pt x="192" y="826"/>
                </a:lnTo>
                <a:close/>
                <a:moveTo>
                  <a:pt x="200" y="826"/>
                </a:moveTo>
                <a:lnTo>
                  <a:pt x="204" y="826"/>
                </a:lnTo>
                <a:lnTo>
                  <a:pt x="204" y="830"/>
                </a:lnTo>
                <a:lnTo>
                  <a:pt x="200" y="830"/>
                </a:lnTo>
                <a:lnTo>
                  <a:pt x="200" y="826"/>
                </a:lnTo>
                <a:close/>
                <a:moveTo>
                  <a:pt x="208" y="826"/>
                </a:moveTo>
                <a:lnTo>
                  <a:pt x="212" y="826"/>
                </a:lnTo>
                <a:lnTo>
                  <a:pt x="212" y="830"/>
                </a:lnTo>
                <a:lnTo>
                  <a:pt x="208" y="830"/>
                </a:lnTo>
                <a:lnTo>
                  <a:pt x="208" y="826"/>
                </a:lnTo>
                <a:close/>
                <a:moveTo>
                  <a:pt x="215" y="826"/>
                </a:moveTo>
                <a:lnTo>
                  <a:pt x="219" y="826"/>
                </a:lnTo>
                <a:lnTo>
                  <a:pt x="219" y="830"/>
                </a:lnTo>
                <a:lnTo>
                  <a:pt x="215" y="830"/>
                </a:lnTo>
                <a:lnTo>
                  <a:pt x="215" y="826"/>
                </a:lnTo>
                <a:close/>
                <a:moveTo>
                  <a:pt x="223" y="826"/>
                </a:moveTo>
                <a:lnTo>
                  <a:pt x="227" y="826"/>
                </a:lnTo>
                <a:lnTo>
                  <a:pt x="227" y="830"/>
                </a:lnTo>
                <a:lnTo>
                  <a:pt x="223" y="830"/>
                </a:lnTo>
                <a:lnTo>
                  <a:pt x="223" y="826"/>
                </a:lnTo>
                <a:close/>
                <a:moveTo>
                  <a:pt x="231" y="826"/>
                </a:moveTo>
                <a:lnTo>
                  <a:pt x="235" y="826"/>
                </a:lnTo>
                <a:lnTo>
                  <a:pt x="235" y="830"/>
                </a:lnTo>
                <a:lnTo>
                  <a:pt x="231" y="830"/>
                </a:lnTo>
                <a:lnTo>
                  <a:pt x="231" y="826"/>
                </a:lnTo>
                <a:close/>
                <a:moveTo>
                  <a:pt x="238" y="826"/>
                </a:moveTo>
                <a:lnTo>
                  <a:pt x="242" y="826"/>
                </a:lnTo>
                <a:lnTo>
                  <a:pt x="242" y="830"/>
                </a:lnTo>
                <a:lnTo>
                  <a:pt x="238" y="830"/>
                </a:lnTo>
                <a:lnTo>
                  <a:pt x="238" y="826"/>
                </a:lnTo>
                <a:close/>
                <a:moveTo>
                  <a:pt x="246" y="826"/>
                </a:moveTo>
                <a:lnTo>
                  <a:pt x="250" y="826"/>
                </a:lnTo>
                <a:lnTo>
                  <a:pt x="250" y="830"/>
                </a:lnTo>
                <a:lnTo>
                  <a:pt x="246" y="830"/>
                </a:lnTo>
                <a:lnTo>
                  <a:pt x="246" y="826"/>
                </a:lnTo>
                <a:close/>
                <a:moveTo>
                  <a:pt x="254" y="826"/>
                </a:moveTo>
                <a:lnTo>
                  <a:pt x="258" y="826"/>
                </a:lnTo>
                <a:lnTo>
                  <a:pt x="258" y="830"/>
                </a:lnTo>
                <a:lnTo>
                  <a:pt x="254" y="830"/>
                </a:lnTo>
                <a:lnTo>
                  <a:pt x="254" y="826"/>
                </a:lnTo>
                <a:close/>
                <a:moveTo>
                  <a:pt x="262" y="826"/>
                </a:moveTo>
                <a:lnTo>
                  <a:pt x="265" y="826"/>
                </a:lnTo>
                <a:lnTo>
                  <a:pt x="265" y="830"/>
                </a:lnTo>
                <a:lnTo>
                  <a:pt x="262" y="830"/>
                </a:lnTo>
                <a:lnTo>
                  <a:pt x="262" y="826"/>
                </a:lnTo>
                <a:close/>
                <a:moveTo>
                  <a:pt x="269" y="826"/>
                </a:moveTo>
                <a:lnTo>
                  <a:pt x="273" y="826"/>
                </a:lnTo>
                <a:lnTo>
                  <a:pt x="273" y="830"/>
                </a:lnTo>
                <a:lnTo>
                  <a:pt x="269" y="830"/>
                </a:lnTo>
                <a:lnTo>
                  <a:pt x="269" y="826"/>
                </a:lnTo>
                <a:close/>
                <a:moveTo>
                  <a:pt x="277" y="826"/>
                </a:moveTo>
                <a:lnTo>
                  <a:pt x="281" y="826"/>
                </a:lnTo>
                <a:lnTo>
                  <a:pt x="281" y="830"/>
                </a:lnTo>
                <a:lnTo>
                  <a:pt x="277" y="830"/>
                </a:lnTo>
                <a:lnTo>
                  <a:pt x="277" y="826"/>
                </a:lnTo>
                <a:close/>
                <a:moveTo>
                  <a:pt x="285" y="826"/>
                </a:moveTo>
                <a:lnTo>
                  <a:pt x="288" y="826"/>
                </a:lnTo>
                <a:lnTo>
                  <a:pt x="288" y="830"/>
                </a:lnTo>
                <a:lnTo>
                  <a:pt x="285" y="830"/>
                </a:lnTo>
                <a:lnTo>
                  <a:pt x="285" y="826"/>
                </a:lnTo>
                <a:close/>
                <a:moveTo>
                  <a:pt x="292" y="826"/>
                </a:moveTo>
                <a:lnTo>
                  <a:pt x="296" y="826"/>
                </a:lnTo>
                <a:lnTo>
                  <a:pt x="296" y="830"/>
                </a:lnTo>
                <a:lnTo>
                  <a:pt x="292" y="830"/>
                </a:lnTo>
                <a:lnTo>
                  <a:pt x="292" y="826"/>
                </a:lnTo>
                <a:close/>
                <a:moveTo>
                  <a:pt x="300" y="826"/>
                </a:moveTo>
                <a:lnTo>
                  <a:pt x="304" y="826"/>
                </a:lnTo>
                <a:lnTo>
                  <a:pt x="304" y="830"/>
                </a:lnTo>
                <a:lnTo>
                  <a:pt x="300" y="830"/>
                </a:lnTo>
                <a:lnTo>
                  <a:pt x="300" y="826"/>
                </a:lnTo>
                <a:close/>
                <a:moveTo>
                  <a:pt x="308" y="826"/>
                </a:moveTo>
                <a:lnTo>
                  <a:pt x="311" y="826"/>
                </a:lnTo>
                <a:lnTo>
                  <a:pt x="311" y="830"/>
                </a:lnTo>
                <a:lnTo>
                  <a:pt x="308" y="830"/>
                </a:lnTo>
                <a:lnTo>
                  <a:pt x="308" y="826"/>
                </a:lnTo>
                <a:close/>
                <a:moveTo>
                  <a:pt x="315" y="826"/>
                </a:moveTo>
                <a:lnTo>
                  <a:pt x="319" y="826"/>
                </a:lnTo>
                <a:lnTo>
                  <a:pt x="319" y="830"/>
                </a:lnTo>
                <a:lnTo>
                  <a:pt x="315" y="830"/>
                </a:lnTo>
                <a:lnTo>
                  <a:pt x="315" y="826"/>
                </a:lnTo>
                <a:close/>
                <a:moveTo>
                  <a:pt x="323" y="826"/>
                </a:moveTo>
                <a:lnTo>
                  <a:pt x="327" y="826"/>
                </a:lnTo>
                <a:lnTo>
                  <a:pt x="327" y="830"/>
                </a:lnTo>
                <a:lnTo>
                  <a:pt x="323" y="830"/>
                </a:lnTo>
                <a:lnTo>
                  <a:pt x="323" y="826"/>
                </a:lnTo>
                <a:close/>
                <a:moveTo>
                  <a:pt x="331" y="826"/>
                </a:moveTo>
                <a:lnTo>
                  <a:pt x="334" y="826"/>
                </a:lnTo>
                <a:lnTo>
                  <a:pt x="334" y="830"/>
                </a:lnTo>
                <a:lnTo>
                  <a:pt x="331" y="830"/>
                </a:lnTo>
                <a:lnTo>
                  <a:pt x="331" y="826"/>
                </a:lnTo>
                <a:close/>
                <a:moveTo>
                  <a:pt x="338" y="826"/>
                </a:moveTo>
                <a:lnTo>
                  <a:pt x="342" y="826"/>
                </a:lnTo>
                <a:lnTo>
                  <a:pt x="342" y="830"/>
                </a:lnTo>
                <a:lnTo>
                  <a:pt x="338" y="830"/>
                </a:lnTo>
                <a:lnTo>
                  <a:pt x="338" y="826"/>
                </a:lnTo>
                <a:close/>
                <a:moveTo>
                  <a:pt x="346" y="826"/>
                </a:moveTo>
                <a:lnTo>
                  <a:pt x="350" y="826"/>
                </a:lnTo>
                <a:lnTo>
                  <a:pt x="350" y="830"/>
                </a:lnTo>
                <a:lnTo>
                  <a:pt x="346" y="830"/>
                </a:lnTo>
                <a:lnTo>
                  <a:pt x="346" y="826"/>
                </a:lnTo>
                <a:close/>
                <a:moveTo>
                  <a:pt x="354" y="826"/>
                </a:moveTo>
                <a:lnTo>
                  <a:pt x="358" y="826"/>
                </a:lnTo>
                <a:lnTo>
                  <a:pt x="358" y="830"/>
                </a:lnTo>
                <a:lnTo>
                  <a:pt x="354" y="830"/>
                </a:lnTo>
                <a:lnTo>
                  <a:pt x="354" y="826"/>
                </a:lnTo>
                <a:close/>
                <a:moveTo>
                  <a:pt x="361" y="826"/>
                </a:moveTo>
                <a:lnTo>
                  <a:pt x="365" y="826"/>
                </a:lnTo>
                <a:lnTo>
                  <a:pt x="365" y="830"/>
                </a:lnTo>
                <a:lnTo>
                  <a:pt x="361" y="830"/>
                </a:lnTo>
                <a:lnTo>
                  <a:pt x="361" y="826"/>
                </a:lnTo>
                <a:close/>
                <a:moveTo>
                  <a:pt x="369" y="826"/>
                </a:moveTo>
                <a:lnTo>
                  <a:pt x="373" y="826"/>
                </a:lnTo>
                <a:lnTo>
                  <a:pt x="373" y="830"/>
                </a:lnTo>
                <a:lnTo>
                  <a:pt x="369" y="830"/>
                </a:lnTo>
                <a:lnTo>
                  <a:pt x="369" y="826"/>
                </a:lnTo>
                <a:close/>
                <a:moveTo>
                  <a:pt x="377" y="826"/>
                </a:moveTo>
                <a:lnTo>
                  <a:pt x="381" y="826"/>
                </a:lnTo>
                <a:lnTo>
                  <a:pt x="381" y="830"/>
                </a:lnTo>
                <a:lnTo>
                  <a:pt x="377" y="830"/>
                </a:lnTo>
                <a:lnTo>
                  <a:pt x="377" y="826"/>
                </a:lnTo>
                <a:close/>
                <a:moveTo>
                  <a:pt x="384" y="826"/>
                </a:moveTo>
                <a:lnTo>
                  <a:pt x="388" y="826"/>
                </a:lnTo>
                <a:lnTo>
                  <a:pt x="388" y="830"/>
                </a:lnTo>
                <a:lnTo>
                  <a:pt x="384" y="830"/>
                </a:lnTo>
                <a:lnTo>
                  <a:pt x="384" y="826"/>
                </a:lnTo>
                <a:close/>
                <a:moveTo>
                  <a:pt x="392" y="826"/>
                </a:moveTo>
                <a:lnTo>
                  <a:pt x="396" y="826"/>
                </a:lnTo>
                <a:lnTo>
                  <a:pt x="396" y="830"/>
                </a:lnTo>
                <a:lnTo>
                  <a:pt x="392" y="830"/>
                </a:lnTo>
                <a:lnTo>
                  <a:pt x="392" y="826"/>
                </a:lnTo>
                <a:close/>
                <a:moveTo>
                  <a:pt x="400" y="826"/>
                </a:moveTo>
                <a:lnTo>
                  <a:pt x="404" y="826"/>
                </a:lnTo>
                <a:lnTo>
                  <a:pt x="404" y="830"/>
                </a:lnTo>
                <a:lnTo>
                  <a:pt x="400" y="830"/>
                </a:lnTo>
                <a:lnTo>
                  <a:pt x="400" y="826"/>
                </a:lnTo>
                <a:close/>
                <a:moveTo>
                  <a:pt x="407" y="826"/>
                </a:moveTo>
                <a:lnTo>
                  <a:pt x="411" y="826"/>
                </a:lnTo>
                <a:lnTo>
                  <a:pt x="411" y="830"/>
                </a:lnTo>
                <a:lnTo>
                  <a:pt x="407" y="830"/>
                </a:lnTo>
                <a:lnTo>
                  <a:pt x="407" y="826"/>
                </a:lnTo>
                <a:close/>
                <a:moveTo>
                  <a:pt x="415" y="826"/>
                </a:moveTo>
                <a:lnTo>
                  <a:pt x="419" y="826"/>
                </a:lnTo>
                <a:lnTo>
                  <a:pt x="419" y="830"/>
                </a:lnTo>
                <a:lnTo>
                  <a:pt x="415" y="830"/>
                </a:lnTo>
                <a:lnTo>
                  <a:pt x="415" y="826"/>
                </a:lnTo>
                <a:close/>
                <a:moveTo>
                  <a:pt x="423" y="826"/>
                </a:moveTo>
                <a:lnTo>
                  <a:pt x="427" y="826"/>
                </a:lnTo>
                <a:lnTo>
                  <a:pt x="427" y="830"/>
                </a:lnTo>
                <a:lnTo>
                  <a:pt x="423" y="830"/>
                </a:lnTo>
                <a:lnTo>
                  <a:pt x="423" y="826"/>
                </a:lnTo>
                <a:close/>
                <a:moveTo>
                  <a:pt x="430" y="826"/>
                </a:moveTo>
                <a:lnTo>
                  <a:pt x="434" y="826"/>
                </a:lnTo>
                <a:lnTo>
                  <a:pt x="434" y="830"/>
                </a:lnTo>
                <a:lnTo>
                  <a:pt x="430" y="830"/>
                </a:lnTo>
                <a:lnTo>
                  <a:pt x="430" y="826"/>
                </a:lnTo>
                <a:close/>
                <a:moveTo>
                  <a:pt x="438" y="826"/>
                </a:moveTo>
                <a:lnTo>
                  <a:pt x="442" y="826"/>
                </a:lnTo>
                <a:lnTo>
                  <a:pt x="442" y="830"/>
                </a:lnTo>
                <a:lnTo>
                  <a:pt x="438" y="830"/>
                </a:lnTo>
                <a:lnTo>
                  <a:pt x="438" y="826"/>
                </a:lnTo>
                <a:close/>
                <a:moveTo>
                  <a:pt x="446" y="826"/>
                </a:moveTo>
                <a:lnTo>
                  <a:pt x="450" y="826"/>
                </a:lnTo>
                <a:lnTo>
                  <a:pt x="450" y="830"/>
                </a:lnTo>
                <a:lnTo>
                  <a:pt x="446" y="830"/>
                </a:lnTo>
                <a:lnTo>
                  <a:pt x="446" y="826"/>
                </a:lnTo>
                <a:close/>
                <a:moveTo>
                  <a:pt x="454" y="826"/>
                </a:moveTo>
                <a:lnTo>
                  <a:pt x="457" y="826"/>
                </a:lnTo>
                <a:lnTo>
                  <a:pt x="457" y="830"/>
                </a:lnTo>
                <a:lnTo>
                  <a:pt x="454" y="830"/>
                </a:lnTo>
                <a:lnTo>
                  <a:pt x="454" y="826"/>
                </a:lnTo>
                <a:close/>
                <a:moveTo>
                  <a:pt x="461" y="826"/>
                </a:moveTo>
                <a:lnTo>
                  <a:pt x="465" y="826"/>
                </a:lnTo>
                <a:lnTo>
                  <a:pt x="465" y="830"/>
                </a:lnTo>
                <a:lnTo>
                  <a:pt x="461" y="830"/>
                </a:lnTo>
                <a:lnTo>
                  <a:pt x="461" y="826"/>
                </a:lnTo>
                <a:close/>
                <a:moveTo>
                  <a:pt x="469" y="826"/>
                </a:moveTo>
                <a:lnTo>
                  <a:pt x="473" y="826"/>
                </a:lnTo>
                <a:lnTo>
                  <a:pt x="473" y="830"/>
                </a:lnTo>
                <a:lnTo>
                  <a:pt x="469" y="830"/>
                </a:lnTo>
                <a:lnTo>
                  <a:pt x="469" y="826"/>
                </a:lnTo>
                <a:close/>
                <a:moveTo>
                  <a:pt x="477" y="826"/>
                </a:moveTo>
                <a:lnTo>
                  <a:pt x="480" y="826"/>
                </a:lnTo>
                <a:lnTo>
                  <a:pt x="480" y="830"/>
                </a:lnTo>
                <a:lnTo>
                  <a:pt x="477" y="830"/>
                </a:lnTo>
                <a:lnTo>
                  <a:pt x="477" y="826"/>
                </a:lnTo>
                <a:close/>
                <a:moveTo>
                  <a:pt x="484" y="826"/>
                </a:moveTo>
                <a:lnTo>
                  <a:pt x="488" y="826"/>
                </a:lnTo>
                <a:lnTo>
                  <a:pt x="488" y="830"/>
                </a:lnTo>
                <a:lnTo>
                  <a:pt x="484" y="830"/>
                </a:lnTo>
                <a:lnTo>
                  <a:pt x="484" y="826"/>
                </a:lnTo>
                <a:close/>
                <a:moveTo>
                  <a:pt x="492" y="826"/>
                </a:moveTo>
                <a:lnTo>
                  <a:pt x="496" y="826"/>
                </a:lnTo>
                <a:lnTo>
                  <a:pt x="496" y="830"/>
                </a:lnTo>
                <a:lnTo>
                  <a:pt x="492" y="830"/>
                </a:lnTo>
                <a:lnTo>
                  <a:pt x="492" y="826"/>
                </a:lnTo>
                <a:close/>
                <a:moveTo>
                  <a:pt x="500" y="826"/>
                </a:moveTo>
                <a:lnTo>
                  <a:pt x="503" y="826"/>
                </a:lnTo>
                <a:lnTo>
                  <a:pt x="503" y="830"/>
                </a:lnTo>
                <a:lnTo>
                  <a:pt x="500" y="830"/>
                </a:lnTo>
                <a:lnTo>
                  <a:pt x="500" y="826"/>
                </a:lnTo>
                <a:close/>
                <a:moveTo>
                  <a:pt x="507" y="826"/>
                </a:moveTo>
                <a:lnTo>
                  <a:pt x="511" y="826"/>
                </a:lnTo>
                <a:lnTo>
                  <a:pt x="511" y="830"/>
                </a:lnTo>
                <a:lnTo>
                  <a:pt x="507" y="830"/>
                </a:lnTo>
                <a:lnTo>
                  <a:pt x="507" y="826"/>
                </a:lnTo>
                <a:close/>
                <a:moveTo>
                  <a:pt x="515" y="826"/>
                </a:moveTo>
                <a:lnTo>
                  <a:pt x="519" y="826"/>
                </a:lnTo>
                <a:lnTo>
                  <a:pt x="519" y="830"/>
                </a:lnTo>
                <a:lnTo>
                  <a:pt x="515" y="830"/>
                </a:lnTo>
                <a:lnTo>
                  <a:pt x="515" y="826"/>
                </a:lnTo>
                <a:close/>
                <a:moveTo>
                  <a:pt x="523" y="826"/>
                </a:moveTo>
                <a:lnTo>
                  <a:pt x="526" y="826"/>
                </a:lnTo>
                <a:lnTo>
                  <a:pt x="526" y="830"/>
                </a:lnTo>
                <a:lnTo>
                  <a:pt x="523" y="830"/>
                </a:lnTo>
                <a:lnTo>
                  <a:pt x="523" y="826"/>
                </a:lnTo>
                <a:close/>
                <a:moveTo>
                  <a:pt x="530" y="826"/>
                </a:moveTo>
                <a:lnTo>
                  <a:pt x="534" y="826"/>
                </a:lnTo>
                <a:lnTo>
                  <a:pt x="534" y="830"/>
                </a:lnTo>
                <a:lnTo>
                  <a:pt x="530" y="830"/>
                </a:lnTo>
                <a:lnTo>
                  <a:pt x="530" y="826"/>
                </a:lnTo>
                <a:close/>
                <a:moveTo>
                  <a:pt x="538" y="826"/>
                </a:moveTo>
                <a:lnTo>
                  <a:pt x="542" y="826"/>
                </a:lnTo>
                <a:lnTo>
                  <a:pt x="542" y="830"/>
                </a:lnTo>
                <a:lnTo>
                  <a:pt x="538" y="830"/>
                </a:lnTo>
                <a:lnTo>
                  <a:pt x="538" y="826"/>
                </a:lnTo>
                <a:close/>
                <a:moveTo>
                  <a:pt x="546" y="826"/>
                </a:moveTo>
                <a:lnTo>
                  <a:pt x="550" y="826"/>
                </a:lnTo>
                <a:lnTo>
                  <a:pt x="550" y="830"/>
                </a:lnTo>
                <a:lnTo>
                  <a:pt x="546" y="830"/>
                </a:lnTo>
                <a:lnTo>
                  <a:pt x="546" y="826"/>
                </a:lnTo>
                <a:close/>
                <a:moveTo>
                  <a:pt x="553" y="826"/>
                </a:moveTo>
                <a:lnTo>
                  <a:pt x="557" y="826"/>
                </a:lnTo>
                <a:lnTo>
                  <a:pt x="557" y="830"/>
                </a:lnTo>
                <a:lnTo>
                  <a:pt x="553" y="830"/>
                </a:lnTo>
                <a:lnTo>
                  <a:pt x="553" y="826"/>
                </a:lnTo>
                <a:close/>
                <a:moveTo>
                  <a:pt x="561" y="826"/>
                </a:moveTo>
                <a:lnTo>
                  <a:pt x="565" y="826"/>
                </a:lnTo>
                <a:lnTo>
                  <a:pt x="565" y="830"/>
                </a:lnTo>
                <a:lnTo>
                  <a:pt x="561" y="830"/>
                </a:lnTo>
                <a:lnTo>
                  <a:pt x="561" y="826"/>
                </a:lnTo>
                <a:close/>
                <a:moveTo>
                  <a:pt x="569" y="826"/>
                </a:moveTo>
                <a:lnTo>
                  <a:pt x="573" y="826"/>
                </a:lnTo>
                <a:lnTo>
                  <a:pt x="573" y="830"/>
                </a:lnTo>
                <a:lnTo>
                  <a:pt x="569" y="830"/>
                </a:lnTo>
                <a:lnTo>
                  <a:pt x="569" y="826"/>
                </a:lnTo>
                <a:close/>
                <a:moveTo>
                  <a:pt x="576" y="826"/>
                </a:moveTo>
                <a:lnTo>
                  <a:pt x="580" y="826"/>
                </a:lnTo>
                <a:lnTo>
                  <a:pt x="580" y="830"/>
                </a:lnTo>
                <a:lnTo>
                  <a:pt x="576" y="830"/>
                </a:lnTo>
                <a:lnTo>
                  <a:pt x="576" y="826"/>
                </a:lnTo>
                <a:close/>
                <a:moveTo>
                  <a:pt x="584" y="826"/>
                </a:moveTo>
                <a:lnTo>
                  <a:pt x="588" y="826"/>
                </a:lnTo>
                <a:lnTo>
                  <a:pt x="588" y="830"/>
                </a:lnTo>
                <a:lnTo>
                  <a:pt x="584" y="830"/>
                </a:lnTo>
                <a:lnTo>
                  <a:pt x="584" y="826"/>
                </a:lnTo>
                <a:close/>
                <a:moveTo>
                  <a:pt x="592" y="826"/>
                </a:moveTo>
                <a:lnTo>
                  <a:pt x="596" y="826"/>
                </a:lnTo>
                <a:lnTo>
                  <a:pt x="596" y="830"/>
                </a:lnTo>
                <a:lnTo>
                  <a:pt x="592" y="830"/>
                </a:lnTo>
                <a:lnTo>
                  <a:pt x="592" y="826"/>
                </a:lnTo>
                <a:close/>
                <a:moveTo>
                  <a:pt x="599" y="826"/>
                </a:moveTo>
                <a:lnTo>
                  <a:pt x="603" y="826"/>
                </a:lnTo>
                <a:lnTo>
                  <a:pt x="603" y="830"/>
                </a:lnTo>
                <a:lnTo>
                  <a:pt x="599" y="830"/>
                </a:lnTo>
                <a:lnTo>
                  <a:pt x="599" y="826"/>
                </a:lnTo>
                <a:close/>
                <a:moveTo>
                  <a:pt x="607" y="826"/>
                </a:moveTo>
                <a:lnTo>
                  <a:pt x="611" y="826"/>
                </a:lnTo>
                <a:lnTo>
                  <a:pt x="611" y="830"/>
                </a:lnTo>
                <a:lnTo>
                  <a:pt x="607" y="830"/>
                </a:lnTo>
                <a:lnTo>
                  <a:pt x="607" y="826"/>
                </a:lnTo>
                <a:close/>
                <a:moveTo>
                  <a:pt x="615" y="826"/>
                </a:moveTo>
                <a:lnTo>
                  <a:pt x="619" y="826"/>
                </a:lnTo>
                <a:lnTo>
                  <a:pt x="619" y="830"/>
                </a:lnTo>
                <a:lnTo>
                  <a:pt x="615" y="830"/>
                </a:lnTo>
                <a:lnTo>
                  <a:pt x="615" y="826"/>
                </a:lnTo>
                <a:close/>
                <a:moveTo>
                  <a:pt x="622" y="826"/>
                </a:moveTo>
                <a:lnTo>
                  <a:pt x="626" y="826"/>
                </a:lnTo>
                <a:lnTo>
                  <a:pt x="626" y="830"/>
                </a:lnTo>
                <a:lnTo>
                  <a:pt x="622" y="830"/>
                </a:lnTo>
                <a:lnTo>
                  <a:pt x="622" y="826"/>
                </a:lnTo>
                <a:close/>
                <a:moveTo>
                  <a:pt x="630" y="826"/>
                </a:moveTo>
                <a:lnTo>
                  <a:pt x="634" y="826"/>
                </a:lnTo>
                <a:lnTo>
                  <a:pt x="634" y="830"/>
                </a:lnTo>
                <a:lnTo>
                  <a:pt x="630" y="830"/>
                </a:lnTo>
                <a:lnTo>
                  <a:pt x="630" y="826"/>
                </a:lnTo>
                <a:close/>
                <a:moveTo>
                  <a:pt x="638" y="826"/>
                </a:moveTo>
                <a:lnTo>
                  <a:pt x="642" y="826"/>
                </a:lnTo>
                <a:lnTo>
                  <a:pt x="642" y="830"/>
                </a:lnTo>
                <a:lnTo>
                  <a:pt x="638" y="830"/>
                </a:lnTo>
                <a:lnTo>
                  <a:pt x="638" y="826"/>
                </a:lnTo>
                <a:close/>
                <a:moveTo>
                  <a:pt x="646" y="826"/>
                </a:moveTo>
                <a:lnTo>
                  <a:pt x="649" y="826"/>
                </a:lnTo>
                <a:lnTo>
                  <a:pt x="649" y="830"/>
                </a:lnTo>
                <a:lnTo>
                  <a:pt x="646" y="830"/>
                </a:lnTo>
                <a:lnTo>
                  <a:pt x="646" y="826"/>
                </a:lnTo>
                <a:close/>
                <a:moveTo>
                  <a:pt x="653" y="826"/>
                </a:moveTo>
                <a:lnTo>
                  <a:pt x="657" y="826"/>
                </a:lnTo>
                <a:lnTo>
                  <a:pt x="657" y="830"/>
                </a:lnTo>
                <a:lnTo>
                  <a:pt x="653" y="830"/>
                </a:lnTo>
                <a:lnTo>
                  <a:pt x="653" y="826"/>
                </a:lnTo>
                <a:close/>
                <a:moveTo>
                  <a:pt x="661" y="826"/>
                </a:moveTo>
                <a:lnTo>
                  <a:pt x="665" y="826"/>
                </a:lnTo>
                <a:lnTo>
                  <a:pt x="665" y="830"/>
                </a:lnTo>
                <a:lnTo>
                  <a:pt x="661" y="830"/>
                </a:lnTo>
                <a:lnTo>
                  <a:pt x="661" y="826"/>
                </a:lnTo>
                <a:close/>
                <a:moveTo>
                  <a:pt x="669" y="826"/>
                </a:moveTo>
                <a:lnTo>
                  <a:pt x="672" y="826"/>
                </a:lnTo>
                <a:lnTo>
                  <a:pt x="672" y="830"/>
                </a:lnTo>
                <a:lnTo>
                  <a:pt x="669" y="830"/>
                </a:lnTo>
                <a:lnTo>
                  <a:pt x="669" y="826"/>
                </a:lnTo>
                <a:close/>
                <a:moveTo>
                  <a:pt x="676" y="826"/>
                </a:moveTo>
                <a:lnTo>
                  <a:pt x="680" y="826"/>
                </a:lnTo>
                <a:lnTo>
                  <a:pt x="680" y="830"/>
                </a:lnTo>
                <a:lnTo>
                  <a:pt x="676" y="830"/>
                </a:lnTo>
                <a:lnTo>
                  <a:pt x="676" y="826"/>
                </a:lnTo>
                <a:close/>
                <a:moveTo>
                  <a:pt x="684" y="826"/>
                </a:moveTo>
                <a:lnTo>
                  <a:pt x="688" y="826"/>
                </a:lnTo>
                <a:lnTo>
                  <a:pt x="688" y="830"/>
                </a:lnTo>
                <a:lnTo>
                  <a:pt x="684" y="830"/>
                </a:lnTo>
                <a:lnTo>
                  <a:pt x="684" y="826"/>
                </a:lnTo>
                <a:close/>
                <a:moveTo>
                  <a:pt x="692" y="826"/>
                </a:moveTo>
                <a:lnTo>
                  <a:pt x="695" y="826"/>
                </a:lnTo>
                <a:lnTo>
                  <a:pt x="695" y="830"/>
                </a:lnTo>
                <a:lnTo>
                  <a:pt x="692" y="830"/>
                </a:lnTo>
                <a:lnTo>
                  <a:pt x="692" y="826"/>
                </a:lnTo>
                <a:close/>
                <a:moveTo>
                  <a:pt x="699" y="826"/>
                </a:moveTo>
                <a:lnTo>
                  <a:pt x="703" y="826"/>
                </a:lnTo>
                <a:lnTo>
                  <a:pt x="703" y="830"/>
                </a:lnTo>
                <a:lnTo>
                  <a:pt x="699" y="830"/>
                </a:lnTo>
                <a:lnTo>
                  <a:pt x="699" y="826"/>
                </a:lnTo>
                <a:close/>
                <a:moveTo>
                  <a:pt x="707" y="826"/>
                </a:moveTo>
                <a:lnTo>
                  <a:pt x="711" y="826"/>
                </a:lnTo>
                <a:lnTo>
                  <a:pt x="711" y="830"/>
                </a:lnTo>
                <a:lnTo>
                  <a:pt x="707" y="830"/>
                </a:lnTo>
                <a:lnTo>
                  <a:pt x="707" y="826"/>
                </a:lnTo>
                <a:close/>
                <a:moveTo>
                  <a:pt x="715" y="826"/>
                </a:moveTo>
                <a:lnTo>
                  <a:pt x="718" y="826"/>
                </a:lnTo>
                <a:lnTo>
                  <a:pt x="718" y="830"/>
                </a:lnTo>
                <a:lnTo>
                  <a:pt x="715" y="830"/>
                </a:lnTo>
                <a:lnTo>
                  <a:pt x="715" y="826"/>
                </a:lnTo>
                <a:close/>
                <a:moveTo>
                  <a:pt x="722" y="826"/>
                </a:moveTo>
                <a:lnTo>
                  <a:pt x="726" y="826"/>
                </a:lnTo>
                <a:lnTo>
                  <a:pt x="726" y="830"/>
                </a:lnTo>
                <a:lnTo>
                  <a:pt x="722" y="830"/>
                </a:lnTo>
                <a:lnTo>
                  <a:pt x="722" y="826"/>
                </a:lnTo>
                <a:close/>
                <a:moveTo>
                  <a:pt x="730" y="826"/>
                </a:moveTo>
                <a:lnTo>
                  <a:pt x="734" y="826"/>
                </a:lnTo>
                <a:lnTo>
                  <a:pt x="734" y="830"/>
                </a:lnTo>
                <a:lnTo>
                  <a:pt x="730" y="830"/>
                </a:lnTo>
                <a:lnTo>
                  <a:pt x="730" y="826"/>
                </a:lnTo>
                <a:close/>
                <a:moveTo>
                  <a:pt x="738" y="826"/>
                </a:moveTo>
                <a:lnTo>
                  <a:pt x="742" y="826"/>
                </a:lnTo>
                <a:lnTo>
                  <a:pt x="742" y="830"/>
                </a:lnTo>
                <a:lnTo>
                  <a:pt x="738" y="830"/>
                </a:lnTo>
                <a:lnTo>
                  <a:pt x="738" y="826"/>
                </a:lnTo>
                <a:close/>
                <a:moveTo>
                  <a:pt x="745" y="826"/>
                </a:moveTo>
                <a:lnTo>
                  <a:pt x="749" y="826"/>
                </a:lnTo>
                <a:lnTo>
                  <a:pt x="749" y="830"/>
                </a:lnTo>
                <a:lnTo>
                  <a:pt x="745" y="830"/>
                </a:lnTo>
                <a:lnTo>
                  <a:pt x="745" y="826"/>
                </a:lnTo>
                <a:close/>
                <a:moveTo>
                  <a:pt x="753" y="826"/>
                </a:moveTo>
                <a:lnTo>
                  <a:pt x="757" y="826"/>
                </a:lnTo>
                <a:lnTo>
                  <a:pt x="757" y="830"/>
                </a:lnTo>
                <a:lnTo>
                  <a:pt x="753" y="830"/>
                </a:lnTo>
                <a:lnTo>
                  <a:pt x="753" y="826"/>
                </a:lnTo>
                <a:close/>
                <a:moveTo>
                  <a:pt x="761" y="826"/>
                </a:moveTo>
                <a:lnTo>
                  <a:pt x="765" y="826"/>
                </a:lnTo>
                <a:lnTo>
                  <a:pt x="765" y="830"/>
                </a:lnTo>
                <a:lnTo>
                  <a:pt x="761" y="830"/>
                </a:lnTo>
                <a:lnTo>
                  <a:pt x="761" y="826"/>
                </a:lnTo>
                <a:close/>
                <a:moveTo>
                  <a:pt x="768" y="826"/>
                </a:moveTo>
                <a:lnTo>
                  <a:pt x="772" y="826"/>
                </a:lnTo>
                <a:lnTo>
                  <a:pt x="772" y="830"/>
                </a:lnTo>
                <a:lnTo>
                  <a:pt x="768" y="830"/>
                </a:lnTo>
                <a:lnTo>
                  <a:pt x="768" y="826"/>
                </a:lnTo>
                <a:close/>
                <a:moveTo>
                  <a:pt x="776" y="826"/>
                </a:moveTo>
                <a:lnTo>
                  <a:pt x="780" y="826"/>
                </a:lnTo>
                <a:lnTo>
                  <a:pt x="780" y="830"/>
                </a:lnTo>
                <a:lnTo>
                  <a:pt x="776" y="830"/>
                </a:lnTo>
                <a:lnTo>
                  <a:pt x="776" y="826"/>
                </a:lnTo>
                <a:close/>
                <a:moveTo>
                  <a:pt x="784" y="826"/>
                </a:moveTo>
                <a:lnTo>
                  <a:pt x="788" y="826"/>
                </a:lnTo>
                <a:lnTo>
                  <a:pt x="788" y="830"/>
                </a:lnTo>
                <a:lnTo>
                  <a:pt x="784" y="830"/>
                </a:lnTo>
                <a:lnTo>
                  <a:pt x="784" y="826"/>
                </a:lnTo>
                <a:close/>
                <a:moveTo>
                  <a:pt x="791" y="826"/>
                </a:moveTo>
                <a:lnTo>
                  <a:pt x="795" y="826"/>
                </a:lnTo>
                <a:lnTo>
                  <a:pt x="795" y="830"/>
                </a:lnTo>
                <a:lnTo>
                  <a:pt x="791" y="830"/>
                </a:lnTo>
                <a:lnTo>
                  <a:pt x="791" y="826"/>
                </a:lnTo>
                <a:close/>
                <a:moveTo>
                  <a:pt x="799" y="826"/>
                </a:moveTo>
                <a:lnTo>
                  <a:pt x="803" y="826"/>
                </a:lnTo>
                <a:lnTo>
                  <a:pt x="803" y="830"/>
                </a:lnTo>
                <a:lnTo>
                  <a:pt x="799" y="830"/>
                </a:lnTo>
                <a:lnTo>
                  <a:pt x="799" y="826"/>
                </a:lnTo>
                <a:close/>
                <a:moveTo>
                  <a:pt x="807" y="826"/>
                </a:moveTo>
                <a:lnTo>
                  <a:pt x="811" y="826"/>
                </a:lnTo>
                <a:lnTo>
                  <a:pt x="811" y="830"/>
                </a:lnTo>
                <a:lnTo>
                  <a:pt x="807" y="830"/>
                </a:lnTo>
                <a:lnTo>
                  <a:pt x="807" y="826"/>
                </a:lnTo>
                <a:close/>
                <a:moveTo>
                  <a:pt x="814" y="826"/>
                </a:moveTo>
                <a:lnTo>
                  <a:pt x="818" y="826"/>
                </a:lnTo>
                <a:lnTo>
                  <a:pt x="818" y="830"/>
                </a:lnTo>
                <a:lnTo>
                  <a:pt x="814" y="830"/>
                </a:lnTo>
                <a:lnTo>
                  <a:pt x="814" y="826"/>
                </a:lnTo>
                <a:close/>
                <a:moveTo>
                  <a:pt x="822" y="826"/>
                </a:moveTo>
                <a:lnTo>
                  <a:pt x="826" y="826"/>
                </a:lnTo>
                <a:lnTo>
                  <a:pt x="826" y="830"/>
                </a:lnTo>
                <a:lnTo>
                  <a:pt x="822" y="830"/>
                </a:lnTo>
                <a:lnTo>
                  <a:pt x="822" y="826"/>
                </a:lnTo>
                <a:close/>
                <a:moveTo>
                  <a:pt x="830" y="826"/>
                </a:moveTo>
                <a:lnTo>
                  <a:pt x="834" y="826"/>
                </a:lnTo>
                <a:lnTo>
                  <a:pt x="834" y="830"/>
                </a:lnTo>
                <a:lnTo>
                  <a:pt x="830" y="830"/>
                </a:lnTo>
                <a:lnTo>
                  <a:pt x="830" y="826"/>
                </a:lnTo>
                <a:close/>
                <a:moveTo>
                  <a:pt x="838" y="826"/>
                </a:moveTo>
                <a:lnTo>
                  <a:pt x="841" y="826"/>
                </a:lnTo>
                <a:lnTo>
                  <a:pt x="841" y="830"/>
                </a:lnTo>
                <a:lnTo>
                  <a:pt x="838" y="830"/>
                </a:lnTo>
                <a:lnTo>
                  <a:pt x="838" y="826"/>
                </a:lnTo>
                <a:close/>
                <a:moveTo>
                  <a:pt x="845" y="826"/>
                </a:moveTo>
                <a:lnTo>
                  <a:pt x="849" y="826"/>
                </a:lnTo>
                <a:lnTo>
                  <a:pt x="849" y="830"/>
                </a:lnTo>
                <a:lnTo>
                  <a:pt x="845" y="830"/>
                </a:lnTo>
                <a:lnTo>
                  <a:pt x="845" y="826"/>
                </a:lnTo>
                <a:close/>
                <a:moveTo>
                  <a:pt x="853" y="826"/>
                </a:moveTo>
                <a:lnTo>
                  <a:pt x="857" y="826"/>
                </a:lnTo>
                <a:lnTo>
                  <a:pt x="857" y="830"/>
                </a:lnTo>
                <a:lnTo>
                  <a:pt x="853" y="830"/>
                </a:lnTo>
                <a:lnTo>
                  <a:pt x="853" y="826"/>
                </a:lnTo>
                <a:close/>
                <a:moveTo>
                  <a:pt x="861" y="826"/>
                </a:moveTo>
                <a:lnTo>
                  <a:pt x="864" y="826"/>
                </a:lnTo>
                <a:lnTo>
                  <a:pt x="864" y="830"/>
                </a:lnTo>
                <a:lnTo>
                  <a:pt x="861" y="830"/>
                </a:lnTo>
                <a:lnTo>
                  <a:pt x="861" y="826"/>
                </a:lnTo>
                <a:close/>
                <a:moveTo>
                  <a:pt x="868" y="826"/>
                </a:moveTo>
                <a:lnTo>
                  <a:pt x="872" y="826"/>
                </a:lnTo>
                <a:lnTo>
                  <a:pt x="872" y="830"/>
                </a:lnTo>
                <a:lnTo>
                  <a:pt x="868" y="830"/>
                </a:lnTo>
                <a:lnTo>
                  <a:pt x="868" y="826"/>
                </a:lnTo>
                <a:close/>
                <a:moveTo>
                  <a:pt x="876" y="826"/>
                </a:moveTo>
                <a:lnTo>
                  <a:pt x="880" y="826"/>
                </a:lnTo>
                <a:lnTo>
                  <a:pt x="880" y="830"/>
                </a:lnTo>
                <a:lnTo>
                  <a:pt x="876" y="830"/>
                </a:lnTo>
                <a:lnTo>
                  <a:pt x="876" y="826"/>
                </a:lnTo>
                <a:close/>
                <a:moveTo>
                  <a:pt x="884" y="826"/>
                </a:moveTo>
                <a:lnTo>
                  <a:pt x="887" y="826"/>
                </a:lnTo>
                <a:lnTo>
                  <a:pt x="887" y="830"/>
                </a:lnTo>
                <a:lnTo>
                  <a:pt x="884" y="830"/>
                </a:lnTo>
                <a:lnTo>
                  <a:pt x="884" y="826"/>
                </a:lnTo>
                <a:close/>
                <a:moveTo>
                  <a:pt x="891" y="826"/>
                </a:moveTo>
                <a:lnTo>
                  <a:pt x="895" y="826"/>
                </a:lnTo>
                <a:lnTo>
                  <a:pt x="895" y="830"/>
                </a:lnTo>
                <a:lnTo>
                  <a:pt x="891" y="830"/>
                </a:lnTo>
                <a:lnTo>
                  <a:pt x="891" y="826"/>
                </a:lnTo>
                <a:close/>
                <a:moveTo>
                  <a:pt x="899" y="826"/>
                </a:moveTo>
                <a:lnTo>
                  <a:pt x="903" y="826"/>
                </a:lnTo>
                <a:lnTo>
                  <a:pt x="903" y="830"/>
                </a:lnTo>
                <a:lnTo>
                  <a:pt x="899" y="830"/>
                </a:lnTo>
                <a:lnTo>
                  <a:pt x="899" y="826"/>
                </a:lnTo>
                <a:close/>
                <a:moveTo>
                  <a:pt x="907" y="826"/>
                </a:moveTo>
                <a:lnTo>
                  <a:pt x="910" y="826"/>
                </a:lnTo>
                <a:lnTo>
                  <a:pt x="910" y="830"/>
                </a:lnTo>
                <a:lnTo>
                  <a:pt x="907" y="830"/>
                </a:lnTo>
                <a:lnTo>
                  <a:pt x="907" y="826"/>
                </a:lnTo>
                <a:close/>
                <a:moveTo>
                  <a:pt x="914" y="826"/>
                </a:moveTo>
                <a:lnTo>
                  <a:pt x="918" y="826"/>
                </a:lnTo>
                <a:lnTo>
                  <a:pt x="918" y="830"/>
                </a:lnTo>
                <a:lnTo>
                  <a:pt x="914" y="830"/>
                </a:lnTo>
                <a:lnTo>
                  <a:pt x="914" y="826"/>
                </a:lnTo>
                <a:close/>
                <a:moveTo>
                  <a:pt x="922" y="826"/>
                </a:moveTo>
                <a:lnTo>
                  <a:pt x="926" y="826"/>
                </a:lnTo>
                <a:lnTo>
                  <a:pt x="926" y="830"/>
                </a:lnTo>
                <a:lnTo>
                  <a:pt x="922" y="830"/>
                </a:lnTo>
                <a:lnTo>
                  <a:pt x="922" y="826"/>
                </a:lnTo>
                <a:close/>
                <a:moveTo>
                  <a:pt x="930" y="826"/>
                </a:moveTo>
                <a:lnTo>
                  <a:pt x="934" y="826"/>
                </a:lnTo>
                <a:lnTo>
                  <a:pt x="934" y="830"/>
                </a:lnTo>
                <a:lnTo>
                  <a:pt x="930" y="830"/>
                </a:lnTo>
                <a:lnTo>
                  <a:pt x="930" y="826"/>
                </a:lnTo>
                <a:close/>
                <a:moveTo>
                  <a:pt x="937" y="826"/>
                </a:moveTo>
                <a:lnTo>
                  <a:pt x="941" y="826"/>
                </a:lnTo>
                <a:lnTo>
                  <a:pt x="941" y="830"/>
                </a:lnTo>
                <a:lnTo>
                  <a:pt x="937" y="830"/>
                </a:lnTo>
                <a:lnTo>
                  <a:pt x="937" y="826"/>
                </a:lnTo>
                <a:close/>
                <a:moveTo>
                  <a:pt x="945" y="826"/>
                </a:moveTo>
                <a:lnTo>
                  <a:pt x="949" y="826"/>
                </a:lnTo>
                <a:lnTo>
                  <a:pt x="949" y="830"/>
                </a:lnTo>
                <a:lnTo>
                  <a:pt x="945" y="830"/>
                </a:lnTo>
                <a:lnTo>
                  <a:pt x="945" y="826"/>
                </a:lnTo>
                <a:close/>
                <a:moveTo>
                  <a:pt x="953" y="826"/>
                </a:moveTo>
                <a:lnTo>
                  <a:pt x="957" y="826"/>
                </a:lnTo>
                <a:lnTo>
                  <a:pt x="957" y="830"/>
                </a:lnTo>
                <a:lnTo>
                  <a:pt x="953" y="830"/>
                </a:lnTo>
                <a:lnTo>
                  <a:pt x="953" y="826"/>
                </a:lnTo>
                <a:close/>
                <a:moveTo>
                  <a:pt x="960" y="826"/>
                </a:moveTo>
                <a:lnTo>
                  <a:pt x="964" y="826"/>
                </a:lnTo>
                <a:lnTo>
                  <a:pt x="964" y="830"/>
                </a:lnTo>
                <a:lnTo>
                  <a:pt x="960" y="830"/>
                </a:lnTo>
                <a:lnTo>
                  <a:pt x="960" y="826"/>
                </a:lnTo>
                <a:close/>
                <a:moveTo>
                  <a:pt x="968" y="826"/>
                </a:moveTo>
                <a:lnTo>
                  <a:pt x="972" y="826"/>
                </a:lnTo>
                <a:lnTo>
                  <a:pt x="972" y="830"/>
                </a:lnTo>
                <a:lnTo>
                  <a:pt x="968" y="830"/>
                </a:lnTo>
                <a:lnTo>
                  <a:pt x="968" y="826"/>
                </a:lnTo>
                <a:close/>
                <a:moveTo>
                  <a:pt x="976" y="826"/>
                </a:moveTo>
                <a:lnTo>
                  <a:pt x="980" y="826"/>
                </a:lnTo>
                <a:lnTo>
                  <a:pt x="980" y="830"/>
                </a:lnTo>
                <a:lnTo>
                  <a:pt x="976" y="830"/>
                </a:lnTo>
                <a:lnTo>
                  <a:pt x="976" y="826"/>
                </a:lnTo>
                <a:close/>
                <a:moveTo>
                  <a:pt x="983" y="826"/>
                </a:moveTo>
                <a:lnTo>
                  <a:pt x="987" y="826"/>
                </a:lnTo>
                <a:lnTo>
                  <a:pt x="987" y="830"/>
                </a:lnTo>
                <a:lnTo>
                  <a:pt x="983" y="830"/>
                </a:lnTo>
                <a:lnTo>
                  <a:pt x="983" y="826"/>
                </a:lnTo>
                <a:close/>
                <a:moveTo>
                  <a:pt x="991" y="826"/>
                </a:moveTo>
                <a:lnTo>
                  <a:pt x="995" y="826"/>
                </a:lnTo>
                <a:lnTo>
                  <a:pt x="995" y="830"/>
                </a:lnTo>
                <a:lnTo>
                  <a:pt x="991" y="830"/>
                </a:lnTo>
                <a:lnTo>
                  <a:pt x="991" y="826"/>
                </a:lnTo>
                <a:close/>
                <a:moveTo>
                  <a:pt x="999" y="826"/>
                </a:moveTo>
                <a:lnTo>
                  <a:pt x="1003" y="826"/>
                </a:lnTo>
                <a:lnTo>
                  <a:pt x="1003" y="830"/>
                </a:lnTo>
                <a:lnTo>
                  <a:pt x="999" y="830"/>
                </a:lnTo>
                <a:lnTo>
                  <a:pt x="999" y="826"/>
                </a:lnTo>
                <a:close/>
                <a:moveTo>
                  <a:pt x="1006" y="826"/>
                </a:moveTo>
                <a:lnTo>
                  <a:pt x="1010" y="826"/>
                </a:lnTo>
                <a:lnTo>
                  <a:pt x="1010" y="830"/>
                </a:lnTo>
                <a:lnTo>
                  <a:pt x="1006" y="830"/>
                </a:lnTo>
                <a:lnTo>
                  <a:pt x="1006" y="826"/>
                </a:lnTo>
                <a:close/>
                <a:moveTo>
                  <a:pt x="1014" y="826"/>
                </a:moveTo>
                <a:lnTo>
                  <a:pt x="1018" y="826"/>
                </a:lnTo>
                <a:lnTo>
                  <a:pt x="1018" y="830"/>
                </a:lnTo>
                <a:lnTo>
                  <a:pt x="1014" y="830"/>
                </a:lnTo>
                <a:lnTo>
                  <a:pt x="1014" y="826"/>
                </a:lnTo>
                <a:close/>
                <a:moveTo>
                  <a:pt x="1022" y="826"/>
                </a:moveTo>
                <a:lnTo>
                  <a:pt x="1026" y="826"/>
                </a:lnTo>
                <a:lnTo>
                  <a:pt x="1026" y="830"/>
                </a:lnTo>
                <a:lnTo>
                  <a:pt x="1022" y="830"/>
                </a:lnTo>
                <a:lnTo>
                  <a:pt x="1022" y="826"/>
                </a:lnTo>
                <a:close/>
                <a:moveTo>
                  <a:pt x="1030" y="826"/>
                </a:moveTo>
                <a:lnTo>
                  <a:pt x="1033" y="826"/>
                </a:lnTo>
                <a:lnTo>
                  <a:pt x="1033" y="830"/>
                </a:lnTo>
                <a:lnTo>
                  <a:pt x="1030" y="830"/>
                </a:lnTo>
                <a:lnTo>
                  <a:pt x="1030" y="826"/>
                </a:lnTo>
                <a:close/>
                <a:moveTo>
                  <a:pt x="1037" y="826"/>
                </a:moveTo>
                <a:lnTo>
                  <a:pt x="1041" y="826"/>
                </a:lnTo>
                <a:lnTo>
                  <a:pt x="1041" y="830"/>
                </a:lnTo>
                <a:lnTo>
                  <a:pt x="1037" y="830"/>
                </a:lnTo>
                <a:lnTo>
                  <a:pt x="1037" y="826"/>
                </a:lnTo>
                <a:close/>
                <a:moveTo>
                  <a:pt x="1045" y="826"/>
                </a:moveTo>
                <a:lnTo>
                  <a:pt x="1049" y="826"/>
                </a:lnTo>
                <a:lnTo>
                  <a:pt x="1049" y="830"/>
                </a:lnTo>
                <a:lnTo>
                  <a:pt x="1045" y="830"/>
                </a:lnTo>
                <a:lnTo>
                  <a:pt x="1045" y="826"/>
                </a:lnTo>
                <a:close/>
                <a:moveTo>
                  <a:pt x="1053" y="826"/>
                </a:moveTo>
                <a:lnTo>
                  <a:pt x="1056" y="826"/>
                </a:lnTo>
                <a:lnTo>
                  <a:pt x="1056" y="830"/>
                </a:lnTo>
                <a:lnTo>
                  <a:pt x="1053" y="830"/>
                </a:lnTo>
                <a:lnTo>
                  <a:pt x="1053" y="826"/>
                </a:lnTo>
                <a:close/>
                <a:moveTo>
                  <a:pt x="1060" y="826"/>
                </a:moveTo>
                <a:lnTo>
                  <a:pt x="1064" y="826"/>
                </a:lnTo>
                <a:lnTo>
                  <a:pt x="1064" y="830"/>
                </a:lnTo>
                <a:lnTo>
                  <a:pt x="1060" y="830"/>
                </a:lnTo>
                <a:lnTo>
                  <a:pt x="1060" y="826"/>
                </a:lnTo>
                <a:close/>
                <a:moveTo>
                  <a:pt x="1068" y="826"/>
                </a:moveTo>
                <a:lnTo>
                  <a:pt x="1072" y="826"/>
                </a:lnTo>
                <a:lnTo>
                  <a:pt x="1072" y="830"/>
                </a:lnTo>
                <a:lnTo>
                  <a:pt x="1068" y="830"/>
                </a:lnTo>
                <a:lnTo>
                  <a:pt x="1068" y="826"/>
                </a:lnTo>
                <a:close/>
                <a:moveTo>
                  <a:pt x="1076" y="826"/>
                </a:moveTo>
                <a:lnTo>
                  <a:pt x="1079" y="826"/>
                </a:lnTo>
                <a:lnTo>
                  <a:pt x="1079" y="830"/>
                </a:lnTo>
                <a:lnTo>
                  <a:pt x="1076" y="830"/>
                </a:lnTo>
                <a:lnTo>
                  <a:pt x="1076" y="826"/>
                </a:lnTo>
                <a:close/>
                <a:moveTo>
                  <a:pt x="1083" y="826"/>
                </a:moveTo>
                <a:lnTo>
                  <a:pt x="1087" y="826"/>
                </a:lnTo>
                <a:lnTo>
                  <a:pt x="1087" y="830"/>
                </a:lnTo>
                <a:lnTo>
                  <a:pt x="1083" y="830"/>
                </a:lnTo>
                <a:lnTo>
                  <a:pt x="1083" y="826"/>
                </a:lnTo>
                <a:close/>
                <a:moveTo>
                  <a:pt x="1091" y="826"/>
                </a:moveTo>
                <a:lnTo>
                  <a:pt x="1095" y="826"/>
                </a:lnTo>
                <a:lnTo>
                  <a:pt x="1095" y="830"/>
                </a:lnTo>
                <a:lnTo>
                  <a:pt x="1091" y="830"/>
                </a:lnTo>
                <a:lnTo>
                  <a:pt x="1091" y="826"/>
                </a:lnTo>
                <a:close/>
                <a:moveTo>
                  <a:pt x="1099" y="826"/>
                </a:moveTo>
                <a:lnTo>
                  <a:pt x="1102" y="826"/>
                </a:lnTo>
                <a:lnTo>
                  <a:pt x="1102" y="830"/>
                </a:lnTo>
                <a:lnTo>
                  <a:pt x="1099" y="830"/>
                </a:lnTo>
                <a:lnTo>
                  <a:pt x="1099" y="826"/>
                </a:lnTo>
                <a:close/>
                <a:moveTo>
                  <a:pt x="1106" y="826"/>
                </a:moveTo>
                <a:lnTo>
                  <a:pt x="1110" y="826"/>
                </a:lnTo>
                <a:lnTo>
                  <a:pt x="1110" y="830"/>
                </a:lnTo>
                <a:lnTo>
                  <a:pt x="1106" y="830"/>
                </a:lnTo>
                <a:lnTo>
                  <a:pt x="1106" y="826"/>
                </a:lnTo>
                <a:close/>
                <a:moveTo>
                  <a:pt x="1114" y="826"/>
                </a:moveTo>
                <a:lnTo>
                  <a:pt x="1118" y="826"/>
                </a:lnTo>
                <a:lnTo>
                  <a:pt x="1118" y="830"/>
                </a:lnTo>
                <a:lnTo>
                  <a:pt x="1114" y="830"/>
                </a:lnTo>
                <a:lnTo>
                  <a:pt x="1114" y="826"/>
                </a:lnTo>
                <a:close/>
                <a:moveTo>
                  <a:pt x="1122" y="826"/>
                </a:moveTo>
                <a:lnTo>
                  <a:pt x="1126" y="826"/>
                </a:lnTo>
                <a:lnTo>
                  <a:pt x="1126" y="830"/>
                </a:lnTo>
                <a:lnTo>
                  <a:pt x="1122" y="830"/>
                </a:lnTo>
                <a:lnTo>
                  <a:pt x="1122" y="826"/>
                </a:lnTo>
                <a:close/>
                <a:moveTo>
                  <a:pt x="1129" y="826"/>
                </a:moveTo>
                <a:lnTo>
                  <a:pt x="1133" y="826"/>
                </a:lnTo>
                <a:lnTo>
                  <a:pt x="1133" y="830"/>
                </a:lnTo>
                <a:lnTo>
                  <a:pt x="1129" y="830"/>
                </a:lnTo>
                <a:lnTo>
                  <a:pt x="1129" y="826"/>
                </a:lnTo>
                <a:close/>
                <a:moveTo>
                  <a:pt x="1137" y="826"/>
                </a:moveTo>
                <a:lnTo>
                  <a:pt x="1141" y="826"/>
                </a:lnTo>
                <a:lnTo>
                  <a:pt x="1141" y="830"/>
                </a:lnTo>
                <a:lnTo>
                  <a:pt x="1137" y="830"/>
                </a:lnTo>
                <a:lnTo>
                  <a:pt x="1137" y="826"/>
                </a:lnTo>
                <a:close/>
                <a:moveTo>
                  <a:pt x="1145" y="826"/>
                </a:moveTo>
                <a:lnTo>
                  <a:pt x="1149" y="826"/>
                </a:lnTo>
                <a:lnTo>
                  <a:pt x="1149" y="830"/>
                </a:lnTo>
                <a:lnTo>
                  <a:pt x="1145" y="830"/>
                </a:lnTo>
                <a:lnTo>
                  <a:pt x="1145" y="826"/>
                </a:lnTo>
                <a:close/>
                <a:moveTo>
                  <a:pt x="1152" y="826"/>
                </a:moveTo>
                <a:lnTo>
                  <a:pt x="1156" y="826"/>
                </a:lnTo>
                <a:lnTo>
                  <a:pt x="1156" y="830"/>
                </a:lnTo>
                <a:lnTo>
                  <a:pt x="1152" y="830"/>
                </a:lnTo>
                <a:lnTo>
                  <a:pt x="1152" y="826"/>
                </a:lnTo>
                <a:close/>
                <a:moveTo>
                  <a:pt x="1160" y="826"/>
                </a:moveTo>
                <a:lnTo>
                  <a:pt x="1164" y="826"/>
                </a:lnTo>
                <a:lnTo>
                  <a:pt x="1164" y="830"/>
                </a:lnTo>
                <a:lnTo>
                  <a:pt x="1160" y="830"/>
                </a:lnTo>
                <a:lnTo>
                  <a:pt x="1160" y="826"/>
                </a:lnTo>
                <a:close/>
                <a:moveTo>
                  <a:pt x="1168" y="826"/>
                </a:moveTo>
                <a:lnTo>
                  <a:pt x="1172" y="826"/>
                </a:lnTo>
                <a:lnTo>
                  <a:pt x="1172" y="830"/>
                </a:lnTo>
                <a:lnTo>
                  <a:pt x="1168" y="830"/>
                </a:lnTo>
                <a:lnTo>
                  <a:pt x="1168" y="826"/>
                </a:lnTo>
                <a:close/>
                <a:moveTo>
                  <a:pt x="1175" y="826"/>
                </a:moveTo>
                <a:lnTo>
                  <a:pt x="1179" y="826"/>
                </a:lnTo>
                <a:lnTo>
                  <a:pt x="1179" y="830"/>
                </a:lnTo>
                <a:lnTo>
                  <a:pt x="1175" y="830"/>
                </a:lnTo>
                <a:lnTo>
                  <a:pt x="1175" y="826"/>
                </a:lnTo>
                <a:close/>
                <a:moveTo>
                  <a:pt x="1183" y="826"/>
                </a:moveTo>
                <a:lnTo>
                  <a:pt x="1187" y="826"/>
                </a:lnTo>
                <a:lnTo>
                  <a:pt x="1187" y="830"/>
                </a:lnTo>
                <a:lnTo>
                  <a:pt x="1183" y="830"/>
                </a:lnTo>
                <a:lnTo>
                  <a:pt x="1183" y="826"/>
                </a:lnTo>
                <a:close/>
                <a:moveTo>
                  <a:pt x="1191" y="826"/>
                </a:moveTo>
                <a:lnTo>
                  <a:pt x="1195" y="826"/>
                </a:lnTo>
                <a:lnTo>
                  <a:pt x="1195" y="830"/>
                </a:lnTo>
                <a:lnTo>
                  <a:pt x="1191" y="830"/>
                </a:lnTo>
                <a:lnTo>
                  <a:pt x="1191" y="826"/>
                </a:lnTo>
                <a:close/>
                <a:moveTo>
                  <a:pt x="1198" y="826"/>
                </a:moveTo>
                <a:lnTo>
                  <a:pt x="1202" y="826"/>
                </a:lnTo>
                <a:lnTo>
                  <a:pt x="1202" y="830"/>
                </a:lnTo>
                <a:lnTo>
                  <a:pt x="1198" y="830"/>
                </a:lnTo>
                <a:lnTo>
                  <a:pt x="1198" y="826"/>
                </a:lnTo>
                <a:close/>
                <a:moveTo>
                  <a:pt x="1206" y="826"/>
                </a:moveTo>
                <a:lnTo>
                  <a:pt x="1210" y="826"/>
                </a:lnTo>
                <a:lnTo>
                  <a:pt x="1210" y="830"/>
                </a:lnTo>
                <a:lnTo>
                  <a:pt x="1206" y="830"/>
                </a:lnTo>
                <a:lnTo>
                  <a:pt x="1206" y="826"/>
                </a:lnTo>
                <a:close/>
                <a:moveTo>
                  <a:pt x="1214" y="826"/>
                </a:moveTo>
                <a:lnTo>
                  <a:pt x="1218" y="826"/>
                </a:lnTo>
                <a:lnTo>
                  <a:pt x="1218" y="830"/>
                </a:lnTo>
                <a:lnTo>
                  <a:pt x="1214" y="830"/>
                </a:lnTo>
                <a:lnTo>
                  <a:pt x="1214" y="826"/>
                </a:lnTo>
                <a:close/>
                <a:moveTo>
                  <a:pt x="1222" y="826"/>
                </a:moveTo>
                <a:lnTo>
                  <a:pt x="1225" y="826"/>
                </a:lnTo>
                <a:lnTo>
                  <a:pt x="1225" y="830"/>
                </a:lnTo>
                <a:lnTo>
                  <a:pt x="1222" y="830"/>
                </a:lnTo>
                <a:lnTo>
                  <a:pt x="1222" y="826"/>
                </a:lnTo>
                <a:close/>
                <a:moveTo>
                  <a:pt x="1229" y="826"/>
                </a:moveTo>
                <a:lnTo>
                  <a:pt x="1233" y="826"/>
                </a:lnTo>
                <a:lnTo>
                  <a:pt x="1233" y="830"/>
                </a:lnTo>
                <a:lnTo>
                  <a:pt x="1229" y="830"/>
                </a:lnTo>
                <a:lnTo>
                  <a:pt x="1229" y="826"/>
                </a:lnTo>
                <a:close/>
                <a:moveTo>
                  <a:pt x="1237" y="826"/>
                </a:moveTo>
                <a:lnTo>
                  <a:pt x="1241" y="826"/>
                </a:lnTo>
                <a:lnTo>
                  <a:pt x="1241" y="830"/>
                </a:lnTo>
                <a:lnTo>
                  <a:pt x="1237" y="830"/>
                </a:lnTo>
                <a:lnTo>
                  <a:pt x="1237" y="826"/>
                </a:lnTo>
                <a:close/>
                <a:moveTo>
                  <a:pt x="1245" y="826"/>
                </a:moveTo>
                <a:lnTo>
                  <a:pt x="1248" y="826"/>
                </a:lnTo>
                <a:lnTo>
                  <a:pt x="1248" y="830"/>
                </a:lnTo>
                <a:lnTo>
                  <a:pt x="1245" y="830"/>
                </a:lnTo>
                <a:lnTo>
                  <a:pt x="1245" y="826"/>
                </a:lnTo>
                <a:close/>
                <a:moveTo>
                  <a:pt x="1252" y="826"/>
                </a:moveTo>
                <a:lnTo>
                  <a:pt x="1256" y="826"/>
                </a:lnTo>
                <a:lnTo>
                  <a:pt x="1256" y="830"/>
                </a:lnTo>
                <a:lnTo>
                  <a:pt x="1252" y="830"/>
                </a:lnTo>
                <a:lnTo>
                  <a:pt x="1252" y="826"/>
                </a:lnTo>
                <a:close/>
                <a:moveTo>
                  <a:pt x="1260" y="826"/>
                </a:moveTo>
                <a:lnTo>
                  <a:pt x="1264" y="826"/>
                </a:lnTo>
                <a:lnTo>
                  <a:pt x="1264" y="830"/>
                </a:lnTo>
                <a:lnTo>
                  <a:pt x="1260" y="830"/>
                </a:lnTo>
                <a:lnTo>
                  <a:pt x="1260" y="826"/>
                </a:lnTo>
                <a:close/>
                <a:moveTo>
                  <a:pt x="1268" y="826"/>
                </a:moveTo>
                <a:lnTo>
                  <a:pt x="1271" y="826"/>
                </a:lnTo>
                <a:lnTo>
                  <a:pt x="1271" y="830"/>
                </a:lnTo>
                <a:lnTo>
                  <a:pt x="1268" y="830"/>
                </a:lnTo>
                <a:lnTo>
                  <a:pt x="1268" y="826"/>
                </a:lnTo>
                <a:close/>
                <a:moveTo>
                  <a:pt x="1275" y="826"/>
                </a:moveTo>
                <a:lnTo>
                  <a:pt x="1279" y="826"/>
                </a:lnTo>
                <a:lnTo>
                  <a:pt x="1279" y="830"/>
                </a:lnTo>
                <a:lnTo>
                  <a:pt x="1275" y="830"/>
                </a:lnTo>
                <a:lnTo>
                  <a:pt x="1275" y="826"/>
                </a:lnTo>
                <a:close/>
                <a:moveTo>
                  <a:pt x="1283" y="826"/>
                </a:moveTo>
                <a:lnTo>
                  <a:pt x="1287" y="826"/>
                </a:lnTo>
                <a:lnTo>
                  <a:pt x="1287" y="830"/>
                </a:lnTo>
                <a:lnTo>
                  <a:pt x="1283" y="830"/>
                </a:lnTo>
                <a:lnTo>
                  <a:pt x="1283" y="826"/>
                </a:lnTo>
                <a:close/>
                <a:moveTo>
                  <a:pt x="1291" y="826"/>
                </a:moveTo>
                <a:lnTo>
                  <a:pt x="1294" y="826"/>
                </a:lnTo>
                <a:lnTo>
                  <a:pt x="1294" y="830"/>
                </a:lnTo>
                <a:lnTo>
                  <a:pt x="1291" y="830"/>
                </a:lnTo>
                <a:lnTo>
                  <a:pt x="1291" y="826"/>
                </a:lnTo>
                <a:close/>
                <a:moveTo>
                  <a:pt x="1298" y="826"/>
                </a:moveTo>
                <a:lnTo>
                  <a:pt x="1302" y="826"/>
                </a:lnTo>
                <a:lnTo>
                  <a:pt x="1302" y="830"/>
                </a:lnTo>
                <a:lnTo>
                  <a:pt x="1298" y="830"/>
                </a:lnTo>
                <a:lnTo>
                  <a:pt x="1298" y="826"/>
                </a:lnTo>
                <a:close/>
                <a:moveTo>
                  <a:pt x="1306" y="826"/>
                </a:moveTo>
                <a:lnTo>
                  <a:pt x="1310" y="826"/>
                </a:lnTo>
                <a:lnTo>
                  <a:pt x="1310" y="830"/>
                </a:lnTo>
                <a:lnTo>
                  <a:pt x="1306" y="830"/>
                </a:lnTo>
                <a:lnTo>
                  <a:pt x="1306" y="826"/>
                </a:lnTo>
                <a:close/>
                <a:moveTo>
                  <a:pt x="1314" y="826"/>
                </a:moveTo>
                <a:lnTo>
                  <a:pt x="1318" y="826"/>
                </a:lnTo>
                <a:lnTo>
                  <a:pt x="1318" y="830"/>
                </a:lnTo>
                <a:lnTo>
                  <a:pt x="1314" y="830"/>
                </a:lnTo>
                <a:lnTo>
                  <a:pt x="1314" y="826"/>
                </a:lnTo>
                <a:close/>
                <a:moveTo>
                  <a:pt x="1321" y="826"/>
                </a:moveTo>
                <a:lnTo>
                  <a:pt x="1325" y="826"/>
                </a:lnTo>
                <a:lnTo>
                  <a:pt x="1325" y="830"/>
                </a:lnTo>
                <a:lnTo>
                  <a:pt x="1321" y="830"/>
                </a:lnTo>
                <a:lnTo>
                  <a:pt x="1321" y="826"/>
                </a:lnTo>
                <a:close/>
                <a:moveTo>
                  <a:pt x="1329" y="826"/>
                </a:moveTo>
                <a:lnTo>
                  <a:pt x="1333" y="826"/>
                </a:lnTo>
                <a:lnTo>
                  <a:pt x="1333" y="830"/>
                </a:lnTo>
                <a:lnTo>
                  <a:pt x="1329" y="830"/>
                </a:lnTo>
                <a:lnTo>
                  <a:pt x="1329" y="826"/>
                </a:lnTo>
                <a:close/>
                <a:moveTo>
                  <a:pt x="1337" y="826"/>
                </a:moveTo>
                <a:lnTo>
                  <a:pt x="1341" y="826"/>
                </a:lnTo>
                <a:lnTo>
                  <a:pt x="1341" y="830"/>
                </a:lnTo>
                <a:lnTo>
                  <a:pt x="1337" y="830"/>
                </a:lnTo>
                <a:lnTo>
                  <a:pt x="1337" y="826"/>
                </a:lnTo>
                <a:close/>
                <a:moveTo>
                  <a:pt x="1344" y="826"/>
                </a:moveTo>
                <a:lnTo>
                  <a:pt x="1348" y="826"/>
                </a:lnTo>
                <a:lnTo>
                  <a:pt x="1348" y="830"/>
                </a:lnTo>
                <a:lnTo>
                  <a:pt x="1344" y="830"/>
                </a:lnTo>
                <a:lnTo>
                  <a:pt x="1344" y="826"/>
                </a:lnTo>
                <a:close/>
                <a:moveTo>
                  <a:pt x="1352" y="826"/>
                </a:moveTo>
                <a:lnTo>
                  <a:pt x="1356" y="826"/>
                </a:lnTo>
                <a:lnTo>
                  <a:pt x="1356" y="830"/>
                </a:lnTo>
                <a:lnTo>
                  <a:pt x="1352" y="830"/>
                </a:lnTo>
                <a:lnTo>
                  <a:pt x="1352" y="826"/>
                </a:lnTo>
                <a:close/>
                <a:moveTo>
                  <a:pt x="1360" y="826"/>
                </a:moveTo>
                <a:lnTo>
                  <a:pt x="1364" y="826"/>
                </a:lnTo>
                <a:lnTo>
                  <a:pt x="1364" y="830"/>
                </a:lnTo>
                <a:lnTo>
                  <a:pt x="1360" y="830"/>
                </a:lnTo>
                <a:lnTo>
                  <a:pt x="1360" y="826"/>
                </a:lnTo>
                <a:close/>
                <a:moveTo>
                  <a:pt x="1367" y="826"/>
                </a:moveTo>
                <a:lnTo>
                  <a:pt x="1371" y="826"/>
                </a:lnTo>
                <a:lnTo>
                  <a:pt x="1371" y="830"/>
                </a:lnTo>
                <a:lnTo>
                  <a:pt x="1367" y="830"/>
                </a:lnTo>
                <a:lnTo>
                  <a:pt x="1367" y="826"/>
                </a:lnTo>
                <a:close/>
                <a:moveTo>
                  <a:pt x="1375" y="826"/>
                </a:moveTo>
                <a:lnTo>
                  <a:pt x="1379" y="826"/>
                </a:lnTo>
                <a:lnTo>
                  <a:pt x="1379" y="830"/>
                </a:lnTo>
                <a:lnTo>
                  <a:pt x="1375" y="830"/>
                </a:lnTo>
                <a:lnTo>
                  <a:pt x="1375" y="826"/>
                </a:lnTo>
                <a:close/>
                <a:moveTo>
                  <a:pt x="1383" y="826"/>
                </a:moveTo>
                <a:lnTo>
                  <a:pt x="1387" y="826"/>
                </a:lnTo>
                <a:lnTo>
                  <a:pt x="1387" y="830"/>
                </a:lnTo>
                <a:lnTo>
                  <a:pt x="1383" y="830"/>
                </a:lnTo>
                <a:lnTo>
                  <a:pt x="1383" y="826"/>
                </a:lnTo>
                <a:close/>
                <a:moveTo>
                  <a:pt x="1390" y="826"/>
                </a:moveTo>
                <a:lnTo>
                  <a:pt x="1394" y="826"/>
                </a:lnTo>
                <a:lnTo>
                  <a:pt x="1394" y="830"/>
                </a:lnTo>
                <a:lnTo>
                  <a:pt x="1390" y="830"/>
                </a:lnTo>
                <a:lnTo>
                  <a:pt x="1390" y="826"/>
                </a:lnTo>
                <a:close/>
                <a:moveTo>
                  <a:pt x="1398" y="826"/>
                </a:moveTo>
                <a:lnTo>
                  <a:pt x="1402" y="826"/>
                </a:lnTo>
                <a:lnTo>
                  <a:pt x="1402" y="830"/>
                </a:lnTo>
                <a:lnTo>
                  <a:pt x="1398" y="830"/>
                </a:lnTo>
                <a:lnTo>
                  <a:pt x="1398" y="826"/>
                </a:lnTo>
                <a:close/>
                <a:moveTo>
                  <a:pt x="1406" y="826"/>
                </a:moveTo>
                <a:lnTo>
                  <a:pt x="1410" y="826"/>
                </a:lnTo>
                <a:lnTo>
                  <a:pt x="1410" y="830"/>
                </a:lnTo>
                <a:lnTo>
                  <a:pt x="1406" y="830"/>
                </a:lnTo>
                <a:lnTo>
                  <a:pt x="1406" y="826"/>
                </a:lnTo>
                <a:close/>
                <a:moveTo>
                  <a:pt x="1414" y="826"/>
                </a:moveTo>
                <a:lnTo>
                  <a:pt x="1417" y="826"/>
                </a:lnTo>
                <a:lnTo>
                  <a:pt x="1417" y="830"/>
                </a:lnTo>
                <a:lnTo>
                  <a:pt x="1414" y="830"/>
                </a:lnTo>
                <a:lnTo>
                  <a:pt x="1414" y="826"/>
                </a:lnTo>
                <a:close/>
                <a:moveTo>
                  <a:pt x="1421" y="826"/>
                </a:moveTo>
                <a:lnTo>
                  <a:pt x="1425" y="826"/>
                </a:lnTo>
                <a:lnTo>
                  <a:pt x="1425" y="830"/>
                </a:lnTo>
                <a:lnTo>
                  <a:pt x="1421" y="830"/>
                </a:lnTo>
                <a:lnTo>
                  <a:pt x="1421" y="826"/>
                </a:lnTo>
                <a:close/>
                <a:moveTo>
                  <a:pt x="1429" y="826"/>
                </a:moveTo>
                <a:lnTo>
                  <a:pt x="1433" y="826"/>
                </a:lnTo>
                <a:lnTo>
                  <a:pt x="1433" y="830"/>
                </a:lnTo>
                <a:lnTo>
                  <a:pt x="1429" y="830"/>
                </a:lnTo>
                <a:lnTo>
                  <a:pt x="1429" y="826"/>
                </a:lnTo>
                <a:close/>
                <a:moveTo>
                  <a:pt x="1437" y="826"/>
                </a:moveTo>
                <a:lnTo>
                  <a:pt x="1440" y="826"/>
                </a:lnTo>
                <a:lnTo>
                  <a:pt x="1440" y="830"/>
                </a:lnTo>
                <a:lnTo>
                  <a:pt x="1437" y="830"/>
                </a:lnTo>
                <a:lnTo>
                  <a:pt x="1437" y="826"/>
                </a:lnTo>
                <a:close/>
                <a:moveTo>
                  <a:pt x="1444" y="826"/>
                </a:moveTo>
                <a:lnTo>
                  <a:pt x="1448" y="826"/>
                </a:lnTo>
                <a:lnTo>
                  <a:pt x="1448" y="830"/>
                </a:lnTo>
                <a:lnTo>
                  <a:pt x="1444" y="830"/>
                </a:lnTo>
                <a:lnTo>
                  <a:pt x="1444" y="826"/>
                </a:lnTo>
                <a:close/>
                <a:moveTo>
                  <a:pt x="1452" y="826"/>
                </a:moveTo>
                <a:lnTo>
                  <a:pt x="1456" y="826"/>
                </a:lnTo>
                <a:lnTo>
                  <a:pt x="1456" y="830"/>
                </a:lnTo>
                <a:lnTo>
                  <a:pt x="1452" y="830"/>
                </a:lnTo>
                <a:lnTo>
                  <a:pt x="1452" y="826"/>
                </a:lnTo>
                <a:close/>
                <a:moveTo>
                  <a:pt x="1460" y="826"/>
                </a:moveTo>
                <a:lnTo>
                  <a:pt x="1463" y="826"/>
                </a:lnTo>
                <a:lnTo>
                  <a:pt x="1463" y="830"/>
                </a:lnTo>
                <a:lnTo>
                  <a:pt x="1460" y="830"/>
                </a:lnTo>
                <a:lnTo>
                  <a:pt x="1460" y="826"/>
                </a:lnTo>
                <a:close/>
                <a:moveTo>
                  <a:pt x="1467" y="826"/>
                </a:moveTo>
                <a:lnTo>
                  <a:pt x="1471" y="826"/>
                </a:lnTo>
                <a:lnTo>
                  <a:pt x="1471" y="830"/>
                </a:lnTo>
                <a:lnTo>
                  <a:pt x="1467" y="830"/>
                </a:lnTo>
                <a:lnTo>
                  <a:pt x="1467" y="826"/>
                </a:lnTo>
                <a:close/>
                <a:moveTo>
                  <a:pt x="1475" y="826"/>
                </a:moveTo>
                <a:lnTo>
                  <a:pt x="1479" y="826"/>
                </a:lnTo>
                <a:lnTo>
                  <a:pt x="1479" y="830"/>
                </a:lnTo>
                <a:lnTo>
                  <a:pt x="1475" y="830"/>
                </a:lnTo>
                <a:lnTo>
                  <a:pt x="1475" y="826"/>
                </a:lnTo>
                <a:close/>
                <a:moveTo>
                  <a:pt x="1483" y="826"/>
                </a:moveTo>
                <a:lnTo>
                  <a:pt x="1486" y="826"/>
                </a:lnTo>
                <a:lnTo>
                  <a:pt x="1486" y="830"/>
                </a:lnTo>
                <a:lnTo>
                  <a:pt x="1483" y="830"/>
                </a:lnTo>
                <a:lnTo>
                  <a:pt x="1483" y="826"/>
                </a:lnTo>
                <a:close/>
                <a:moveTo>
                  <a:pt x="1490" y="826"/>
                </a:moveTo>
                <a:lnTo>
                  <a:pt x="1494" y="826"/>
                </a:lnTo>
                <a:lnTo>
                  <a:pt x="1494" y="830"/>
                </a:lnTo>
                <a:lnTo>
                  <a:pt x="1490" y="830"/>
                </a:lnTo>
                <a:lnTo>
                  <a:pt x="1490" y="826"/>
                </a:lnTo>
                <a:close/>
                <a:moveTo>
                  <a:pt x="1498" y="826"/>
                </a:moveTo>
                <a:lnTo>
                  <a:pt x="1502" y="826"/>
                </a:lnTo>
                <a:lnTo>
                  <a:pt x="1502" y="830"/>
                </a:lnTo>
                <a:lnTo>
                  <a:pt x="1498" y="830"/>
                </a:lnTo>
                <a:lnTo>
                  <a:pt x="1498" y="826"/>
                </a:lnTo>
                <a:close/>
                <a:moveTo>
                  <a:pt x="1506" y="826"/>
                </a:moveTo>
                <a:lnTo>
                  <a:pt x="1510" y="826"/>
                </a:lnTo>
                <a:lnTo>
                  <a:pt x="1510" y="830"/>
                </a:lnTo>
                <a:lnTo>
                  <a:pt x="1506" y="830"/>
                </a:lnTo>
                <a:lnTo>
                  <a:pt x="1506" y="826"/>
                </a:lnTo>
                <a:close/>
                <a:moveTo>
                  <a:pt x="1513" y="826"/>
                </a:moveTo>
                <a:lnTo>
                  <a:pt x="1517" y="826"/>
                </a:lnTo>
                <a:lnTo>
                  <a:pt x="1517" y="830"/>
                </a:lnTo>
                <a:lnTo>
                  <a:pt x="1513" y="830"/>
                </a:lnTo>
                <a:lnTo>
                  <a:pt x="1513" y="826"/>
                </a:lnTo>
                <a:close/>
                <a:moveTo>
                  <a:pt x="1521" y="826"/>
                </a:moveTo>
                <a:lnTo>
                  <a:pt x="1525" y="826"/>
                </a:lnTo>
                <a:lnTo>
                  <a:pt x="1525" y="830"/>
                </a:lnTo>
                <a:lnTo>
                  <a:pt x="1521" y="830"/>
                </a:lnTo>
                <a:lnTo>
                  <a:pt x="1521" y="826"/>
                </a:lnTo>
                <a:close/>
                <a:moveTo>
                  <a:pt x="1529" y="826"/>
                </a:moveTo>
                <a:lnTo>
                  <a:pt x="1533" y="826"/>
                </a:lnTo>
                <a:lnTo>
                  <a:pt x="1533" y="830"/>
                </a:lnTo>
                <a:lnTo>
                  <a:pt x="1529" y="830"/>
                </a:lnTo>
                <a:lnTo>
                  <a:pt x="1529" y="826"/>
                </a:lnTo>
                <a:close/>
                <a:moveTo>
                  <a:pt x="1536" y="826"/>
                </a:moveTo>
                <a:lnTo>
                  <a:pt x="1540" y="826"/>
                </a:lnTo>
                <a:lnTo>
                  <a:pt x="1540" y="830"/>
                </a:lnTo>
                <a:lnTo>
                  <a:pt x="1536" y="830"/>
                </a:lnTo>
                <a:lnTo>
                  <a:pt x="1536" y="826"/>
                </a:lnTo>
                <a:close/>
                <a:moveTo>
                  <a:pt x="1544" y="826"/>
                </a:moveTo>
                <a:lnTo>
                  <a:pt x="1548" y="826"/>
                </a:lnTo>
                <a:lnTo>
                  <a:pt x="1548" y="830"/>
                </a:lnTo>
                <a:lnTo>
                  <a:pt x="1544" y="830"/>
                </a:lnTo>
                <a:lnTo>
                  <a:pt x="1544" y="826"/>
                </a:lnTo>
                <a:close/>
                <a:moveTo>
                  <a:pt x="1552" y="826"/>
                </a:moveTo>
                <a:lnTo>
                  <a:pt x="1556" y="826"/>
                </a:lnTo>
                <a:lnTo>
                  <a:pt x="1556" y="830"/>
                </a:lnTo>
                <a:lnTo>
                  <a:pt x="1552" y="830"/>
                </a:lnTo>
                <a:lnTo>
                  <a:pt x="1552" y="826"/>
                </a:lnTo>
                <a:close/>
                <a:moveTo>
                  <a:pt x="1559" y="826"/>
                </a:moveTo>
                <a:lnTo>
                  <a:pt x="1563" y="826"/>
                </a:lnTo>
                <a:lnTo>
                  <a:pt x="1563" y="830"/>
                </a:lnTo>
                <a:lnTo>
                  <a:pt x="1559" y="830"/>
                </a:lnTo>
                <a:lnTo>
                  <a:pt x="1559" y="826"/>
                </a:lnTo>
                <a:close/>
                <a:moveTo>
                  <a:pt x="1567" y="826"/>
                </a:moveTo>
                <a:lnTo>
                  <a:pt x="1571" y="826"/>
                </a:lnTo>
                <a:lnTo>
                  <a:pt x="1571" y="830"/>
                </a:lnTo>
                <a:lnTo>
                  <a:pt x="1567" y="830"/>
                </a:lnTo>
                <a:lnTo>
                  <a:pt x="1567" y="826"/>
                </a:lnTo>
                <a:close/>
                <a:moveTo>
                  <a:pt x="1575" y="826"/>
                </a:moveTo>
                <a:lnTo>
                  <a:pt x="1579" y="826"/>
                </a:lnTo>
                <a:lnTo>
                  <a:pt x="1579" y="830"/>
                </a:lnTo>
                <a:lnTo>
                  <a:pt x="1575" y="830"/>
                </a:lnTo>
                <a:lnTo>
                  <a:pt x="1575" y="826"/>
                </a:lnTo>
                <a:close/>
                <a:moveTo>
                  <a:pt x="1582" y="826"/>
                </a:moveTo>
                <a:lnTo>
                  <a:pt x="1586" y="826"/>
                </a:lnTo>
                <a:lnTo>
                  <a:pt x="1586" y="830"/>
                </a:lnTo>
                <a:lnTo>
                  <a:pt x="1582" y="830"/>
                </a:lnTo>
                <a:lnTo>
                  <a:pt x="1582" y="826"/>
                </a:lnTo>
                <a:close/>
                <a:moveTo>
                  <a:pt x="1590" y="826"/>
                </a:moveTo>
                <a:lnTo>
                  <a:pt x="1594" y="826"/>
                </a:lnTo>
                <a:lnTo>
                  <a:pt x="1594" y="830"/>
                </a:lnTo>
                <a:lnTo>
                  <a:pt x="1590" y="830"/>
                </a:lnTo>
                <a:lnTo>
                  <a:pt x="1590" y="826"/>
                </a:lnTo>
                <a:close/>
                <a:moveTo>
                  <a:pt x="1598" y="826"/>
                </a:moveTo>
                <a:lnTo>
                  <a:pt x="1602" y="826"/>
                </a:lnTo>
                <a:lnTo>
                  <a:pt x="1602" y="830"/>
                </a:lnTo>
                <a:lnTo>
                  <a:pt x="1598" y="830"/>
                </a:lnTo>
                <a:lnTo>
                  <a:pt x="1598" y="826"/>
                </a:lnTo>
                <a:close/>
                <a:moveTo>
                  <a:pt x="1605" y="826"/>
                </a:moveTo>
                <a:lnTo>
                  <a:pt x="1609" y="826"/>
                </a:lnTo>
                <a:lnTo>
                  <a:pt x="1609" y="830"/>
                </a:lnTo>
                <a:lnTo>
                  <a:pt x="1605" y="830"/>
                </a:lnTo>
                <a:lnTo>
                  <a:pt x="1605" y="826"/>
                </a:lnTo>
                <a:close/>
                <a:moveTo>
                  <a:pt x="1613" y="826"/>
                </a:moveTo>
                <a:lnTo>
                  <a:pt x="1617" y="826"/>
                </a:lnTo>
                <a:lnTo>
                  <a:pt x="1617" y="830"/>
                </a:lnTo>
                <a:lnTo>
                  <a:pt x="1613" y="830"/>
                </a:lnTo>
                <a:lnTo>
                  <a:pt x="1613" y="826"/>
                </a:lnTo>
                <a:close/>
                <a:moveTo>
                  <a:pt x="1621" y="826"/>
                </a:moveTo>
                <a:lnTo>
                  <a:pt x="1625" y="826"/>
                </a:lnTo>
                <a:lnTo>
                  <a:pt x="1625" y="830"/>
                </a:lnTo>
                <a:lnTo>
                  <a:pt x="1621" y="830"/>
                </a:lnTo>
                <a:lnTo>
                  <a:pt x="1621" y="826"/>
                </a:lnTo>
                <a:close/>
                <a:moveTo>
                  <a:pt x="1629" y="826"/>
                </a:moveTo>
                <a:lnTo>
                  <a:pt x="1632" y="826"/>
                </a:lnTo>
                <a:lnTo>
                  <a:pt x="1632" y="830"/>
                </a:lnTo>
                <a:lnTo>
                  <a:pt x="1629" y="830"/>
                </a:lnTo>
                <a:lnTo>
                  <a:pt x="1629" y="826"/>
                </a:lnTo>
                <a:close/>
                <a:moveTo>
                  <a:pt x="1636" y="826"/>
                </a:moveTo>
                <a:lnTo>
                  <a:pt x="1640" y="826"/>
                </a:lnTo>
                <a:lnTo>
                  <a:pt x="1640" y="830"/>
                </a:lnTo>
                <a:lnTo>
                  <a:pt x="1636" y="830"/>
                </a:lnTo>
                <a:lnTo>
                  <a:pt x="1636" y="826"/>
                </a:lnTo>
                <a:close/>
                <a:moveTo>
                  <a:pt x="1644" y="826"/>
                </a:moveTo>
                <a:lnTo>
                  <a:pt x="1648" y="826"/>
                </a:lnTo>
                <a:lnTo>
                  <a:pt x="1648" y="830"/>
                </a:lnTo>
                <a:lnTo>
                  <a:pt x="1644" y="830"/>
                </a:lnTo>
                <a:lnTo>
                  <a:pt x="1644" y="826"/>
                </a:lnTo>
                <a:close/>
                <a:moveTo>
                  <a:pt x="1652" y="826"/>
                </a:moveTo>
                <a:lnTo>
                  <a:pt x="1655" y="826"/>
                </a:lnTo>
                <a:lnTo>
                  <a:pt x="1655" y="830"/>
                </a:lnTo>
                <a:lnTo>
                  <a:pt x="1652" y="830"/>
                </a:lnTo>
                <a:lnTo>
                  <a:pt x="1652" y="826"/>
                </a:lnTo>
                <a:close/>
                <a:moveTo>
                  <a:pt x="1659" y="826"/>
                </a:moveTo>
                <a:lnTo>
                  <a:pt x="1663" y="826"/>
                </a:lnTo>
                <a:lnTo>
                  <a:pt x="1663" y="830"/>
                </a:lnTo>
                <a:lnTo>
                  <a:pt x="1659" y="830"/>
                </a:lnTo>
                <a:lnTo>
                  <a:pt x="1659" y="826"/>
                </a:lnTo>
                <a:close/>
                <a:moveTo>
                  <a:pt x="1667" y="826"/>
                </a:moveTo>
                <a:lnTo>
                  <a:pt x="1671" y="826"/>
                </a:lnTo>
                <a:lnTo>
                  <a:pt x="1671" y="830"/>
                </a:lnTo>
                <a:lnTo>
                  <a:pt x="1667" y="830"/>
                </a:lnTo>
                <a:lnTo>
                  <a:pt x="1667" y="826"/>
                </a:lnTo>
                <a:close/>
                <a:moveTo>
                  <a:pt x="1675" y="826"/>
                </a:moveTo>
                <a:lnTo>
                  <a:pt x="1678" y="826"/>
                </a:lnTo>
                <a:lnTo>
                  <a:pt x="1678" y="830"/>
                </a:lnTo>
                <a:lnTo>
                  <a:pt x="1675" y="830"/>
                </a:lnTo>
                <a:lnTo>
                  <a:pt x="1675" y="826"/>
                </a:lnTo>
                <a:close/>
                <a:moveTo>
                  <a:pt x="1682" y="826"/>
                </a:moveTo>
                <a:lnTo>
                  <a:pt x="1686" y="826"/>
                </a:lnTo>
                <a:lnTo>
                  <a:pt x="1686" y="830"/>
                </a:lnTo>
                <a:lnTo>
                  <a:pt x="1682" y="830"/>
                </a:lnTo>
                <a:lnTo>
                  <a:pt x="1682" y="826"/>
                </a:lnTo>
                <a:close/>
                <a:moveTo>
                  <a:pt x="1690" y="826"/>
                </a:moveTo>
                <a:lnTo>
                  <a:pt x="1694" y="826"/>
                </a:lnTo>
                <a:lnTo>
                  <a:pt x="1694" y="830"/>
                </a:lnTo>
                <a:lnTo>
                  <a:pt x="1690" y="830"/>
                </a:lnTo>
                <a:lnTo>
                  <a:pt x="1690" y="826"/>
                </a:lnTo>
                <a:close/>
                <a:moveTo>
                  <a:pt x="1698" y="826"/>
                </a:moveTo>
                <a:lnTo>
                  <a:pt x="1701" y="826"/>
                </a:lnTo>
                <a:lnTo>
                  <a:pt x="1701" y="830"/>
                </a:lnTo>
                <a:lnTo>
                  <a:pt x="1698" y="830"/>
                </a:lnTo>
                <a:lnTo>
                  <a:pt x="1698" y="826"/>
                </a:lnTo>
                <a:close/>
                <a:moveTo>
                  <a:pt x="1705" y="826"/>
                </a:moveTo>
                <a:lnTo>
                  <a:pt x="1709" y="826"/>
                </a:lnTo>
                <a:lnTo>
                  <a:pt x="1709" y="830"/>
                </a:lnTo>
                <a:lnTo>
                  <a:pt x="1705" y="830"/>
                </a:lnTo>
                <a:lnTo>
                  <a:pt x="1705" y="826"/>
                </a:lnTo>
                <a:close/>
                <a:moveTo>
                  <a:pt x="1713" y="826"/>
                </a:moveTo>
                <a:lnTo>
                  <a:pt x="1717" y="826"/>
                </a:lnTo>
                <a:lnTo>
                  <a:pt x="1717" y="830"/>
                </a:lnTo>
                <a:lnTo>
                  <a:pt x="1713" y="830"/>
                </a:lnTo>
                <a:lnTo>
                  <a:pt x="1713" y="826"/>
                </a:lnTo>
                <a:close/>
                <a:moveTo>
                  <a:pt x="1721" y="826"/>
                </a:moveTo>
                <a:lnTo>
                  <a:pt x="1725" y="826"/>
                </a:lnTo>
                <a:lnTo>
                  <a:pt x="1725" y="830"/>
                </a:lnTo>
                <a:lnTo>
                  <a:pt x="1721" y="830"/>
                </a:lnTo>
                <a:lnTo>
                  <a:pt x="1721" y="826"/>
                </a:lnTo>
                <a:close/>
                <a:moveTo>
                  <a:pt x="1728" y="826"/>
                </a:moveTo>
                <a:lnTo>
                  <a:pt x="1732" y="826"/>
                </a:lnTo>
                <a:lnTo>
                  <a:pt x="1732" y="830"/>
                </a:lnTo>
                <a:lnTo>
                  <a:pt x="1728" y="830"/>
                </a:lnTo>
                <a:lnTo>
                  <a:pt x="1728" y="826"/>
                </a:lnTo>
                <a:close/>
                <a:moveTo>
                  <a:pt x="1736" y="826"/>
                </a:moveTo>
                <a:lnTo>
                  <a:pt x="1740" y="826"/>
                </a:lnTo>
                <a:lnTo>
                  <a:pt x="1740" y="830"/>
                </a:lnTo>
                <a:lnTo>
                  <a:pt x="1736" y="830"/>
                </a:lnTo>
                <a:lnTo>
                  <a:pt x="1736" y="826"/>
                </a:lnTo>
                <a:close/>
                <a:moveTo>
                  <a:pt x="1744" y="826"/>
                </a:moveTo>
                <a:lnTo>
                  <a:pt x="1748" y="826"/>
                </a:lnTo>
                <a:lnTo>
                  <a:pt x="1748" y="830"/>
                </a:lnTo>
                <a:lnTo>
                  <a:pt x="1744" y="830"/>
                </a:lnTo>
                <a:lnTo>
                  <a:pt x="1744" y="826"/>
                </a:lnTo>
                <a:close/>
                <a:moveTo>
                  <a:pt x="1751" y="826"/>
                </a:moveTo>
                <a:lnTo>
                  <a:pt x="1755" y="826"/>
                </a:lnTo>
                <a:lnTo>
                  <a:pt x="1755" y="830"/>
                </a:lnTo>
                <a:lnTo>
                  <a:pt x="1751" y="830"/>
                </a:lnTo>
                <a:lnTo>
                  <a:pt x="1751" y="826"/>
                </a:lnTo>
                <a:close/>
                <a:moveTo>
                  <a:pt x="1759" y="826"/>
                </a:moveTo>
                <a:lnTo>
                  <a:pt x="1763" y="826"/>
                </a:lnTo>
                <a:lnTo>
                  <a:pt x="1763" y="830"/>
                </a:lnTo>
                <a:lnTo>
                  <a:pt x="1759" y="830"/>
                </a:lnTo>
                <a:lnTo>
                  <a:pt x="1759" y="826"/>
                </a:lnTo>
                <a:close/>
                <a:moveTo>
                  <a:pt x="1767" y="826"/>
                </a:moveTo>
                <a:lnTo>
                  <a:pt x="1771" y="826"/>
                </a:lnTo>
                <a:lnTo>
                  <a:pt x="1771" y="830"/>
                </a:lnTo>
                <a:lnTo>
                  <a:pt x="1767" y="830"/>
                </a:lnTo>
                <a:lnTo>
                  <a:pt x="1767" y="826"/>
                </a:lnTo>
                <a:close/>
                <a:moveTo>
                  <a:pt x="1774" y="826"/>
                </a:moveTo>
                <a:lnTo>
                  <a:pt x="1778" y="826"/>
                </a:lnTo>
                <a:lnTo>
                  <a:pt x="1778" y="830"/>
                </a:lnTo>
                <a:lnTo>
                  <a:pt x="1774" y="830"/>
                </a:lnTo>
                <a:lnTo>
                  <a:pt x="1774" y="826"/>
                </a:lnTo>
                <a:close/>
                <a:moveTo>
                  <a:pt x="1782" y="826"/>
                </a:moveTo>
                <a:lnTo>
                  <a:pt x="1786" y="826"/>
                </a:lnTo>
                <a:lnTo>
                  <a:pt x="1786" y="830"/>
                </a:lnTo>
                <a:lnTo>
                  <a:pt x="1782" y="830"/>
                </a:lnTo>
                <a:lnTo>
                  <a:pt x="1782" y="826"/>
                </a:lnTo>
                <a:close/>
                <a:moveTo>
                  <a:pt x="1790" y="826"/>
                </a:moveTo>
                <a:lnTo>
                  <a:pt x="1794" y="826"/>
                </a:lnTo>
                <a:lnTo>
                  <a:pt x="1794" y="830"/>
                </a:lnTo>
                <a:lnTo>
                  <a:pt x="1790" y="830"/>
                </a:lnTo>
                <a:lnTo>
                  <a:pt x="1790" y="826"/>
                </a:lnTo>
                <a:close/>
                <a:moveTo>
                  <a:pt x="1797" y="826"/>
                </a:moveTo>
                <a:lnTo>
                  <a:pt x="1801" y="826"/>
                </a:lnTo>
                <a:lnTo>
                  <a:pt x="1801" y="830"/>
                </a:lnTo>
                <a:lnTo>
                  <a:pt x="1797" y="830"/>
                </a:lnTo>
                <a:lnTo>
                  <a:pt x="1797" y="826"/>
                </a:lnTo>
                <a:close/>
                <a:moveTo>
                  <a:pt x="1805" y="826"/>
                </a:moveTo>
                <a:lnTo>
                  <a:pt x="1809" y="826"/>
                </a:lnTo>
                <a:lnTo>
                  <a:pt x="1809" y="830"/>
                </a:lnTo>
                <a:lnTo>
                  <a:pt x="1805" y="830"/>
                </a:lnTo>
                <a:lnTo>
                  <a:pt x="1805" y="826"/>
                </a:lnTo>
                <a:close/>
                <a:moveTo>
                  <a:pt x="1813" y="826"/>
                </a:moveTo>
                <a:lnTo>
                  <a:pt x="1817" y="826"/>
                </a:lnTo>
                <a:lnTo>
                  <a:pt x="1817" y="830"/>
                </a:lnTo>
                <a:lnTo>
                  <a:pt x="1813" y="830"/>
                </a:lnTo>
                <a:lnTo>
                  <a:pt x="1813" y="826"/>
                </a:lnTo>
                <a:close/>
                <a:moveTo>
                  <a:pt x="1821" y="826"/>
                </a:moveTo>
                <a:lnTo>
                  <a:pt x="1824" y="826"/>
                </a:lnTo>
                <a:lnTo>
                  <a:pt x="1824" y="830"/>
                </a:lnTo>
                <a:lnTo>
                  <a:pt x="1821" y="830"/>
                </a:lnTo>
                <a:lnTo>
                  <a:pt x="1821" y="826"/>
                </a:lnTo>
                <a:close/>
                <a:moveTo>
                  <a:pt x="1828" y="826"/>
                </a:moveTo>
                <a:lnTo>
                  <a:pt x="1832" y="826"/>
                </a:lnTo>
                <a:lnTo>
                  <a:pt x="1832" y="830"/>
                </a:lnTo>
                <a:lnTo>
                  <a:pt x="1828" y="830"/>
                </a:lnTo>
                <a:lnTo>
                  <a:pt x="1828" y="826"/>
                </a:lnTo>
                <a:close/>
                <a:moveTo>
                  <a:pt x="1836" y="826"/>
                </a:moveTo>
                <a:lnTo>
                  <a:pt x="1840" y="826"/>
                </a:lnTo>
                <a:lnTo>
                  <a:pt x="1840" y="830"/>
                </a:lnTo>
                <a:lnTo>
                  <a:pt x="1836" y="830"/>
                </a:lnTo>
                <a:lnTo>
                  <a:pt x="1836" y="826"/>
                </a:lnTo>
                <a:close/>
                <a:moveTo>
                  <a:pt x="1844" y="826"/>
                </a:moveTo>
                <a:lnTo>
                  <a:pt x="1847" y="826"/>
                </a:lnTo>
                <a:lnTo>
                  <a:pt x="1847" y="830"/>
                </a:lnTo>
                <a:lnTo>
                  <a:pt x="1844" y="830"/>
                </a:lnTo>
                <a:lnTo>
                  <a:pt x="1844" y="826"/>
                </a:lnTo>
                <a:close/>
                <a:moveTo>
                  <a:pt x="1851" y="826"/>
                </a:moveTo>
                <a:lnTo>
                  <a:pt x="1855" y="826"/>
                </a:lnTo>
                <a:lnTo>
                  <a:pt x="1855" y="830"/>
                </a:lnTo>
                <a:lnTo>
                  <a:pt x="1851" y="830"/>
                </a:lnTo>
                <a:lnTo>
                  <a:pt x="1851" y="826"/>
                </a:lnTo>
                <a:close/>
                <a:moveTo>
                  <a:pt x="1859" y="826"/>
                </a:moveTo>
                <a:lnTo>
                  <a:pt x="1863" y="826"/>
                </a:lnTo>
                <a:lnTo>
                  <a:pt x="1863" y="830"/>
                </a:lnTo>
                <a:lnTo>
                  <a:pt x="1859" y="830"/>
                </a:lnTo>
                <a:lnTo>
                  <a:pt x="1859" y="826"/>
                </a:lnTo>
                <a:close/>
                <a:moveTo>
                  <a:pt x="1867" y="826"/>
                </a:moveTo>
                <a:lnTo>
                  <a:pt x="1870" y="826"/>
                </a:lnTo>
                <a:lnTo>
                  <a:pt x="1870" y="830"/>
                </a:lnTo>
                <a:lnTo>
                  <a:pt x="1867" y="830"/>
                </a:lnTo>
                <a:lnTo>
                  <a:pt x="1867" y="826"/>
                </a:lnTo>
                <a:close/>
                <a:moveTo>
                  <a:pt x="1874" y="826"/>
                </a:moveTo>
                <a:lnTo>
                  <a:pt x="1878" y="826"/>
                </a:lnTo>
                <a:lnTo>
                  <a:pt x="1878" y="830"/>
                </a:lnTo>
                <a:lnTo>
                  <a:pt x="1874" y="830"/>
                </a:lnTo>
                <a:lnTo>
                  <a:pt x="1874" y="826"/>
                </a:lnTo>
                <a:close/>
                <a:moveTo>
                  <a:pt x="1882" y="826"/>
                </a:moveTo>
                <a:lnTo>
                  <a:pt x="1886" y="826"/>
                </a:lnTo>
                <a:lnTo>
                  <a:pt x="1886" y="830"/>
                </a:lnTo>
                <a:lnTo>
                  <a:pt x="1882" y="830"/>
                </a:lnTo>
                <a:lnTo>
                  <a:pt x="1882" y="826"/>
                </a:lnTo>
                <a:close/>
                <a:moveTo>
                  <a:pt x="1890" y="826"/>
                </a:moveTo>
                <a:lnTo>
                  <a:pt x="1893" y="826"/>
                </a:lnTo>
                <a:lnTo>
                  <a:pt x="1893" y="830"/>
                </a:lnTo>
                <a:lnTo>
                  <a:pt x="1890" y="830"/>
                </a:lnTo>
                <a:lnTo>
                  <a:pt x="1890" y="826"/>
                </a:lnTo>
                <a:close/>
                <a:moveTo>
                  <a:pt x="1897" y="826"/>
                </a:moveTo>
                <a:lnTo>
                  <a:pt x="1901" y="826"/>
                </a:lnTo>
                <a:lnTo>
                  <a:pt x="1901" y="830"/>
                </a:lnTo>
                <a:lnTo>
                  <a:pt x="1897" y="830"/>
                </a:lnTo>
                <a:lnTo>
                  <a:pt x="1897" y="826"/>
                </a:lnTo>
                <a:close/>
                <a:moveTo>
                  <a:pt x="1905" y="826"/>
                </a:moveTo>
                <a:lnTo>
                  <a:pt x="1909" y="826"/>
                </a:lnTo>
                <a:lnTo>
                  <a:pt x="1909" y="830"/>
                </a:lnTo>
                <a:lnTo>
                  <a:pt x="1905" y="830"/>
                </a:lnTo>
                <a:lnTo>
                  <a:pt x="1905" y="826"/>
                </a:lnTo>
                <a:close/>
                <a:moveTo>
                  <a:pt x="1913" y="826"/>
                </a:moveTo>
                <a:lnTo>
                  <a:pt x="1917" y="826"/>
                </a:lnTo>
                <a:lnTo>
                  <a:pt x="1917" y="830"/>
                </a:lnTo>
                <a:lnTo>
                  <a:pt x="1913" y="830"/>
                </a:lnTo>
                <a:lnTo>
                  <a:pt x="1913" y="826"/>
                </a:lnTo>
                <a:close/>
                <a:moveTo>
                  <a:pt x="1920" y="826"/>
                </a:moveTo>
                <a:lnTo>
                  <a:pt x="1924" y="826"/>
                </a:lnTo>
                <a:lnTo>
                  <a:pt x="1924" y="830"/>
                </a:lnTo>
                <a:lnTo>
                  <a:pt x="1920" y="830"/>
                </a:lnTo>
                <a:lnTo>
                  <a:pt x="1920" y="826"/>
                </a:lnTo>
                <a:close/>
                <a:moveTo>
                  <a:pt x="1928" y="826"/>
                </a:moveTo>
                <a:lnTo>
                  <a:pt x="1932" y="826"/>
                </a:lnTo>
                <a:lnTo>
                  <a:pt x="1932" y="830"/>
                </a:lnTo>
                <a:lnTo>
                  <a:pt x="1928" y="830"/>
                </a:lnTo>
                <a:lnTo>
                  <a:pt x="1928" y="826"/>
                </a:lnTo>
                <a:close/>
                <a:moveTo>
                  <a:pt x="1936" y="826"/>
                </a:moveTo>
                <a:lnTo>
                  <a:pt x="1940" y="826"/>
                </a:lnTo>
                <a:lnTo>
                  <a:pt x="1940" y="830"/>
                </a:lnTo>
                <a:lnTo>
                  <a:pt x="1936" y="830"/>
                </a:lnTo>
                <a:lnTo>
                  <a:pt x="1936" y="826"/>
                </a:lnTo>
                <a:close/>
                <a:moveTo>
                  <a:pt x="1943" y="826"/>
                </a:moveTo>
                <a:lnTo>
                  <a:pt x="1947" y="826"/>
                </a:lnTo>
                <a:lnTo>
                  <a:pt x="1947" y="830"/>
                </a:lnTo>
                <a:lnTo>
                  <a:pt x="1943" y="830"/>
                </a:lnTo>
                <a:lnTo>
                  <a:pt x="1943" y="826"/>
                </a:lnTo>
                <a:close/>
                <a:moveTo>
                  <a:pt x="1951" y="826"/>
                </a:moveTo>
                <a:lnTo>
                  <a:pt x="1955" y="826"/>
                </a:lnTo>
                <a:lnTo>
                  <a:pt x="1955" y="830"/>
                </a:lnTo>
                <a:lnTo>
                  <a:pt x="1951" y="830"/>
                </a:lnTo>
                <a:lnTo>
                  <a:pt x="1951" y="826"/>
                </a:lnTo>
                <a:close/>
                <a:moveTo>
                  <a:pt x="1959" y="826"/>
                </a:moveTo>
                <a:lnTo>
                  <a:pt x="1963" y="826"/>
                </a:lnTo>
                <a:lnTo>
                  <a:pt x="1963" y="830"/>
                </a:lnTo>
                <a:lnTo>
                  <a:pt x="1959" y="830"/>
                </a:lnTo>
                <a:lnTo>
                  <a:pt x="1959" y="826"/>
                </a:lnTo>
                <a:close/>
                <a:moveTo>
                  <a:pt x="1966" y="826"/>
                </a:moveTo>
                <a:lnTo>
                  <a:pt x="1970" y="826"/>
                </a:lnTo>
                <a:lnTo>
                  <a:pt x="1970" y="830"/>
                </a:lnTo>
                <a:lnTo>
                  <a:pt x="1966" y="830"/>
                </a:lnTo>
                <a:lnTo>
                  <a:pt x="1966" y="826"/>
                </a:lnTo>
                <a:close/>
                <a:moveTo>
                  <a:pt x="1974" y="826"/>
                </a:moveTo>
                <a:lnTo>
                  <a:pt x="1978" y="826"/>
                </a:lnTo>
                <a:lnTo>
                  <a:pt x="1978" y="830"/>
                </a:lnTo>
                <a:lnTo>
                  <a:pt x="1974" y="830"/>
                </a:lnTo>
                <a:lnTo>
                  <a:pt x="1974" y="826"/>
                </a:lnTo>
                <a:close/>
                <a:moveTo>
                  <a:pt x="1982" y="826"/>
                </a:moveTo>
                <a:lnTo>
                  <a:pt x="1986" y="826"/>
                </a:lnTo>
                <a:lnTo>
                  <a:pt x="1986" y="830"/>
                </a:lnTo>
                <a:lnTo>
                  <a:pt x="1982" y="830"/>
                </a:lnTo>
                <a:lnTo>
                  <a:pt x="1982" y="826"/>
                </a:lnTo>
                <a:close/>
                <a:moveTo>
                  <a:pt x="1989" y="826"/>
                </a:moveTo>
                <a:lnTo>
                  <a:pt x="1993" y="826"/>
                </a:lnTo>
                <a:lnTo>
                  <a:pt x="1993" y="830"/>
                </a:lnTo>
                <a:lnTo>
                  <a:pt x="1989" y="830"/>
                </a:lnTo>
                <a:lnTo>
                  <a:pt x="1989" y="826"/>
                </a:lnTo>
                <a:close/>
                <a:moveTo>
                  <a:pt x="1997" y="826"/>
                </a:moveTo>
                <a:lnTo>
                  <a:pt x="2001" y="826"/>
                </a:lnTo>
                <a:lnTo>
                  <a:pt x="2001" y="830"/>
                </a:lnTo>
                <a:lnTo>
                  <a:pt x="1997" y="830"/>
                </a:lnTo>
                <a:lnTo>
                  <a:pt x="1997" y="826"/>
                </a:lnTo>
                <a:close/>
                <a:moveTo>
                  <a:pt x="2005" y="826"/>
                </a:moveTo>
                <a:lnTo>
                  <a:pt x="2009" y="826"/>
                </a:lnTo>
                <a:lnTo>
                  <a:pt x="2009" y="830"/>
                </a:lnTo>
                <a:lnTo>
                  <a:pt x="2005" y="830"/>
                </a:lnTo>
                <a:lnTo>
                  <a:pt x="2005" y="826"/>
                </a:lnTo>
                <a:close/>
                <a:moveTo>
                  <a:pt x="2013" y="826"/>
                </a:moveTo>
                <a:lnTo>
                  <a:pt x="2016" y="826"/>
                </a:lnTo>
                <a:lnTo>
                  <a:pt x="2016" y="830"/>
                </a:lnTo>
                <a:lnTo>
                  <a:pt x="2013" y="830"/>
                </a:lnTo>
                <a:lnTo>
                  <a:pt x="2013" y="826"/>
                </a:lnTo>
                <a:close/>
                <a:moveTo>
                  <a:pt x="2020" y="826"/>
                </a:moveTo>
                <a:lnTo>
                  <a:pt x="2024" y="826"/>
                </a:lnTo>
                <a:lnTo>
                  <a:pt x="2024" y="830"/>
                </a:lnTo>
                <a:lnTo>
                  <a:pt x="2020" y="830"/>
                </a:lnTo>
                <a:lnTo>
                  <a:pt x="2020" y="826"/>
                </a:lnTo>
                <a:close/>
                <a:moveTo>
                  <a:pt x="2028" y="826"/>
                </a:moveTo>
                <a:lnTo>
                  <a:pt x="2032" y="826"/>
                </a:lnTo>
                <a:lnTo>
                  <a:pt x="2032" y="830"/>
                </a:lnTo>
                <a:lnTo>
                  <a:pt x="2028" y="830"/>
                </a:lnTo>
                <a:lnTo>
                  <a:pt x="2028" y="826"/>
                </a:lnTo>
                <a:close/>
                <a:moveTo>
                  <a:pt x="2036" y="826"/>
                </a:moveTo>
                <a:lnTo>
                  <a:pt x="2039" y="826"/>
                </a:lnTo>
                <a:lnTo>
                  <a:pt x="2039" y="830"/>
                </a:lnTo>
                <a:lnTo>
                  <a:pt x="2036" y="830"/>
                </a:lnTo>
                <a:lnTo>
                  <a:pt x="2036" y="826"/>
                </a:lnTo>
                <a:close/>
                <a:moveTo>
                  <a:pt x="2043" y="826"/>
                </a:moveTo>
                <a:lnTo>
                  <a:pt x="2047" y="826"/>
                </a:lnTo>
                <a:lnTo>
                  <a:pt x="2047" y="830"/>
                </a:lnTo>
                <a:lnTo>
                  <a:pt x="2043" y="830"/>
                </a:lnTo>
                <a:lnTo>
                  <a:pt x="2043" y="826"/>
                </a:lnTo>
                <a:close/>
                <a:moveTo>
                  <a:pt x="2051" y="826"/>
                </a:moveTo>
                <a:lnTo>
                  <a:pt x="2055" y="826"/>
                </a:lnTo>
                <a:lnTo>
                  <a:pt x="2055" y="830"/>
                </a:lnTo>
                <a:lnTo>
                  <a:pt x="2051" y="830"/>
                </a:lnTo>
                <a:lnTo>
                  <a:pt x="2051" y="826"/>
                </a:lnTo>
                <a:close/>
                <a:moveTo>
                  <a:pt x="2059" y="826"/>
                </a:moveTo>
                <a:lnTo>
                  <a:pt x="2062" y="826"/>
                </a:lnTo>
                <a:lnTo>
                  <a:pt x="2062" y="830"/>
                </a:lnTo>
                <a:lnTo>
                  <a:pt x="2059" y="830"/>
                </a:lnTo>
                <a:lnTo>
                  <a:pt x="2059" y="826"/>
                </a:lnTo>
                <a:close/>
                <a:moveTo>
                  <a:pt x="2066" y="826"/>
                </a:moveTo>
                <a:lnTo>
                  <a:pt x="2070" y="826"/>
                </a:lnTo>
                <a:lnTo>
                  <a:pt x="2070" y="830"/>
                </a:lnTo>
                <a:lnTo>
                  <a:pt x="2066" y="830"/>
                </a:lnTo>
                <a:lnTo>
                  <a:pt x="2066" y="826"/>
                </a:lnTo>
                <a:close/>
                <a:moveTo>
                  <a:pt x="2074" y="826"/>
                </a:moveTo>
                <a:lnTo>
                  <a:pt x="2078" y="826"/>
                </a:lnTo>
                <a:lnTo>
                  <a:pt x="2078" y="830"/>
                </a:lnTo>
                <a:lnTo>
                  <a:pt x="2074" y="830"/>
                </a:lnTo>
                <a:lnTo>
                  <a:pt x="2074" y="826"/>
                </a:lnTo>
                <a:close/>
                <a:moveTo>
                  <a:pt x="2082" y="826"/>
                </a:moveTo>
                <a:lnTo>
                  <a:pt x="2085" y="826"/>
                </a:lnTo>
                <a:lnTo>
                  <a:pt x="2085" y="830"/>
                </a:lnTo>
                <a:lnTo>
                  <a:pt x="2082" y="830"/>
                </a:lnTo>
                <a:lnTo>
                  <a:pt x="2082" y="826"/>
                </a:lnTo>
                <a:close/>
                <a:moveTo>
                  <a:pt x="2089" y="826"/>
                </a:moveTo>
                <a:lnTo>
                  <a:pt x="2093" y="826"/>
                </a:lnTo>
                <a:lnTo>
                  <a:pt x="2093" y="830"/>
                </a:lnTo>
                <a:lnTo>
                  <a:pt x="2089" y="830"/>
                </a:lnTo>
                <a:lnTo>
                  <a:pt x="2089" y="826"/>
                </a:lnTo>
                <a:close/>
                <a:moveTo>
                  <a:pt x="2097" y="826"/>
                </a:moveTo>
                <a:lnTo>
                  <a:pt x="2101" y="826"/>
                </a:lnTo>
                <a:lnTo>
                  <a:pt x="2101" y="830"/>
                </a:lnTo>
                <a:lnTo>
                  <a:pt x="2097" y="830"/>
                </a:lnTo>
                <a:lnTo>
                  <a:pt x="2097" y="826"/>
                </a:lnTo>
                <a:close/>
                <a:moveTo>
                  <a:pt x="2105" y="826"/>
                </a:moveTo>
                <a:lnTo>
                  <a:pt x="2109" y="826"/>
                </a:lnTo>
                <a:lnTo>
                  <a:pt x="2109" y="830"/>
                </a:lnTo>
                <a:lnTo>
                  <a:pt x="2105" y="830"/>
                </a:lnTo>
                <a:lnTo>
                  <a:pt x="2105" y="826"/>
                </a:lnTo>
                <a:close/>
                <a:moveTo>
                  <a:pt x="2112" y="826"/>
                </a:moveTo>
                <a:lnTo>
                  <a:pt x="2116" y="826"/>
                </a:lnTo>
                <a:lnTo>
                  <a:pt x="2116" y="830"/>
                </a:lnTo>
                <a:lnTo>
                  <a:pt x="2112" y="830"/>
                </a:lnTo>
                <a:lnTo>
                  <a:pt x="2112" y="826"/>
                </a:lnTo>
                <a:close/>
                <a:moveTo>
                  <a:pt x="2120" y="826"/>
                </a:moveTo>
                <a:lnTo>
                  <a:pt x="2124" y="826"/>
                </a:lnTo>
                <a:lnTo>
                  <a:pt x="2124" y="830"/>
                </a:lnTo>
                <a:lnTo>
                  <a:pt x="2120" y="830"/>
                </a:lnTo>
                <a:lnTo>
                  <a:pt x="2120" y="826"/>
                </a:lnTo>
                <a:close/>
                <a:moveTo>
                  <a:pt x="2128" y="826"/>
                </a:moveTo>
                <a:lnTo>
                  <a:pt x="2132" y="826"/>
                </a:lnTo>
                <a:lnTo>
                  <a:pt x="2132" y="830"/>
                </a:lnTo>
                <a:lnTo>
                  <a:pt x="2128" y="830"/>
                </a:lnTo>
                <a:lnTo>
                  <a:pt x="2128" y="826"/>
                </a:lnTo>
                <a:close/>
                <a:moveTo>
                  <a:pt x="2135" y="826"/>
                </a:moveTo>
                <a:lnTo>
                  <a:pt x="2139" y="826"/>
                </a:lnTo>
                <a:lnTo>
                  <a:pt x="2139" y="830"/>
                </a:lnTo>
                <a:lnTo>
                  <a:pt x="2135" y="830"/>
                </a:lnTo>
                <a:lnTo>
                  <a:pt x="2135" y="826"/>
                </a:lnTo>
                <a:close/>
                <a:moveTo>
                  <a:pt x="2143" y="826"/>
                </a:moveTo>
                <a:lnTo>
                  <a:pt x="2147" y="826"/>
                </a:lnTo>
                <a:lnTo>
                  <a:pt x="2147" y="830"/>
                </a:lnTo>
                <a:lnTo>
                  <a:pt x="2143" y="830"/>
                </a:lnTo>
                <a:lnTo>
                  <a:pt x="2143" y="826"/>
                </a:lnTo>
                <a:close/>
                <a:moveTo>
                  <a:pt x="2151" y="826"/>
                </a:moveTo>
                <a:lnTo>
                  <a:pt x="2155" y="826"/>
                </a:lnTo>
                <a:lnTo>
                  <a:pt x="2155" y="830"/>
                </a:lnTo>
                <a:lnTo>
                  <a:pt x="2151" y="830"/>
                </a:lnTo>
                <a:lnTo>
                  <a:pt x="2151" y="826"/>
                </a:lnTo>
                <a:close/>
                <a:moveTo>
                  <a:pt x="2158" y="826"/>
                </a:moveTo>
                <a:lnTo>
                  <a:pt x="2162" y="826"/>
                </a:lnTo>
                <a:lnTo>
                  <a:pt x="2162" y="830"/>
                </a:lnTo>
                <a:lnTo>
                  <a:pt x="2158" y="830"/>
                </a:lnTo>
                <a:lnTo>
                  <a:pt x="2158" y="826"/>
                </a:lnTo>
                <a:close/>
                <a:moveTo>
                  <a:pt x="2166" y="826"/>
                </a:moveTo>
                <a:lnTo>
                  <a:pt x="2170" y="826"/>
                </a:lnTo>
                <a:lnTo>
                  <a:pt x="2170" y="830"/>
                </a:lnTo>
                <a:lnTo>
                  <a:pt x="2166" y="830"/>
                </a:lnTo>
                <a:lnTo>
                  <a:pt x="2166" y="826"/>
                </a:lnTo>
                <a:close/>
                <a:moveTo>
                  <a:pt x="2174" y="826"/>
                </a:moveTo>
                <a:lnTo>
                  <a:pt x="2178" y="826"/>
                </a:lnTo>
                <a:lnTo>
                  <a:pt x="2178" y="830"/>
                </a:lnTo>
                <a:lnTo>
                  <a:pt x="2174" y="830"/>
                </a:lnTo>
                <a:lnTo>
                  <a:pt x="2174" y="826"/>
                </a:lnTo>
                <a:close/>
                <a:moveTo>
                  <a:pt x="2181" y="826"/>
                </a:moveTo>
                <a:lnTo>
                  <a:pt x="2185" y="826"/>
                </a:lnTo>
                <a:lnTo>
                  <a:pt x="2185" y="830"/>
                </a:lnTo>
                <a:lnTo>
                  <a:pt x="2181" y="830"/>
                </a:lnTo>
                <a:lnTo>
                  <a:pt x="2181" y="826"/>
                </a:lnTo>
                <a:close/>
                <a:moveTo>
                  <a:pt x="2189" y="826"/>
                </a:moveTo>
                <a:lnTo>
                  <a:pt x="2193" y="826"/>
                </a:lnTo>
                <a:lnTo>
                  <a:pt x="2193" y="830"/>
                </a:lnTo>
                <a:lnTo>
                  <a:pt x="2189" y="830"/>
                </a:lnTo>
                <a:lnTo>
                  <a:pt x="2189" y="826"/>
                </a:lnTo>
                <a:close/>
                <a:moveTo>
                  <a:pt x="2197" y="826"/>
                </a:moveTo>
                <a:lnTo>
                  <a:pt x="2201" y="826"/>
                </a:lnTo>
                <a:lnTo>
                  <a:pt x="2201" y="830"/>
                </a:lnTo>
                <a:lnTo>
                  <a:pt x="2197" y="830"/>
                </a:lnTo>
                <a:lnTo>
                  <a:pt x="2197" y="826"/>
                </a:lnTo>
                <a:close/>
                <a:moveTo>
                  <a:pt x="2205" y="826"/>
                </a:moveTo>
                <a:lnTo>
                  <a:pt x="2208" y="826"/>
                </a:lnTo>
                <a:lnTo>
                  <a:pt x="2208" y="830"/>
                </a:lnTo>
                <a:lnTo>
                  <a:pt x="2205" y="830"/>
                </a:lnTo>
                <a:lnTo>
                  <a:pt x="2205" y="826"/>
                </a:lnTo>
                <a:close/>
                <a:moveTo>
                  <a:pt x="2212" y="826"/>
                </a:moveTo>
                <a:lnTo>
                  <a:pt x="2216" y="826"/>
                </a:lnTo>
                <a:lnTo>
                  <a:pt x="2216" y="830"/>
                </a:lnTo>
                <a:lnTo>
                  <a:pt x="2212" y="830"/>
                </a:lnTo>
                <a:lnTo>
                  <a:pt x="2212" y="826"/>
                </a:lnTo>
                <a:close/>
                <a:moveTo>
                  <a:pt x="2220" y="826"/>
                </a:moveTo>
                <a:lnTo>
                  <a:pt x="2224" y="826"/>
                </a:lnTo>
                <a:lnTo>
                  <a:pt x="2224" y="830"/>
                </a:lnTo>
                <a:lnTo>
                  <a:pt x="2220" y="830"/>
                </a:lnTo>
                <a:lnTo>
                  <a:pt x="2220" y="826"/>
                </a:lnTo>
                <a:close/>
                <a:moveTo>
                  <a:pt x="2228" y="826"/>
                </a:moveTo>
                <a:lnTo>
                  <a:pt x="2231" y="826"/>
                </a:lnTo>
                <a:lnTo>
                  <a:pt x="2231" y="830"/>
                </a:lnTo>
                <a:lnTo>
                  <a:pt x="2228" y="830"/>
                </a:lnTo>
                <a:lnTo>
                  <a:pt x="2228" y="826"/>
                </a:lnTo>
                <a:close/>
                <a:moveTo>
                  <a:pt x="2235" y="826"/>
                </a:moveTo>
                <a:lnTo>
                  <a:pt x="2239" y="826"/>
                </a:lnTo>
                <a:lnTo>
                  <a:pt x="2239" y="830"/>
                </a:lnTo>
                <a:lnTo>
                  <a:pt x="2235" y="830"/>
                </a:lnTo>
                <a:lnTo>
                  <a:pt x="2235" y="826"/>
                </a:lnTo>
                <a:close/>
                <a:moveTo>
                  <a:pt x="2243" y="826"/>
                </a:moveTo>
                <a:lnTo>
                  <a:pt x="2247" y="826"/>
                </a:lnTo>
                <a:lnTo>
                  <a:pt x="2247" y="830"/>
                </a:lnTo>
                <a:lnTo>
                  <a:pt x="2243" y="830"/>
                </a:lnTo>
                <a:lnTo>
                  <a:pt x="2243" y="826"/>
                </a:lnTo>
                <a:close/>
                <a:moveTo>
                  <a:pt x="2251" y="826"/>
                </a:moveTo>
                <a:lnTo>
                  <a:pt x="2254" y="826"/>
                </a:lnTo>
                <a:lnTo>
                  <a:pt x="2254" y="830"/>
                </a:lnTo>
                <a:lnTo>
                  <a:pt x="2251" y="830"/>
                </a:lnTo>
                <a:lnTo>
                  <a:pt x="2251" y="826"/>
                </a:lnTo>
                <a:close/>
                <a:moveTo>
                  <a:pt x="2258" y="826"/>
                </a:moveTo>
                <a:lnTo>
                  <a:pt x="2262" y="826"/>
                </a:lnTo>
                <a:lnTo>
                  <a:pt x="2262" y="830"/>
                </a:lnTo>
                <a:lnTo>
                  <a:pt x="2258" y="830"/>
                </a:lnTo>
                <a:lnTo>
                  <a:pt x="2258" y="826"/>
                </a:lnTo>
                <a:close/>
                <a:moveTo>
                  <a:pt x="2266" y="826"/>
                </a:moveTo>
                <a:lnTo>
                  <a:pt x="2270" y="826"/>
                </a:lnTo>
                <a:lnTo>
                  <a:pt x="2270" y="830"/>
                </a:lnTo>
                <a:lnTo>
                  <a:pt x="2266" y="830"/>
                </a:lnTo>
                <a:lnTo>
                  <a:pt x="2266" y="826"/>
                </a:lnTo>
                <a:close/>
                <a:moveTo>
                  <a:pt x="2274" y="826"/>
                </a:moveTo>
                <a:lnTo>
                  <a:pt x="2277" y="826"/>
                </a:lnTo>
                <a:lnTo>
                  <a:pt x="2277" y="830"/>
                </a:lnTo>
                <a:lnTo>
                  <a:pt x="2274" y="830"/>
                </a:lnTo>
                <a:lnTo>
                  <a:pt x="2274" y="826"/>
                </a:lnTo>
                <a:close/>
                <a:moveTo>
                  <a:pt x="2281" y="826"/>
                </a:moveTo>
                <a:lnTo>
                  <a:pt x="2285" y="826"/>
                </a:lnTo>
                <a:lnTo>
                  <a:pt x="2285" y="830"/>
                </a:lnTo>
                <a:lnTo>
                  <a:pt x="2281" y="830"/>
                </a:lnTo>
                <a:lnTo>
                  <a:pt x="2281" y="826"/>
                </a:lnTo>
                <a:close/>
                <a:moveTo>
                  <a:pt x="2289" y="826"/>
                </a:moveTo>
                <a:lnTo>
                  <a:pt x="2293" y="826"/>
                </a:lnTo>
                <a:lnTo>
                  <a:pt x="2293" y="830"/>
                </a:lnTo>
                <a:lnTo>
                  <a:pt x="2289" y="830"/>
                </a:lnTo>
                <a:lnTo>
                  <a:pt x="2289" y="826"/>
                </a:lnTo>
                <a:close/>
                <a:moveTo>
                  <a:pt x="2297" y="826"/>
                </a:moveTo>
                <a:lnTo>
                  <a:pt x="2301" y="826"/>
                </a:lnTo>
                <a:lnTo>
                  <a:pt x="2301" y="830"/>
                </a:lnTo>
                <a:lnTo>
                  <a:pt x="2297" y="830"/>
                </a:lnTo>
                <a:lnTo>
                  <a:pt x="2297" y="826"/>
                </a:lnTo>
                <a:close/>
                <a:moveTo>
                  <a:pt x="2304" y="826"/>
                </a:moveTo>
                <a:lnTo>
                  <a:pt x="2308" y="826"/>
                </a:lnTo>
                <a:lnTo>
                  <a:pt x="2308" y="830"/>
                </a:lnTo>
                <a:lnTo>
                  <a:pt x="2304" y="830"/>
                </a:lnTo>
                <a:lnTo>
                  <a:pt x="2304" y="826"/>
                </a:lnTo>
                <a:close/>
                <a:moveTo>
                  <a:pt x="2312" y="826"/>
                </a:moveTo>
                <a:lnTo>
                  <a:pt x="2316" y="826"/>
                </a:lnTo>
                <a:lnTo>
                  <a:pt x="2316" y="830"/>
                </a:lnTo>
                <a:lnTo>
                  <a:pt x="2312" y="830"/>
                </a:lnTo>
                <a:lnTo>
                  <a:pt x="2312" y="826"/>
                </a:lnTo>
                <a:close/>
                <a:moveTo>
                  <a:pt x="2320" y="826"/>
                </a:moveTo>
                <a:lnTo>
                  <a:pt x="2324" y="826"/>
                </a:lnTo>
                <a:lnTo>
                  <a:pt x="2324" y="830"/>
                </a:lnTo>
                <a:lnTo>
                  <a:pt x="2320" y="830"/>
                </a:lnTo>
                <a:lnTo>
                  <a:pt x="2320" y="826"/>
                </a:lnTo>
                <a:close/>
                <a:moveTo>
                  <a:pt x="2327" y="826"/>
                </a:moveTo>
                <a:lnTo>
                  <a:pt x="2331" y="826"/>
                </a:lnTo>
                <a:lnTo>
                  <a:pt x="2331" y="830"/>
                </a:lnTo>
                <a:lnTo>
                  <a:pt x="2327" y="830"/>
                </a:lnTo>
                <a:lnTo>
                  <a:pt x="2327" y="826"/>
                </a:lnTo>
                <a:close/>
                <a:moveTo>
                  <a:pt x="2335" y="826"/>
                </a:moveTo>
                <a:lnTo>
                  <a:pt x="2339" y="826"/>
                </a:lnTo>
                <a:lnTo>
                  <a:pt x="2339" y="830"/>
                </a:lnTo>
                <a:lnTo>
                  <a:pt x="2335" y="830"/>
                </a:lnTo>
                <a:lnTo>
                  <a:pt x="2335" y="826"/>
                </a:lnTo>
                <a:close/>
                <a:moveTo>
                  <a:pt x="2343" y="826"/>
                </a:moveTo>
                <a:lnTo>
                  <a:pt x="2347" y="826"/>
                </a:lnTo>
                <a:lnTo>
                  <a:pt x="2347" y="830"/>
                </a:lnTo>
                <a:lnTo>
                  <a:pt x="2343" y="830"/>
                </a:lnTo>
                <a:lnTo>
                  <a:pt x="2343" y="826"/>
                </a:lnTo>
                <a:close/>
                <a:moveTo>
                  <a:pt x="2350" y="826"/>
                </a:moveTo>
                <a:lnTo>
                  <a:pt x="2354" y="826"/>
                </a:lnTo>
                <a:lnTo>
                  <a:pt x="2354" y="830"/>
                </a:lnTo>
                <a:lnTo>
                  <a:pt x="2350" y="830"/>
                </a:lnTo>
                <a:lnTo>
                  <a:pt x="2350" y="826"/>
                </a:lnTo>
                <a:close/>
                <a:moveTo>
                  <a:pt x="2358" y="826"/>
                </a:moveTo>
                <a:lnTo>
                  <a:pt x="2362" y="826"/>
                </a:lnTo>
                <a:lnTo>
                  <a:pt x="2362" y="830"/>
                </a:lnTo>
                <a:lnTo>
                  <a:pt x="2358" y="830"/>
                </a:lnTo>
                <a:lnTo>
                  <a:pt x="2358" y="826"/>
                </a:lnTo>
                <a:close/>
                <a:moveTo>
                  <a:pt x="2366" y="826"/>
                </a:moveTo>
                <a:lnTo>
                  <a:pt x="2370" y="826"/>
                </a:lnTo>
                <a:lnTo>
                  <a:pt x="2370" y="830"/>
                </a:lnTo>
                <a:lnTo>
                  <a:pt x="2366" y="830"/>
                </a:lnTo>
                <a:lnTo>
                  <a:pt x="2366" y="826"/>
                </a:lnTo>
                <a:close/>
                <a:moveTo>
                  <a:pt x="2373" y="826"/>
                </a:moveTo>
                <a:lnTo>
                  <a:pt x="2377" y="826"/>
                </a:lnTo>
                <a:lnTo>
                  <a:pt x="2377" y="830"/>
                </a:lnTo>
                <a:lnTo>
                  <a:pt x="2373" y="830"/>
                </a:lnTo>
                <a:lnTo>
                  <a:pt x="2373" y="826"/>
                </a:lnTo>
                <a:close/>
                <a:moveTo>
                  <a:pt x="2381" y="826"/>
                </a:moveTo>
                <a:lnTo>
                  <a:pt x="2385" y="826"/>
                </a:lnTo>
                <a:lnTo>
                  <a:pt x="2385" y="830"/>
                </a:lnTo>
                <a:lnTo>
                  <a:pt x="2381" y="830"/>
                </a:lnTo>
                <a:lnTo>
                  <a:pt x="2381" y="826"/>
                </a:lnTo>
                <a:close/>
                <a:moveTo>
                  <a:pt x="2389" y="826"/>
                </a:moveTo>
                <a:lnTo>
                  <a:pt x="2393" y="826"/>
                </a:lnTo>
                <a:lnTo>
                  <a:pt x="2393" y="830"/>
                </a:lnTo>
                <a:lnTo>
                  <a:pt x="2389" y="830"/>
                </a:lnTo>
                <a:lnTo>
                  <a:pt x="2389" y="826"/>
                </a:lnTo>
                <a:close/>
                <a:moveTo>
                  <a:pt x="2397" y="826"/>
                </a:moveTo>
                <a:lnTo>
                  <a:pt x="2400" y="826"/>
                </a:lnTo>
                <a:lnTo>
                  <a:pt x="2400" y="830"/>
                </a:lnTo>
                <a:lnTo>
                  <a:pt x="2397" y="830"/>
                </a:lnTo>
                <a:lnTo>
                  <a:pt x="2397" y="826"/>
                </a:lnTo>
                <a:close/>
                <a:moveTo>
                  <a:pt x="2404" y="826"/>
                </a:moveTo>
                <a:lnTo>
                  <a:pt x="2408" y="826"/>
                </a:lnTo>
                <a:lnTo>
                  <a:pt x="2408" y="830"/>
                </a:lnTo>
                <a:lnTo>
                  <a:pt x="2404" y="830"/>
                </a:lnTo>
                <a:lnTo>
                  <a:pt x="2404" y="826"/>
                </a:lnTo>
                <a:close/>
                <a:moveTo>
                  <a:pt x="2412" y="826"/>
                </a:moveTo>
                <a:lnTo>
                  <a:pt x="2416" y="826"/>
                </a:lnTo>
                <a:lnTo>
                  <a:pt x="2416" y="830"/>
                </a:lnTo>
                <a:lnTo>
                  <a:pt x="2412" y="830"/>
                </a:lnTo>
                <a:lnTo>
                  <a:pt x="2412" y="826"/>
                </a:lnTo>
                <a:close/>
                <a:moveTo>
                  <a:pt x="2420" y="826"/>
                </a:moveTo>
                <a:lnTo>
                  <a:pt x="2423" y="826"/>
                </a:lnTo>
                <a:lnTo>
                  <a:pt x="2423" y="830"/>
                </a:lnTo>
                <a:lnTo>
                  <a:pt x="2420" y="830"/>
                </a:lnTo>
                <a:lnTo>
                  <a:pt x="2420" y="826"/>
                </a:lnTo>
                <a:close/>
                <a:moveTo>
                  <a:pt x="2427" y="826"/>
                </a:moveTo>
                <a:lnTo>
                  <a:pt x="2431" y="826"/>
                </a:lnTo>
                <a:lnTo>
                  <a:pt x="2431" y="830"/>
                </a:lnTo>
                <a:lnTo>
                  <a:pt x="2427" y="830"/>
                </a:lnTo>
                <a:lnTo>
                  <a:pt x="2427" y="826"/>
                </a:lnTo>
                <a:close/>
                <a:moveTo>
                  <a:pt x="2435" y="826"/>
                </a:moveTo>
                <a:lnTo>
                  <a:pt x="2439" y="826"/>
                </a:lnTo>
                <a:lnTo>
                  <a:pt x="2439" y="830"/>
                </a:lnTo>
                <a:lnTo>
                  <a:pt x="2435" y="830"/>
                </a:lnTo>
                <a:lnTo>
                  <a:pt x="2435" y="826"/>
                </a:lnTo>
                <a:close/>
                <a:moveTo>
                  <a:pt x="2443" y="826"/>
                </a:moveTo>
                <a:lnTo>
                  <a:pt x="2446" y="826"/>
                </a:lnTo>
                <a:lnTo>
                  <a:pt x="2446" y="830"/>
                </a:lnTo>
                <a:lnTo>
                  <a:pt x="2443" y="830"/>
                </a:lnTo>
                <a:lnTo>
                  <a:pt x="2443" y="826"/>
                </a:lnTo>
                <a:close/>
                <a:moveTo>
                  <a:pt x="2450" y="826"/>
                </a:moveTo>
                <a:lnTo>
                  <a:pt x="2454" y="826"/>
                </a:lnTo>
                <a:lnTo>
                  <a:pt x="2454" y="830"/>
                </a:lnTo>
                <a:lnTo>
                  <a:pt x="2450" y="830"/>
                </a:lnTo>
                <a:lnTo>
                  <a:pt x="2450" y="826"/>
                </a:lnTo>
                <a:close/>
                <a:moveTo>
                  <a:pt x="2458" y="826"/>
                </a:moveTo>
                <a:lnTo>
                  <a:pt x="2462" y="826"/>
                </a:lnTo>
                <a:lnTo>
                  <a:pt x="2462" y="830"/>
                </a:lnTo>
                <a:lnTo>
                  <a:pt x="2458" y="830"/>
                </a:lnTo>
                <a:lnTo>
                  <a:pt x="2458" y="826"/>
                </a:lnTo>
                <a:close/>
                <a:moveTo>
                  <a:pt x="2466" y="826"/>
                </a:moveTo>
                <a:lnTo>
                  <a:pt x="2469" y="826"/>
                </a:lnTo>
                <a:lnTo>
                  <a:pt x="2469" y="830"/>
                </a:lnTo>
                <a:lnTo>
                  <a:pt x="2466" y="830"/>
                </a:lnTo>
                <a:lnTo>
                  <a:pt x="2466" y="826"/>
                </a:lnTo>
                <a:close/>
                <a:moveTo>
                  <a:pt x="2473" y="826"/>
                </a:moveTo>
                <a:lnTo>
                  <a:pt x="2477" y="826"/>
                </a:lnTo>
                <a:lnTo>
                  <a:pt x="2477" y="830"/>
                </a:lnTo>
                <a:lnTo>
                  <a:pt x="2473" y="830"/>
                </a:lnTo>
                <a:lnTo>
                  <a:pt x="2473" y="826"/>
                </a:lnTo>
                <a:close/>
                <a:moveTo>
                  <a:pt x="2481" y="826"/>
                </a:moveTo>
                <a:lnTo>
                  <a:pt x="2485" y="826"/>
                </a:lnTo>
                <a:lnTo>
                  <a:pt x="2485" y="830"/>
                </a:lnTo>
                <a:lnTo>
                  <a:pt x="2481" y="830"/>
                </a:lnTo>
                <a:lnTo>
                  <a:pt x="2481" y="826"/>
                </a:lnTo>
                <a:close/>
                <a:moveTo>
                  <a:pt x="2489" y="826"/>
                </a:moveTo>
                <a:lnTo>
                  <a:pt x="2493" y="826"/>
                </a:lnTo>
                <a:lnTo>
                  <a:pt x="2493" y="830"/>
                </a:lnTo>
                <a:lnTo>
                  <a:pt x="2489" y="830"/>
                </a:lnTo>
                <a:lnTo>
                  <a:pt x="2489" y="826"/>
                </a:lnTo>
                <a:close/>
                <a:moveTo>
                  <a:pt x="2496" y="826"/>
                </a:moveTo>
                <a:lnTo>
                  <a:pt x="2500" y="826"/>
                </a:lnTo>
                <a:lnTo>
                  <a:pt x="2500" y="830"/>
                </a:lnTo>
                <a:lnTo>
                  <a:pt x="2496" y="830"/>
                </a:lnTo>
                <a:lnTo>
                  <a:pt x="2496" y="826"/>
                </a:lnTo>
                <a:close/>
                <a:moveTo>
                  <a:pt x="2504" y="826"/>
                </a:moveTo>
                <a:lnTo>
                  <a:pt x="2508" y="826"/>
                </a:lnTo>
                <a:lnTo>
                  <a:pt x="2508" y="830"/>
                </a:lnTo>
                <a:lnTo>
                  <a:pt x="2504" y="830"/>
                </a:lnTo>
                <a:lnTo>
                  <a:pt x="2504" y="826"/>
                </a:lnTo>
                <a:close/>
                <a:moveTo>
                  <a:pt x="2512" y="826"/>
                </a:moveTo>
                <a:lnTo>
                  <a:pt x="2516" y="826"/>
                </a:lnTo>
                <a:lnTo>
                  <a:pt x="2516" y="830"/>
                </a:lnTo>
                <a:lnTo>
                  <a:pt x="2512" y="830"/>
                </a:lnTo>
                <a:lnTo>
                  <a:pt x="2512" y="826"/>
                </a:lnTo>
                <a:close/>
                <a:moveTo>
                  <a:pt x="2519" y="826"/>
                </a:moveTo>
                <a:lnTo>
                  <a:pt x="2523" y="826"/>
                </a:lnTo>
                <a:lnTo>
                  <a:pt x="2523" y="830"/>
                </a:lnTo>
                <a:lnTo>
                  <a:pt x="2519" y="830"/>
                </a:lnTo>
                <a:lnTo>
                  <a:pt x="2519" y="826"/>
                </a:lnTo>
                <a:close/>
                <a:moveTo>
                  <a:pt x="2527" y="826"/>
                </a:moveTo>
                <a:lnTo>
                  <a:pt x="2531" y="826"/>
                </a:lnTo>
                <a:lnTo>
                  <a:pt x="2531" y="830"/>
                </a:lnTo>
                <a:lnTo>
                  <a:pt x="2527" y="830"/>
                </a:lnTo>
                <a:lnTo>
                  <a:pt x="2527" y="826"/>
                </a:lnTo>
                <a:close/>
                <a:moveTo>
                  <a:pt x="2535" y="826"/>
                </a:moveTo>
                <a:lnTo>
                  <a:pt x="2539" y="826"/>
                </a:lnTo>
                <a:lnTo>
                  <a:pt x="2539" y="830"/>
                </a:lnTo>
                <a:lnTo>
                  <a:pt x="2535" y="830"/>
                </a:lnTo>
                <a:lnTo>
                  <a:pt x="2535" y="826"/>
                </a:lnTo>
                <a:close/>
                <a:moveTo>
                  <a:pt x="2542" y="826"/>
                </a:moveTo>
                <a:lnTo>
                  <a:pt x="2546" y="826"/>
                </a:lnTo>
                <a:lnTo>
                  <a:pt x="2546" y="830"/>
                </a:lnTo>
                <a:lnTo>
                  <a:pt x="2542" y="830"/>
                </a:lnTo>
                <a:lnTo>
                  <a:pt x="2542" y="826"/>
                </a:lnTo>
                <a:close/>
                <a:moveTo>
                  <a:pt x="2550" y="826"/>
                </a:moveTo>
                <a:lnTo>
                  <a:pt x="2554" y="826"/>
                </a:lnTo>
                <a:lnTo>
                  <a:pt x="2554" y="830"/>
                </a:lnTo>
                <a:lnTo>
                  <a:pt x="2550" y="830"/>
                </a:lnTo>
                <a:lnTo>
                  <a:pt x="2550" y="826"/>
                </a:lnTo>
                <a:close/>
                <a:moveTo>
                  <a:pt x="2558" y="826"/>
                </a:moveTo>
                <a:lnTo>
                  <a:pt x="2562" y="826"/>
                </a:lnTo>
                <a:lnTo>
                  <a:pt x="2562" y="830"/>
                </a:lnTo>
                <a:lnTo>
                  <a:pt x="2558" y="830"/>
                </a:lnTo>
                <a:lnTo>
                  <a:pt x="2558" y="826"/>
                </a:lnTo>
                <a:close/>
                <a:moveTo>
                  <a:pt x="2565" y="826"/>
                </a:moveTo>
                <a:lnTo>
                  <a:pt x="2569" y="826"/>
                </a:lnTo>
                <a:lnTo>
                  <a:pt x="2569" y="830"/>
                </a:lnTo>
                <a:lnTo>
                  <a:pt x="2565" y="830"/>
                </a:lnTo>
                <a:lnTo>
                  <a:pt x="2565" y="826"/>
                </a:lnTo>
                <a:close/>
                <a:moveTo>
                  <a:pt x="2573" y="826"/>
                </a:moveTo>
                <a:lnTo>
                  <a:pt x="2577" y="826"/>
                </a:lnTo>
                <a:lnTo>
                  <a:pt x="2577" y="830"/>
                </a:lnTo>
                <a:lnTo>
                  <a:pt x="2573" y="830"/>
                </a:lnTo>
                <a:lnTo>
                  <a:pt x="2573" y="826"/>
                </a:lnTo>
                <a:close/>
                <a:moveTo>
                  <a:pt x="2581" y="826"/>
                </a:moveTo>
                <a:lnTo>
                  <a:pt x="2585" y="826"/>
                </a:lnTo>
                <a:lnTo>
                  <a:pt x="2585" y="830"/>
                </a:lnTo>
                <a:lnTo>
                  <a:pt x="2581" y="830"/>
                </a:lnTo>
                <a:lnTo>
                  <a:pt x="2581" y="826"/>
                </a:lnTo>
                <a:close/>
                <a:moveTo>
                  <a:pt x="2589" y="826"/>
                </a:moveTo>
                <a:lnTo>
                  <a:pt x="2592" y="826"/>
                </a:lnTo>
                <a:lnTo>
                  <a:pt x="2592" y="830"/>
                </a:lnTo>
                <a:lnTo>
                  <a:pt x="2589" y="830"/>
                </a:lnTo>
                <a:lnTo>
                  <a:pt x="2589" y="826"/>
                </a:lnTo>
                <a:close/>
                <a:moveTo>
                  <a:pt x="2596" y="826"/>
                </a:moveTo>
                <a:lnTo>
                  <a:pt x="2600" y="826"/>
                </a:lnTo>
                <a:lnTo>
                  <a:pt x="2600" y="830"/>
                </a:lnTo>
                <a:lnTo>
                  <a:pt x="2596" y="830"/>
                </a:lnTo>
                <a:lnTo>
                  <a:pt x="2596" y="826"/>
                </a:lnTo>
                <a:close/>
                <a:moveTo>
                  <a:pt x="2604" y="826"/>
                </a:moveTo>
                <a:lnTo>
                  <a:pt x="2608" y="826"/>
                </a:lnTo>
                <a:lnTo>
                  <a:pt x="2608" y="830"/>
                </a:lnTo>
                <a:lnTo>
                  <a:pt x="2604" y="830"/>
                </a:lnTo>
                <a:lnTo>
                  <a:pt x="2604" y="826"/>
                </a:lnTo>
                <a:close/>
                <a:moveTo>
                  <a:pt x="2612" y="826"/>
                </a:moveTo>
                <a:lnTo>
                  <a:pt x="2615" y="826"/>
                </a:lnTo>
                <a:lnTo>
                  <a:pt x="2615" y="830"/>
                </a:lnTo>
                <a:lnTo>
                  <a:pt x="2612" y="830"/>
                </a:lnTo>
                <a:lnTo>
                  <a:pt x="2612" y="826"/>
                </a:lnTo>
                <a:close/>
                <a:moveTo>
                  <a:pt x="2619" y="826"/>
                </a:moveTo>
                <a:lnTo>
                  <a:pt x="2623" y="826"/>
                </a:lnTo>
                <a:lnTo>
                  <a:pt x="2623" y="830"/>
                </a:lnTo>
                <a:lnTo>
                  <a:pt x="2619" y="830"/>
                </a:lnTo>
                <a:lnTo>
                  <a:pt x="2619" y="826"/>
                </a:lnTo>
                <a:close/>
                <a:moveTo>
                  <a:pt x="2627" y="826"/>
                </a:moveTo>
                <a:lnTo>
                  <a:pt x="2631" y="826"/>
                </a:lnTo>
                <a:lnTo>
                  <a:pt x="2631" y="830"/>
                </a:lnTo>
                <a:lnTo>
                  <a:pt x="2627" y="830"/>
                </a:lnTo>
                <a:lnTo>
                  <a:pt x="2627" y="826"/>
                </a:lnTo>
                <a:close/>
                <a:moveTo>
                  <a:pt x="2635" y="826"/>
                </a:moveTo>
                <a:lnTo>
                  <a:pt x="2638" y="826"/>
                </a:lnTo>
                <a:lnTo>
                  <a:pt x="2638" y="830"/>
                </a:lnTo>
                <a:lnTo>
                  <a:pt x="2635" y="830"/>
                </a:lnTo>
                <a:lnTo>
                  <a:pt x="2635" y="826"/>
                </a:lnTo>
                <a:close/>
                <a:moveTo>
                  <a:pt x="2642" y="826"/>
                </a:moveTo>
                <a:lnTo>
                  <a:pt x="2646" y="826"/>
                </a:lnTo>
                <a:lnTo>
                  <a:pt x="2646" y="830"/>
                </a:lnTo>
                <a:lnTo>
                  <a:pt x="2642" y="830"/>
                </a:lnTo>
                <a:lnTo>
                  <a:pt x="2642" y="826"/>
                </a:lnTo>
                <a:close/>
                <a:moveTo>
                  <a:pt x="2650" y="826"/>
                </a:moveTo>
                <a:lnTo>
                  <a:pt x="2654" y="826"/>
                </a:lnTo>
                <a:lnTo>
                  <a:pt x="2654" y="830"/>
                </a:lnTo>
                <a:lnTo>
                  <a:pt x="2650" y="830"/>
                </a:lnTo>
                <a:lnTo>
                  <a:pt x="2650" y="826"/>
                </a:lnTo>
                <a:close/>
                <a:moveTo>
                  <a:pt x="2658" y="826"/>
                </a:moveTo>
                <a:lnTo>
                  <a:pt x="2661" y="826"/>
                </a:lnTo>
                <a:lnTo>
                  <a:pt x="2661" y="830"/>
                </a:lnTo>
                <a:lnTo>
                  <a:pt x="2658" y="830"/>
                </a:lnTo>
                <a:lnTo>
                  <a:pt x="2658" y="826"/>
                </a:lnTo>
                <a:close/>
                <a:moveTo>
                  <a:pt x="2665" y="826"/>
                </a:moveTo>
                <a:lnTo>
                  <a:pt x="2669" y="826"/>
                </a:lnTo>
                <a:lnTo>
                  <a:pt x="2669" y="830"/>
                </a:lnTo>
                <a:lnTo>
                  <a:pt x="2665" y="830"/>
                </a:lnTo>
                <a:lnTo>
                  <a:pt x="2665" y="826"/>
                </a:lnTo>
                <a:close/>
                <a:moveTo>
                  <a:pt x="2673" y="826"/>
                </a:moveTo>
                <a:lnTo>
                  <a:pt x="2677" y="826"/>
                </a:lnTo>
                <a:lnTo>
                  <a:pt x="2677" y="830"/>
                </a:lnTo>
                <a:lnTo>
                  <a:pt x="2673" y="830"/>
                </a:lnTo>
                <a:lnTo>
                  <a:pt x="2673" y="826"/>
                </a:lnTo>
                <a:close/>
                <a:moveTo>
                  <a:pt x="2681" y="826"/>
                </a:moveTo>
                <a:lnTo>
                  <a:pt x="2685" y="826"/>
                </a:lnTo>
                <a:lnTo>
                  <a:pt x="2685" y="830"/>
                </a:lnTo>
                <a:lnTo>
                  <a:pt x="2681" y="830"/>
                </a:lnTo>
                <a:lnTo>
                  <a:pt x="2681" y="826"/>
                </a:lnTo>
                <a:close/>
                <a:moveTo>
                  <a:pt x="2688" y="826"/>
                </a:moveTo>
                <a:lnTo>
                  <a:pt x="2692" y="826"/>
                </a:lnTo>
                <a:lnTo>
                  <a:pt x="2692" y="830"/>
                </a:lnTo>
                <a:lnTo>
                  <a:pt x="2688" y="830"/>
                </a:lnTo>
                <a:lnTo>
                  <a:pt x="2688" y="826"/>
                </a:lnTo>
                <a:close/>
                <a:moveTo>
                  <a:pt x="2696" y="826"/>
                </a:moveTo>
                <a:lnTo>
                  <a:pt x="2700" y="826"/>
                </a:lnTo>
                <a:lnTo>
                  <a:pt x="2700" y="830"/>
                </a:lnTo>
                <a:lnTo>
                  <a:pt x="2696" y="830"/>
                </a:lnTo>
                <a:lnTo>
                  <a:pt x="2696" y="826"/>
                </a:lnTo>
                <a:close/>
                <a:moveTo>
                  <a:pt x="2704" y="826"/>
                </a:moveTo>
                <a:lnTo>
                  <a:pt x="2708" y="826"/>
                </a:lnTo>
                <a:lnTo>
                  <a:pt x="2708" y="830"/>
                </a:lnTo>
                <a:lnTo>
                  <a:pt x="2704" y="830"/>
                </a:lnTo>
                <a:lnTo>
                  <a:pt x="2704" y="826"/>
                </a:lnTo>
                <a:close/>
                <a:moveTo>
                  <a:pt x="2711" y="826"/>
                </a:moveTo>
                <a:lnTo>
                  <a:pt x="2715" y="826"/>
                </a:lnTo>
                <a:lnTo>
                  <a:pt x="2715" y="830"/>
                </a:lnTo>
                <a:lnTo>
                  <a:pt x="2711" y="830"/>
                </a:lnTo>
                <a:lnTo>
                  <a:pt x="2711" y="826"/>
                </a:lnTo>
                <a:close/>
                <a:moveTo>
                  <a:pt x="2719" y="826"/>
                </a:moveTo>
                <a:lnTo>
                  <a:pt x="2723" y="826"/>
                </a:lnTo>
                <a:lnTo>
                  <a:pt x="2723" y="830"/>
                </a:lnTo>
                <a:lnTo>
                  <a:pt x="2719" y="830"/>
                </a:lnTo>
                <a:lnTo>
                  <a:pt x="2719" y="826"/>
                </a:lnTo>
                <a:close/>
                <a:moveTo>
                  <a:pt x="2727" y="826"/>
                </a:moveTo>
                <a:lnTo>
                  <a:pt x="2731" y="826"/>
                </a:lnTo>
                <a:lnTo>
                  <a:pt x="2731" y="830"/>
                </a:lnTo>
                <a:lnTo>
                  <a:pt x="2727" y="830"/>
                </a:lnTo>
                <a:lnTo>
                  <a:pt x="2727" y="826"/>
                </a:lnTo>
                <a:close/>
                <a:moveTo>
                  <a:pt x="2734" y="826"/>
                </a:moveTo>
                <a:lnTo>
                  <a:pt x="2738" y="826"/>
                </a:lnTo>
                <a:lnTo>
                  <a:pt x="2738" y="830"/>
                </a:lnTo>
                <a:lnTo>
                  <a:pt x="2734" y="830"/>
                </a:lnTo>
                <a:lnTo>
                  <a:pt x="2734" y="826"/>
                </a:lnTo>
                <a:close/>
                <a:moveTo>
                  <a:pt x="2742" y="826"/>
                </a:moveTo>
                <a:lnTo>
                  <a:pt x="2746" y="826"/>
                </a:lnTo>
                <a:lnTo>
                  <a:pt x="2746" y="830"/>
                </a:lnTo>
                <a:lnTo>
                  <a:pt x="2742" y="830"/>
                </a:lnTo>
                <a:lnTo>
                  <a:pt x="2742" y="826"/>
                </a:lnTo>
                <a:close/>
                <a:moveTo>
                  <a:pt x="2750" y="826"/>
                </a:moveTo>
                <a:lnTo>
                  <a:pt x="2754" y="826"/>
                </a:lnTo>
                <a:lnTo>
                  <a:pt x="2754" y="830"/>
                </a:lnTo>
                <a:lnTo>
                  <a:pt x="2750" y="830"/>
                </a:lnTo>
                <a:lnTo>
                  <a:pt x="2750" y="826"/>
                </a:lnTo>
                <a:close/>
                <a:moveTo>
                  <a:pt x="2757" y="826"/>
                </a:moveTo>
                <a:lnTo>
                  <a:pt x="2761" y="826"/>
                </a:lnTo>
                <a:lnTo>
                  <a:pt x="2761" y="830"/>
                </a:lnTo>
                <a:lnTo>
                  <a:pt x="2757" y="830"/>
                </a:lnTo>
                <a:lnTo>
                  <a:pt x="2757" y="826"/>
                </a:lnTo>
                <a:close/>
                <a:moveTo>
                  <a:pt x="2765" y="826"/>
                </a:moveTo>
                <a:lnTo>
                  <a:pt x="2769" y="826"/>
                </a:lnTo>
                <a:lnTo>
                  <a:pt x="2769" y="830"/>
                </a:lnTo>
                <a:lnTo>
                  <a:pt x="2765" y="830"/>
                </a:lnTo>
                <a:lnTo>
                  <a:pt x="2765" y="826"/>
                </a:lnTo>
                <a:close/>
                <a:moveTo>
                  <a:pt x="2773" y="826"/>
                </a:moveTo>
                <a:lnTo>
                  <a:pt x="2777" y="826"/>
                </a:lnTo>
                <a:lnTo>
                  <a:pt x="2777" y="830"/>
                </a:lnTo>
                <a:lnTo>
                  <a:pt x="2773" y="830"/>
                </a:lnTo>
                <a:lnTo>
                  <a:pt x="2773" y="826"/>
                </a:lnTo>
                <a:close/>
                <a:moveTo>
                  <a:pt x="2781" y="826"/>
                </a:moveTo>
                <a:lnTo>
                  <a:pt x="2784" y="826"/>
                </a:lnTo>
                <a:lnTo>
                  <a:pt x="2784" y="830"/>
                </a:lnTo>
                <a:lnTo>
                  <a:pt x="2781" y="830"/>
                </a:lnTo>
                <a:lnTo>
                  <a:pt x="2781" y="826"/>
                </a:lnTo>
                <a:close/>
                <a:moveTo>
                  <a:pt x="2788" y="826"/>
                </a:moveTo>
                <a:lnTo>
                  <a:pt x="2792" y="826"/>
                </a:lnTo>
                <a:lnTo>
                  <a:pt x="2792" y="830"/>
                </a:lnTo>
                <a:lnTo>
                  <a:pt x="2788" y="830"/>
                </a:lnTo>
                <a:lnTo>
                  <a:pt x="2788" y="826"/>
                </a:lnTo>
                <a:close/>
                <a:moveTo>
                  <a:pt x="2796" y="826"/>
                </a:moveTo>
                <a:lnTo>
                  <a:pt x="2800" y="826"/>
                </a:lnTo>
                <a:lnTo>
                  <a:pt x="2800" y="830"/>
                </a:lnTo>
                <a:lnTo>
                  <a:pt x="2796" y="830"/>
                </a:lnTo>
                <a:lnTo>
                  <a:pt x="2796" y="826"/>
                </a:lnTo>
                <a:close/>
                <a:moveTo>
                  <a:pt x="2804" y="826"/>
                </a:moveTo>
                <a:lnTo>
                  <a:pt x="2807" y="826"/>
                </a:lnTo>
                <a:lnTo>
                  <a:pt x="2807" y="830"/>
                </a:lnTo>
                <a:lnTo>
                  <a:pt x="2804" y="830"/>
                </a:lnTo>
                <a:lnTo>
                  <a:pt x="2804" y="826"/>
                </a:lnTo>
                <a:close/>
                <a:moveTo>
                  <a:pt x="2811" y="826"/>
                </a:moveTo>
                <a:lnTo>
                  <a:pt x="2815" y="826"/>
                </a:lnTo>
                <a:lnTo>
                  <a:pt x="2815" y="830"/>
                </a:lnTo>
                <a:lnTo>
                  <a:pt x="2811" y="830"/>
                </a:lnTo>
                <a:lnTo>
                  <a:pt x="2811" y="826"/>
                </a:lnTo>
                <a:close/>
                <a:moveTo>
                  <a:pt x="2819" y="826"/>
                </a:moveTo>
                <a:lnTo>
                  <a:pt x="2823" y="826"/>
                </a:lnTo>
                <a:lnTo>
                  <a:pt x="2823" y="830"/>
                </a:lnTo>
                <a:lnTo>
                  <a:pt x="2819" y="830"/>
                </a:lnTo>
                <a:lnTo>
                  <a:pt x="2819" y="826"/>
                </a:lnTo>
                <a:close/>
                <a:moveTo>
                  <a:pt x="2827" y="826"/>
                </a:moveTo>
                <a:lnTo>
                  <a:pt x="2830" y="826"/>
                </a:lnTo>
                <a:lnTo>
                  <a:pt x="2830" y="830"/>
                </a:lnTo>
                <a:lnTo>
                  <a:pt x="2827" y="830"/>
                </a:lnTo>
                <a:lnTo>
                  <a:pt x="2827" y="826"/>
                </a:lnTo>
                <a:close/>
                <a:moveTo>
                  <a:pt x="2834" y="826"/>
                </a:moveTo>
                <a:lnTo>
                  <a:pt x="2838" y="826"/>
                </a:lnTo>
                <a:lnTo>
                  <a:pt x="2838" y="830"/>
                </a:lnTo>
                <a:lnTo>
                  <a:pt x="2834" y="830"/>
                </a:lnTo>
                <a:lnTo>
                  <a:pt x="2834" y="826"/>
                </a:lnTo>
                <a:close/>
                <a:moveTo>
                  <a:pt x="2842" y="826"/>
                </a:moveTo>
                <a:lnTo>
                  <a:pt x="2846" y="826"/>
                </a:lnTo>
                <a:lnTo>
                  <a:pt x="2846" y="830"/>
                </a:lnTo>
                <a:lnTo>
                  <a:pt x="2842" y="830"/>
                </a:lnTo>
                <a:lnTo>
                  <a:pt x="2842" y="826"/>
                </a:lnTo>
                <a:close/>
                <a:moveTo>
                  <a:pt x="2850" y="826"/>
                </a:moveTo>
                <a:lnTo>
                  <a:pt x="2853" y="826"/>
                </a:lnTo>
                <a:lnTo>
                  <a:pt x="2853" y="830"/>
                </a:lnTo>
                <a:lnTo>
                  <a:pt x="2850" y="830"/>
                </a:lnTo>
                <a:lnTo>
                  <a:pt x="2850" y="826"/>
                </a:lnTo>
                <a:close/>
                <a:moveTo>
                  <a:pt x="2857" y="826"/>
                </a:moveTo>
                <a:lnTo>
                  <a:pt x="2861" y="826"/>
                </a:lnTo>
                <a:lnTo>
                  <a:pt x="2861" y="830"/>
                </a:lnTo>
                <a:lnTo>
                  <a:pt x="2857" y="830"/>
                </a:lnTo>
                <a:lnTo>
                  <a:pt x="2857" y="826"/>
                </a:lnTo>
                <a:close/>
                <a:moveTo>
                  <a:pt x="2865" y="826"/>
                </a:moveTo>
                <a:lnTo>
                  <a:pt x="2869" y="826"/>
                </a:lnTo>
                <a:lnTo>
                  <a:pt x="2869" y="830"/>
                </a:lnTo>
                <a:lnTo>
                  <a:pt x="2865" y="830"/>
                </a:lnTo>
                <a:lnTo>
                  <a:pt x="2865" y="826"/>
                </a:lnTo>
                <a:close/>
                <a:moveTo>
                  <a:pt x="2873" y="826"/>
                </a:moveTo>
                <a:lnTo>
                  <a:pt x="2877" y="826"/>
                </a:lnTo>
                <a:lnTo>
                  <a:pt x="2877" y="830"/>
                </a:lnTo>
                <a:lnTo>
                  <a:pt x="2873" y="830"/>
                </a:lnTo>
                <a:lnTo>
                  <a:pt x="2873" y="826"/>
                </a:lnTo>
                <a:close/>
                <a:moveTo>
                  <a:pt x="2880" y="826"/>
                </a:moveTo>
                <a:lnTo>
                  <a:pt x="2884" y="826"/>
                </a:lnTo>
                <a:lnTo>
                  <a:pt x="2884" y="830"/>
                </a:lnTo>
                <a:lnTo>
                  <a:pt x="2880" y="830"/>
                </a:lnTo>
                <a:lnTo>
                  <a:pt x="2880" y="826"/>
                </a:lnTo>
                <a:close/>
                <a:moveTo>
                  <a:pt x="2888" y="826"/>
                </a:moveTo>
                <a:lnTo>
                  <a:pt x="2892" y="826"/>
                </a:lnTo>
                <a:lnTo>
                  <a:pt x="2892" y="830"/>
                </a:lnTo>
                <a:lnTo>
                  <a:pt x="2888" y="830"/>
                </a:lnTo>
                <a:lnTo>
                  <a:pt x="2888" y="826"/>
                </a:lnTo>
                <a:close/>
                <a:moveTo>
                  <a:pt x="2896" y="826"/>
                </a:moveTo>
                <a:lnTo>
                  <a:pt x="2900" y="826"/>
                </a:lnTo>
                <a:lnTo>
                  <a:pt x="2900" y="830"/>
                </a:lnTo>
                <a:lnTo>
                  <a:pt x="2896" y="830"/>
                </a:lnTo>
                <a:lnTo>
                  <a:pt x="2896" y="826"/>
                </a:lnTo>
                <a:close/>
                <a:moveTo>
                  <a:pt x="2903" y="826"/>
                </a:moveTo>
                <a:lnTo>
                  <a:pt x="2907" y="826"/>
                </a:lnTo>
                <a:lnTo>
                  <a:pt x="2907" y="830"/>
                </a:lnTo>
                <a:lnTo>
                  <a:pt x="2903" y="830"/>
                </a:lnTo>
                <a:lnTo>
                  <a:pt x="2903" y="826"/>
                </a:lnTo>
                <a:close/>
                <a:moveTo>
                  <a:pt x="2911" y="826"/>
                </a:moveTo>
                <a:lnTo>
                  <a:pt x="2915" y="826"/>
                </a:lnTo>
                <a:lnTo>
                  <a:pt x="2915" y="830"/>
                </a:lnTo>
                <a:lnTo>
                  <a:pt x="2911" y="830"/>
                </a:lnTo>
                <a:lnTo>
                  <a:pt x="2911" y="826"/>
                </a:lnTo>
                <a:close/>
                <a:moveTo>
                  <a:pt x="2919" y="826"/>
                </a:moveTo>
                <a:lnTo>
                  <a:pt x="2923" y="826"/>
                </a:lnTo>
                <a:lnTo>
                  <a:pt x="2923" y="830"/>
                </a:lnTo>
                <a:lnTo>
                  <a:pt x="2919" y="830"/>
                </a:lnTo>
                <a:lnTo>
                  <a:pt x="2919" y="826"/>
                </a:lnTo>
                <a:close/>
                <a:moveTo>
                  <a:pt x="2926" y="826"/>
                </a:moveTo>
                <a:lnTo>
                  <a:pt x="2930" y="826"/>
                </a:lnTo>
                <a:lnTo>
                  <a:pt x="2930" y="830"/>
                </a:lnTo>
                <a:lnTo>
                  <a:pt x="2926" y="830"/>
                </a:lnTo>
                <a:lnTo>
                  <a:pt x="2926" y="826"/>
                </a:lnTo>
                <a:close/>
                <a:moveTo>
                  <a:pt x="2934" y="826"/>
                </a:moveTo>
                <a:lnTo>
                  <a:pt x="2938" y="826"/>
                </a:lnTo>
                <a:lnTo>
                  <a:pt x="2938" y="830"/>
                </a:lnTo>
                <a:lnTo>
                  <a:pt x="2934" y="830"/>
                </a:lnTo>
                <a:lnTo>
                  <a:pt x="2934" y="826"/>
                </a:lnTo>
                <a:close/>
                <a:moveTo>
                  <a:pt x="2942" y="826"/>
                </a:moveTo>
                <a:lnTo>
                  <a:pt x="2946" y="826"/>
                </a:lnTo>
                <a:lnTo>
                  <a:pt x="2946" y="830"/>
                </a:lnTo>
                <a:lnTo>
                  <a:pt x="2942" y="830"/>
                </a:lnTo>
                <a:lnTo>
                  <a:pt x="2942" y="826"/>
                </a:lnTo>
                <a:close/>
                <a:moveTo>
                  <a:pt x="2949" y="826"/>
                </a:moveTo>
                <a:lnTo>
                  <a:pt x="2953" y="826"/>
                </a:lnTo>
                <a:lnTo>
                  <a:pt x="2953" y="830"/>
                </a:lnTo>
                <a:lnTo>
                  <a:pt x="2949" y="830"/>
                </a:lnTo>
                <a:lnTo>
                  <a:pt x="2949" y="826"/>
                </a:lnTo>
                <a:close/>
                <a:moveTo>
                  <a:pt x="2957" y="826"/>
                </a:moveTo>
                <a:lnTo>
                  <a:pt x="2961" y="826"/>
                </a:lnTo>
                <a:lnTo>
                  <a:pt x="2961" y="830"/>
                </a:lnTo>
                <a:lnTo>
                  <a:pt x="2957" y="830"/>
                </a:lnTo>
                <a:lnTo>
                  <a:pt x="2957" y="826"/>
                </a:lnTo>
                <a:close/>
                <a:moveTo>
                  <a:pt x="2965" y="826"/>
                </a:moveTo>
                <a:lnTo>
                  <a:pt x="2969" y="826"/>
                </a:lnTo>
                <a:lnTo>
                  <a:pt x="2969" y="830"/>
                </a:lnTo>
                <a:lnTo>
                  <a:pt x="2965" y="830"/>
                </a:lnTo>
                <a:lnTo>
                  <a:pt x="2965" y="826"/>
                </a:lnTo>
                <a:close/>
                <a:moveTo>
                  <a:pt x="2973" y="826"/>
                </a:moveTo>
                <a:lnTo>
                  <a:pt x="2976" y="826"/>
                </a:lnTo>
                <a:lnTo>
                  <a:pt x="2976" y="830"/>
                </a:lnTo>
                <a:lnTo>
                  <a:pt x="2973" y="830"/>
                </a:lnTo>
                <a:lnTo>
                  <a:pt x="2973" y="826"/>
                </a:lnTo>
                <a:close/>
                <a:moveTo>
                  <a:pt x="2980" y="826"/>
                </a:moveTo>
                <a:lnTo>
                  <a:pt x="2984" y="826"/>
                </a:lnTo>
                <a:lnTo>
                  <a:pt x="2984" y="830"/>
                </a:lnTo>
                <a:lnTo>
                  <a:pt x="2980" y="830"/>
                </a:lnTo>
                <a:lnTo>
                  <a:pt x="2980" y="826"/>
                </a:lnTo>
                <a:close/>
                <a:moveTo>
                  <a:pt x="2988" y="826"/>
                </a:moveTo>
                <a:lnTo>
                  <a:pt x="2992" y="826"/>
                </a:lnTo>
                <a:lnTo>
                  <a:pt x="2992" y="830"/>
                </a:lnTo>
                <a:lnTo>
                  <a:pt x="2988" y="830"/>
                </a:lnTo>
                <a:lnTo>
                  <a:pt x="2988" y="826"/>
                </a:lnTo>
                <a:close/>
                <a:moveTo>
                  <a:pt x="2996" y="826"/>
                </a:moveTo>
                <a:lnTo>
                  <a:pt x="2999" y="826"/>
                </a:lnTo>
                <a:lnTo>
                  <a:pt x="2999" y="830"/>
                </a:lnTo>
                <a:lnTo>
                  <a:pt x="2996" y="830"/>
                </a:lnTo>
                <a:lnTo>
                  <a:pt x="2996" y="826"/>
                </a:lnTo>
                <a:close/>
                <a:moveTo>
                  <a:pt x="3003" y="826"/>
                </a:moveTo>
                <a:lnTo>
                  <a:pt x="3007" y="826"/>
                </a:lnTo>
                <a:lnTo>
                  <a:pt x="3007" y="830"/>
                </a:lnTo>
                <a:lnTo>
                  <a:pt x="3003" y="830"/>
                </a:lnTo>
                <a:lnTo>
                  <a:pt x="3003" y="826"/>
                </a:lnTo>
                <a:close/>
                <a:moveTo>
                  <a:pt x="3011" y="826"/>
                </a:moveTo>
                <a:lnTo>
                  <a:pt x="3015" y="826"/>
                </a:lnTo>
                <a:lnTo>
                  <a:pt x="3015" y="830"/>
                </a:lnTo>
                <a:lnTo>
                  <a:pt x="3011" y="830"/>
                </a:lnTo>
                <a:lnTo>
                  <a:pt x="3011" y="826"/>
                </a:lnTo>
                <a:close/>
                <a:moveTo>
                  <a:pt x="3019" y="826"/>
                </a:moveTo>
                <a:lnTo>
                  <a:pt x="3022" y="826"/>
                </a:lnTo>
                <a:lnTo>
                  <a:pt x="3022" y="830"/>
                </a:lnTo>
                <a:lnTo>
                  <a:pt x="3019" y="830"/>
                </a:lnTo>
                <a:lnTo>
                  <a:pt x="3019" y="826"/>
                </a:lnTo>
                <a:close/>
                <a:moveTo>
                  <a:pt x="3026" y="826"/>
                </a:moveTo>
                <a:lnTo>
                  <a:pt x="3030" y="826"/>
                </a:lnTo>
                <a:lnTo>
                  <a:pt x="3030" y="830"/>
                </a:lnTo>
                <a:lnTo>
                  <a:pt x="3026" y="830"/>
                </a:lnTo>
                <a:lnTo>
                  <a:pt x="3026" y="826"/>
                </a:lnTo>
                <a:close/>
                <a:moveTo>
                  <a:pt x="3034" y="826"/>
                </a:moveTo>
                <a:lnTo>
                  <a:pt x="3038" y="826"/>
                </a:lnTo>
                <a:lnTo>
                  <a:pt x="3038" y="830"/>
                </a:lnTo>
                <a:lnTo>
                  <a:pt x="3034" y="830"/>
                </a:lnTo>
                <a:lnTo>
                  <a:pt x="3034" y="826"/>
                </a:lnTo>
                <a:close/>
                <a:moveTo>
                  <a:pt x="3042" y="826"/>
                </a:moveTo>
                <a:lnTo>
                  <a:pt x="3045" y="826"/>
                </a:lnTo>
                <a:lnTo>
                  <a:pt x="3045" y="830"/>
                </a:lnTo>
                <a:lnTo>
                  <a:pt x="3042" y="830"/>
                </a:lnTo>
                <a:lnTo>
                  <a:pt x="3042" y="826"/>
                </a:lnTo>
                <a:close/>
                <a:moveTo>
                  <a:pt x="3049" y="826"/>
                </a:moveTo>
                <a:lnTo>
                  <a:pt x="3053" y="826"/>
                </a:lnTo>
                <a:lnTo>
                  <a:pt x="3053" y="830"/>
                </a:lnTo>
                <a:lnTo>
                  <a:pt x="3049" y="830"/>
                </a:lnTo>
                <a:lnTo>
                  <a:pt x="3049" y="826"/>
                </a:lnTo>
                <a:close/>
                <a:moveTo>
                  <a:pt x="3057" y="826"/>
                </a:moveTo>
                <a:lnTo>
                  <a:pt x="3061" y="826"/>
                </a:lnTo>
                <a:lnTo>
                  <a:pt x="3061" y="830"/>
                </a:lnTo>
                <a:lnTo>
                  <a:pt x="3057" y="830"/>
                </a:lnTo>
                <a:lnTo>
                  <a:pt x="3057" y="826"/>
                </a:lnTo>
                <a:close/>
                <a:moveTo>
                  <a:pt x="3065" y="826"/>
                </a:moveTo>
                <a:lnTo>
                  <a:pt x="3069" y="826"/>
                </a:lnTo>
                <a:lnTo>
                  <a:pt x="3069" y="830"/>
                </a:lnTo>
                <a:lnTo>
                  <a:pt x="3065" y="830"/>
                </a:lnTo>
                <a:lnTo>
                  <a:pt x="3065" y="826"/>
                </a:lnTo>
                <a:close/>
                <a:moveTo>
                  <a:pt x="3072" y="826"/>
                </a:moveTo>
                <a:lnTo>
                  <a:pt x="3076" y="826"/>
                </a:lnTo>
                <a:lnTo>
                  <a:pt x="3076" y="830"/>
                </a:lnTo>
                <a:lnTo>
                  <a:pt x="3072" y="830"/>
                </a:lnTo>
                <a:lnTo>
                  <a:pt x="3072" y="826"/>
                </a:lnTo>
                <a:close/>
                <a:moveTo>
                  <a:pt x="3080" y="826"/>
                </a:moveTo>
                <a:lnTo>
                  <a:pt x="3084" y="826"/>
                </a:lnTo>
                <a:lnTo>
                  <a:pt x="3084" y="830"/>
                </a:lnTo>
                <a:lnTo>
                  <a:pt x="3080" y="830"/>
                </a:lnTo>
                <a:lnTo>
                  <a:pt x="3080" y="826"/>
                </a:lnTo>
                <a:close/>
                <a:moveTo>
                  <a:pt x="3088" y="826"/>
                </a:moveTo>
                <a:lnTo>
                  <a:pt x="3092" y="826"/>
                </a:lnTo>
                <a:lnTo>
                  <a:pt x="3092" y="830"/>
                </a:lnTo>
                <a:lnTo>
                  <a:pt x="3088" y="830"/>
                </a:lnTo>
                <a:lnTo>
                  <a:pt x="3088" y="826"/>
                </a:lnTo>
                <a:close/>
                <a:moveTo>
                  <a:pt x="3095" y="826"/>
                </a:moveTo>
                <a:lnTo>
                  <a:pt x="3099" y="826"/>
                </a:lnTo>
                <a:lnTo>
                  <a:pt x="3099" y="830"/>
                </a:lnTo>
                <a:lnTo>
                  <a:pt x="3095" y="830"/>
                </a:lnTo>
                <a:lnTo>
                  <a:pt x="3095" y="826"/>
                </a:lnTo>
                <a:close/>
                <a:moveTo>
                  <a:pt x="3103" y="826"/>
                </a:moveTo>
                <a:lnTo>
                  <a:pt x="3107" y="826"/>
                </a:lnTo>
                <a:lnTo>
                  <a:pt x="3107" y="830"/>
                </a:lnTo>
                <a:lnTo>
                  <a:pt x="3103" y="830"/>
                </a:lnTo>
                <a:lnTo>
                  <a:pt x="3103" y="826"/>
                </a:lnTo>
                <a:close/>
                <a:moveTo>
                  <a:pt x="3111" y="826"/>
                </a:moveTo>
                <a:lnTo>
                  <a:pt x="3115" y="826"/>
                </a:lnTo>
                <a:lnTo>
                  <a:pt x="3115" y="830"/>
                </a:lnTo>
                <a:lnTo>
                  <a:pt x="3111" y="830"/>
                </a:lnTo>
                <a:lnTo>
                  <a:pt x="3111" y="826"/>
                </a:lnTo>
                <a:close/>
                <a:moveTo>
                  <a:pt x="3118" y="826"/>
                </a:moveTo>
                <a:lnTo>
                  <a:pt x="3122" y="826"/>
                </a:lnTo>
                <a:lnTo>
                  <a:pt x="3122" y="830"/>
                </a:lnTo>
                <a:lnTo>
                  <a:pt x="3118" y="830"/>
                </a:lnTo>
                <a:lnTo>
                  <a:pt x="3118" y="826"/>
                </a:lnTo>
                <a:close/>
                <a:moveTo>
                  <a:pt x="3126" y="826"/>
                </a:moveTo>
                <a:lnTo>
                  <a:pt x="3130" y="826"/>
                </a:lnTo>
                <a:lnTo>
                  <a:pt x="3130" y="830"/>
                </a:lnTo>
                <a:lnTo>
                  <a:pt x="3126" y="830"/>
                </a:lnTo>
                <a:lnTo>
                  <a:pt x="3126" y="826"/>
                </a:lnTo>
                <a:close/>
                <a:moveTo>
                  <a:pt x="3134" y="826"/>
                </a:moveTo>
                <a:lnTo>
                  <a:pt x="3138" y="826"/>
                </a:lnTo>
                <a:lnTo>
                  <a:pt x="3138" y="830"/>
                </a:lnTo>
                <a:lnTo>
                  <a:pt x="3134" y="830"/>
                </a:lnTo>
                <a:lnTo>
                  <a:pt x="3134" y="826"/>
                </a:lnTo>
                <a:close/>
                <a:moveTo>
                  <a:pt x="3141" y="826"/>
                </a:moveTo>
                <a:lnTo>
                  <a:pt x="3145" y="826"/>
                </a:lnTo>
                <a:lnTo>
                  <a:pt x="3145" y="830"/>
                </a:lnTo>
                <a:lnTo>
                  <a:pt x="3141" y="830"/>
                </a:lnTo>
                <a:lnTo>
                  <a:pt x="3141" y="826"/>
                </a:lnTo>
                <a:close/>
                <a:moveTo>
                  <a:pt x="3149" y="826"/>
                </a:moveTo>
                <a:lnTo>
                  <a:pt x="3153" y="826"/>
                </a:lnTo>
                <a:lnTo>
                  <a:pt x="3153" y="830"/>
                </a:lnTo>
                <a:lnTo>
                  <a:pt x="3149" y="830"/>
                </a:lnTo>
                <a:lnTo>
                  <a:pt x="3149" y="826"/>
                </a:lnTo>
                <a:close/>
                <a:moveTo>
                  <a:pt x="3157" y="826"/>
                </a:moveTo>
                <a:lnTo>
                  <a:pt x="3161" y="826"/>
                </a:lnTo>
                <a:lnTo>
                  <a:pt x="3161" y="830"/>
                </a:lnTo>
                <a:lnTo>
                  <a:pt x="3157" y="830"/>
                </a:lnTo>
                <a:lnTo>
                  <a:pt x="3157" y="826"/>
                </a:lnTo>
                <a:close/>
                <a:moveTo>
                  <a:pt x="3164" y="826"/>
                </a:moveTo>
                <a:lnTo>
                  <a:pt x="3168" y="826"/>
                </a:lnTo>
                <a:lnTo>
                  <a:pt x="3168" y="830"/>
                </a:lnTo>
                <a:lnTo>
                  <a:pt x="3164" y="830"/>
                </a:lnTo>
                <a:lnTo>
                  <a:pt x="3164" y="826"/>
                </a:lnTo>
                <a:close/>
                <a:moveTo>
                  <a:pt x="3172" y="826"/>
                </a:moveTo>
                <a:lnTo>
                  <a:pt x="3176" y="826"/>
                </a:lnTo>
                <a:lnTo>
                  <a:pt x="3176" y="830"/>
                </a:lnTo>
                <a:lnTo>
                  <a:pt x="3172" y="830"/>
                </a:lnTo>
                <a:lnTo>
                  <a:pt x="3172" y="826"/>
                </a:lnTo>
                <a:close/>
                <a:moveTo>
                  <a:pt x="3180" y="826"/>
                </a:moveTo>
                <a:lnTo>
                  <a:pt x="3184" y="826"/>
                </a:lnTo>
                <a:lnTo>
                  <a:pt x="3184" y="830"/>
                </a:lnTo>
                <a:lnTo>
                  <a:pt x="3180" y="830"/>
                </a:lnTo>
                <a:lnTo>
                  <a:pt x="3180" y="826"/>
                </a:lnTo>
                <a:close/>
                <a:moveTo>
                  <a:pt x="3188" y="826"/>
                </a:moveTo>
                <a:lnTo>
                  <a:pt x="3191" y="826"/>
                </a:lnTo>
                <a:lnTo>
                  <a:pt x="3191" y="830"/>
                </a:lnTo>
                <a:lnTo>
                  <a:pt x="3188" y="830"/>
                </a:lnTo>
                <a:lnTo>
                  <a:pt x="3188" y="826"/>
                </a:lnTo>
                <a:close/>
                <a:moveTo>
                  <a:pt x="3195" y="826"/>
                </a:moveTo>
                <a:lnTo>
                  <a:pt x="3199" y="826"/>
                </a:lnTo>
                <a:lnTo>
                  <a:pt x="3199" y="830"/>
                </a:lnTo>
                <a:lnTo>
                  <a:pt x="3195" y="830"/>
                </a:lnTo>
                <a:lnTo>
                  <a:pt x="3195" y="826"/>
                </a:lnTo>
                <a:close/>
                <a:moveTo>
                  <a:pt x="3203" y="826"/>
                </a:moveTo>
                <a:lnTo>
                  <a:pt x="3207" y="826"/>
                </a:lnTo>
                <a:lnTo>
                  <a:pt x="3207" y="830"/>
                </a:lnTo>
                <a:lnTo>
                  <a:pt x="3203" y="830"/>
                </a:lnTo>
                <a:lnTo>
                  <a:pt x="3203" y="826"/>
                </a:lnTo>
                <a:close/>
                <a:moveTo>
                  <a:pt x="3211" y="826"/>
                </a:moveTo>
                <a:lnTo>
                  <a:pt x="3214" y="826"/>
                </a:lnTo>
                <a:lnTo>
                  <a:pt x="3214" y="830"/>
                </a:lnTo>
                <a:lnTo>
                  <a:pt x="3211" y="830"/>
                </a:lnTo>
                <a:lnTo>
                  <a:pt x="3211" y="826"/>
                </a:lnTo>
                <a:close/>
                <a:moveTo>
                  <a:pt x="3218" y="826"/>
                </a:moveTo>
                <a:lnTo>
                  <a:pt x="3222" y="826"/>
                </a:lnTo>
                <a:lnTo>
                  <a:pt x="3222" y="830"/>
                </a:lnTo>
                <a:lnTo>
                  <a:pt x="3218" y="830"/>
                </a:lnTo>
                <a:lnTo>
                  <a:pt x="3218" y="826"/>
                </a:lnTo>
                <a:close/>
                <a:moveTo>
                  <a:pt x="3226" y="826"/>
                </a:moveTo>
                <a:lnTo>
                  <a:pt x="3230" y="826"/>
                </a:lnTo>
                <a:lnTo>
                  <a:pt x="3230" y="830"/>
                </a:lnTo>
                <a:lnTo>
                  <a:pt x="3226" y="830"/>
                </a:lnTo>
                <a:lnTo>
                  <a:pt x="3226" y="826"/>
                </a:lnTo>
                <a:close/>
                <a:moveTo>
                  <a:pt x="3234" y="826"/>
                </a:moveTo>
                <a:lnTo>
                  <a:pt x="3237" y="826"/>
                </a:lnTo>
                <a:lnTo>
                  <a:pt x="3237" y="830"/>
                </a:lnTo>
                <a:lnTo>
                  <a:pt x="3234" y="830"/>
                </a:lnTo>
                <a:lnTo>
                  <a:pt x="3234" y="826"/>
                </a:lnTo>
                <a:close/>
                <a:moveTo>
                  <a:pt x="3241" y="826"/>
                </a:moveTo>
                <a:lnTo>
                  <a:pt x="3245" y="826"/>
                </a:lnTo>
                <a:lnTo>
                  <a:pt x="3245" y="830"/>
                </a:lnTo>
                <a:lnTo>
                  <a:pt x="3241" y="830"/>
                </a:lnTo>
                <a:lnTo>
                  <a:pt x="3241" y="826"/>
                </a:lnTo>
                <a:close/>
                <a:moveTo>
                  <a:pt x="3249" y="826"/>
                </a:moveTo>
                <a:lnTo>
                  <a:pt x="3253" y="826"/>
                </a:lnTo>
                <a:lnTo>
                  <a:pt x="3253" y="830"/>
                </a:lnTo>
                <a:lnTo>
                  <a:pt x="3249" y="830"/>
                </a:lnTo>
                <a:lnTo>
                  <a:pt x="3249" y="826"/>
                </a:lnTo>
                <a:close/>
                <a:moveTo>
                  <a:pt x="3257" y="826"/>
                </a:moveTo>
                <a:lnTo>
                  <a:pt x="3260" y="826"/>
                </a:lnTo>
                <a:lnTo>
                  <a:pt x="3260" y="830"/>
                </a:lnTo>
                <a:lnTo>
                  <a:pt x="3257" y="830"/>
                </a:lnTo>
                <a:lnTo>
                  <a:pt x="3257" y="826"/>
                </a:lnTo>
                <a:close/>
                <a:moveTo>
                  <a:pt x="3264" y="826"/>
                </a:moveTo>
                <a:lnTo>
                  <a:pt x="3268" y="826"/>
                </a:lnTo>
                <a:lnTo>
                  <a:pt x="3268" y="830"/>
                </a:lnTo>
                <a:lnTo>
                  <a:pt x="3264" y="830"/>
                </a:lnTo>
                <a:lnTo>
                  <a:pt x="3264" y="826"/>
                </a:lnTo>
                <a:close/>
                <a:moveTo>
                  <a:pt x="3272" y="826"/>
                </a:moveTo>
                <a:lnTo>
                  <a:pt x="3276" y="826"/>
                </a:lnTo>
                <a:lnTo>
                  <a:pt x="3276" y="830"/>
                </a:lnTo>
                <a:lnTo>
                  <a:pt x="3272" y="830"/>
                </a:lnTo>
                <a:lnTo>
                  <a:pt x="3272" y="826"/>
                </a:lnTo>
                <a:close/>
                <a:moveTo>
                  <a:pt x="3280" y="826"/>
                </a:moveTo>
                <a:lnTo>
                  <a:pt x="3284" y="826"/>
                </a:lnTo>
                <a:lnTo>
                  <a:pt x="3284" y="830"/>
                </a:lnTo>
                <a:lnTo>
                  <a:pt x="3280" y="830"/>
                </a:lnTo>
                <a:lnTo>
                  <a:pt x="3280" y="826"/>
                </a:lnTo>
                <a:close/>
                <a:moveTo>
                  <a:pt x="3287" y="826"/>
                </a:moveTo>
                <a:lnTo>
                  <a:pt x="3291" y="826"/>
                </a:lnTo>
                <a:lnTo>
                  <a:pt x="3291" y="830"/>
                </a:lnTo>
                <a:lnTo>
                  <a:pt x="3287" y="830"/>
                </a:lnTo>
                <a:lnTo>
                  <a:pt x="3287" y="826"/>
                </a:lnTo>
                <a:close/>
                <a:moveTo>
                  <a:pt x="3295" y="826"/>
                </a:moveTo>
                <a:lnTo>
                  <a:pt x="3299" y="826"/>
                </a:lnTo>
                <a:lnTo>
                  <a:pt x="3299" y="830"/>
                </a:lnTo>
                <a:lnTo>
                  <a:pt x="3295" y="830"/>
                </a:lnTo>
                <a:lnTo>
                  <a:pt x="3295" y="826"/>
                </a:lnTo>
                <a:close/>
                <a:moveTo>
                  <a:pt x="3303" y="826"/>
                </a:moveTo>
                <a:lnTo>
                  <a:pt x="3307" y="826"/>
                </a:lnTo>
                <a:lnTo>
                  <a:pt x="3307" y="830"/>
                </a:lnTo>
                <a:lnTo>
                  <a:pt x="3303" y="830"/>
                </a:lnTo>
                <a:lnTo>
                  <a:pt x="3303" y="826"/>
                </a:lnTo>
                <a:close/>
                <a:moveTo>
                  <a:pt x="3310" y="826"/>
                </a:moveTo>
                <a:lnTo>
                  <a:pt x="3314" y="826"/>
                </a:lnTo>
                <a:lnTo>
                  <a:pt x="3314" y="830"/>
                </a:lnTo>
                <a:lnTo>
                  <a:pt x="3310" y="830"/>
                </a:lnTo>
                <a:lnTo>
                  <a:pt x="3310" y="826"/>
                </a:lnTo>
                <a:close/>
                <a:moveTo>
                  <a:pt x="3318" y="826"/>
                </a:moveTo>
                <a:lnTo>
                  <a:pt x="3322" y="826"/>
                </a:lnTo>
                <a:lnTo>
                  <a:pt x="3322" y="830"/>
                </a:lnTo>
                <a:lnTo>
                  <a:pt x="3318" y="830"/>
                </a:lnTo>
                <a:lnTo>
                  <a:pt x="3318" y="826"/>
                </a:lnTo>
                <a:close/>
                <a:moveTo>
                  <a:pt x="3326" y="826"/>
                </a:moveTo>
                <a:lnTo>
                  <a:pt x="3330" y="826"/>
                </a:lnTo>
                <a:lnTo>
                  <a:pt x="3330" y="830"/>
                </a:lnTo>
                <a:lnTo>
                  <a:pt x="3326" y="830"/>
                </a:lnTo>
                <a:lnTo>
                  <a:pt x="3326" y="826"/>
                </a:lnTo>
                <a:close/>
                <a:moveTo>
                  <a:pt x="3333" y="826"/>
                </a:moveTo>
                <a:lnTo>
                  <a:pt x="3337" y="826"/>
                </a:lnTo>
                <a:lnTo>
                  <a:pt x="3337" y="830"/>
                </a:lnTo>
                <a:lnTo>
                  <a:pt x="3333" y="830"/>
                </a:lnTo>
                <a:lnTo>
                  <a:pt x="3333" y="826"/>
                </a:lnTo>
                <a:close/>
                <a:moveTo>
                  <a:pt x="3341" y="826"/>
                </a:moveTo>
                <a:lnTo>
                  <a:pt x="3345" y="826"/>
                </a:lnTo>
                <a:lnTo>
                  <a:pt x="3345" y="830"/>
                </a:lnTo>
                <a:lnTo>
                  <a:pt x="3341" y="830"/>
                </a:lnTo>
                <a:lnTo>
                  <a:pt x="3341" y="826"/>
                </a:lnTo>
                <a:close/>
                <a:moveTo>
                  <a:pt x="3349" y="826"/>
                </a:moveTo>
                <a:lnTo>
                  <a:pt x="3353" y="826"/>
                </a:lnTo>
                <a:lnTo>
                  <a:pt x="3353" y="830"/>
                </a:lnTo>
                <a:lnTo>
                  <a:pt x="3349" y="830"/>
                </a:lnTo>
                <a:lnTo>
                  <a:pt x="3349" y="826"/>
                </a:lnTo>
                <a:close/>
                <a:moveTo>
                  <a:pt x="3356" y="826"/>
                </a:moveTo>
                <a:lnTo>
                  <a:pt x="3360" y="826"/>
                </a:lnTo>
                <a:lnTo>
                  <a:pt x="3360" y="830"/>
                </a:lnTo>
                <a:lnTo>
                  <a:pt x="3356" y="830"/>
                </a:lnTo>
                <a:lnTo>
                  <a:pt x="3356" y="826"/>
                </a:lnTo>
                <a:close/>
                <a:moveTo>
                  <a:pt x="3364" y="826"/>
                </a:moveTo>
                <a:lnTo>
                  <a:pt x="3368" y="826"/>
                </a:lnTo>
                <a:lnTo>
                  <a:pt x="3368" y="830"/>
                </a:lnTo>
                <a:lnTo>
                  <a:pt x="3364" y="830"/>
                </a:lnTo>
                <a:lnTo>
                  <a:pt x="3364" y="826"/>
                </a:lnTo>
                <a:close/>
                <a:moveTo>
                  <a:pt x="3372" y="826"/>
                </a:moveTo>
                <a:lnTo>
                  <a:pt x="3376" y="826"/>
                </a:lnTo>
                <a:lnTo>
                  <a:pt x="3376" y="830"/>
                </a:lnTo>
                <a:lnTo>
                  <a:pt x="3372" y="830"/>
                </a:lnTo>
                <a:lnTo>
                  <a:pt x="3372" y="826"/>
                </a:lnTo>
                <a:close/>
                <a:moveTo>
                  <a:pt x="3380" y="826"/>
                </a:moveTo>
                <a:lnTo>
                  <a:pt x="3383" y="826"/>
                </a:lnTo>
                <a:lnTo>
                  <a:pt x="3383" y="830"/>
                </a:lnTo>
                <a:lnTo>
                  <a:pt x="3380" y="830"/>
                </a:lnTo>
                <a:lnTo>
                  <a:pt x="3380" y="826"/>
                </a:lnTo>
                <a:close/>
                <a:moveTo>
                  <a:pt x="3387" y="826"/>
                </a:moveTo>
                <a:lnTo>
                  <a:pt x="3391" y="826"/>
                </a:lnTo>
                <a:lnTo>
                  <a:pt x="3391" y="830"/>
                </a:lnTo>
                <a:lnTo>
                  <a:pt x="3387" y="830"/>
                </a:lnTo>
                <a:lnTo>
                  <a:pt x="3387" y="826"/>
                </a:lnTo>
                <a:close/>
                <a:moveTo>
                  <a:pt x="3395" y="826"/>
                </a:moveTo>
                <a:lnTo>
                  <a:pt x="3399" y="826"/>
                </a:lnTo>
                <a:lnTo>
                  <a:pt x="3399" y="830"/>
                </a:lnTo>
                <a:lnTo>
                  <a:pt x="3395" y="830"/>
                </a:lnTo>
                <a:lnTo>
                  <a:pt x="3395" y="826"/>
                </a:lnTo>
                <a:close/>
                <a:moveTo>
                  <a:pt x="3403" y="826"/>
                </a:moveTo>
                <a:lnTo>
                  <a:pt x="3406" y="826"/>
                </a:lnTo>
                <a:lnTo>
                  <a:pt x="3406" y="830"/>
                </a:lnTo>
                <a:lnTo>
                  <a:pt x="3403" y="830"/>
                </a:lnTo>
                <a:lnTo>
                  <a:pt x="3403" y="826"/>
                </a:lnTo>
                <a:close/>
                <a:moveTo>
                  <a:pt x="3410" y="826"/>
                </a:moveTo>
                <a:lnTo>
                  <a:pt x="3414" y="826"/>
                </a:lnTo>
                <a:lnTo>
                  <a:pt x="3414" y="830"/>
                </a:lnTo>
                <a:lnTo>
                  <a:pt x="3410" y="830"/>
                </a:lnTo>
                <a:lnTo>
                  <a:pt x="3410" y="826"/>
                </a:lnTo>
                <a:close/>
                <a:moveTo>
                  <a:pt x="3418" y="826"/>
                </a:moveTo>
                <a:lnTo>
                  <a:pt x="3422" y="826"/>
                </a:lnTo>
                <a:lnTo>
                  <a:pt x="3422" y="830"/>
                </a:lnTo>
                <a:lnTo>
                  <a:pt x="3418" y="830"/>
                </a:lnTo>
                <a:lnTo>
                  <a:pt x="3418" y="826"/>
                </a:lnTo>
                <a:close/>
                <a:moveTo>
                  <a:pt x="3426" y="826"/>
                </a:moveTo>
                <a:lnTo>
                  <a:pt x="3429" y="826"/>
                </a:lnTo>
                <a:lnTo>
                  <a:pt x="3429" y="830"/>
                </a:lnTo>
                <a:lnTo>
                  <a:pt x="3426" y="830"/>
                </a:lnTo>
                <a:lnTo>
                  <a:pt x="3426" y="826"/>
                </a:lnTo>
                <a:close/>
                <a:moveTo>
                  <a:pt x="3433" y="826"/>
                </a:moveTo>
                <a:lnTo>
                  <a:pt x="3437" y="826"/>
                </a:lnTo>
                <a:lnTo>
                  <a:pt x="3437" y="830"/>
                </a:lnTo>
                <a:lnTo>
                  <a:pt x="3433" y="830"/>
                </a:lnTo>
                <a:lnTo>
                  <a:pt x="3433" y="826"/>
                </a:lnTo>
                <a:close/>
                <a:moveTo>
                  <a:pt x="3441" y="826"/>
                </a:moveTo>
                <a:lnTo>
                  <a:pt x="3445" y="826"/>
                </a:lnTo>
                <a:lnTo>
                  <a:pt x="3445" y="830"/>
                </a:lnTo>
                <a:lnTo>
                  <a:pt x="3441" y="830"/>
                </a:lnTo>
                <a:lnTo>
                  <a:pt x="3441" y="826"/>
                </a:lnTo>
                <a:close/>
                <a:moveTo>
                  <a:pt x="3449" y="826"/>
                </a:moveTo>
                <a:lnTo>
                  <a:pt x="3452" y="826"/>
                </a:lnTo>
                <a:lnTo>
                  <a:pt x="3452" y="830"/>
                </a:lnTo>
                <a:lnTo>
                  <a:pt x="3449" y="830"/>
                </a:lnTo>
                <a:lnTo>
                  <a:pt x="3449" y="826"/>
                </a:lnTo>
                <a:close/>
                <a:moveTo>
                  <a:pt x="3456" y="826"/>
                </a:moveTo>
                <a:lnTo>
                  <a:pt x="3460" y="826"/>
                </a:lnTo>
                <a:lnTo>
                  <a:pt x="3460" y="830"/>
                </a:lnTo>
                <a:lnTo>
                  <a:pt x="3456" y="830"/>
                </a:lnTo>
                <a:lnTo>
                  <a:pt x="3456" y="826"/>
                </a:lnTo>
                <a:close/>
                <a:moveTo>
                  <a:pt x="3464" y="826"/>
                </a:moveTo>
                <a:lnTo>
                  <a:pt x="3468" y="826"/>
                </a:lnTo>
                <a:lnTo>
                  <a:pt x="3468" y="830"/>
                </a:lnTo>
                <a:lnTo>
                  <a:pt x="3464" y="830"/>
                </a:lnTo>
                <a:lnTo>
                  <a:pt x="3464" y="826"/>
                </a:lnTo>
                <a:close/>
                <a:moveTo>
                  <a:pt x="3472" y="826"/>
                </a:moveTo>
                <a:lnTo>
                  <a:pt x="3476" y="826"/>
                </a:lnTo>
                <a:lnTo>
                  <a:pt x="3476" y="830"/>
                </a:lnTo>
                <a:lnTo>
                  <a:pt x="3472" y="830"/>
                </a:lnTo>
                <a:lnTo>
                  <a:pt x="3472" y="826"/>
                </a:lnTo>
                <a:close/>
                <a:moveTo>
                  <a:pt x="3479" y="826"/>
                </a:moveTo>
                <a:lnTo>
                  <a:pt x="3483" y="826"/>
                </a:lnTo>
                <a:lnTo>
                  <a:pt x="3483" y="830"/>
                </a:lnTo>
                <a:lnTo>
                  <a:pt x="3479" y="830"/>
                </a:lnTo>
                <a:lnTo>
                  <a:pt x="3479" y="826"/>
                </a:lnTo>
                <a:close/>
                <a:moveTo>
                  <a:pt x="3487" y="826"/>
                </a:moveTo>
                <a:lnTo>
                  <a:pt x="3491" y="826"/>
                </a:lnTo>
                <a:lnTo>
                  <a:pt x="3491" y="830"/>
                </a:lnTo>
                <a:lnTo>
                  <a:pt x="3487" y="830"/>
                </a:lnTo>
                <a:lnTo>
                  <a:pt x="3487" y="826"/>
                </a:lnTo>
                <a:close/>
                <a:moveTo>
                  <a:pt x="3495" y="826"/>
                </a:moveTo>
                <a:lnTo>
                  <a:pt x="3499" y="826"/>
                </a:lnTo>
                <a:lnTo>
                  <a:pt x="3499" y="830"/>
                </a:lnTo>
                <a:lnTo>
                  <a:pt x="3495" y="830"/>
                </a:lnTo>
                <a:lnTo>
                  <a:pt x="3495" y="826"/>
                </a:lnTo>
                <a:close/>
                <a:moveTo>
                  <a:pt x="3502" y="826"/>
                </a:moveTo>
                <a:lnTo>
                  <a:pt x="3506" y="826"/>
                </a:lnTo>
                <a:lnTo>
                  <a:pt x="3506" y="830"/>
                </a:lnTo>
                <a:lnTo>
                  <a:pt x="3502" y="830"/>
                </a:lnTo>
                <a:lnTo>
                  <a:pt x="3502" y="826"/>
                </a:lnTo>
                <a:close/>
                <a:moveTo>
                  <a:pt x="3510" y="826"/>
                </a:moveTo>
                <a:lnTo>
                  <a:pt x="3514" y="826"/>
                </a:lnTo>
                <a:lnTo>
                  <a:pt x="3514" y="830"/>
                </a:lnTo>
                <a:lnTo>
                  <a:pt x="3510" y="830"/>
                </a:lnTo>
                <a:lnTo>
                  <a:pt x="3510" y="826"/>
                </a:lnTo>
                <a:close/>
                <a:moveTo>
                  <a:pt x="3518" y="826"/>
                </a:moveTo>
                <a:lnTo>
                  <a:pt x="3522" y="826"/>
                </a:lnTo>
                <a:lnTo>
                  <a:pt x="3522" y="830"/>
                </a:lnTo>
                <a:lnTo>
                  <a:pt x="3518" y="830"/>
                </a:lnTo>
                <a:lnTo>
                  <a:pt x="3518" y="826"/>
                </a:lnTo>
                <a:close/>
                <a:moveTo>
                  <a:pt x="3525" y="826"/>
                </a:moveTo>
                <a:lnTo>
                  <a:pt x="3529" y="826"/>
                </a:lnTo>
                <a:lnTo>
                  <a:pt x="3529" y="830"/>
                </a:lnTo>
                <a:lnTo>
                  <a:pt x="3525" y="830"/>
                </a:lnTo>
                <a:lnTo>
                  <a:pt x="3525" y="826"/>
                </a:lnTo>
                <a:close/>
                <a:moveTo>
                  <a:pt x="3533" y="826"/>
                </a:moveTo>
                <a:lnTo>
                  <a:pt x="3537" y="826"/>
                </a:lnTo>
                <a:lnTo>
                  <a:pt x="3537" y="830"/>
                </a:lnTo>
                <a:lnTo>
                  <a:pt x="3533" y="830"/>
                </a:lnTo>
                <a:lnTo>
                  <a:pt x="3533" y="826"/>
                </a:lnTo>
                <a:close/>
                <a:moveTo>
                  <a:pt x="3541" y="826"/>
                </a:moveTo>
                <a:lnTo>
                  <a:pt x="3545" y="826"/>
                </a:lnTo>
                <a:lnTo>
                  <a:pt x="3545" y="830"/>
                </a:lnTo>
                <a:lnTo>
                  <a:pt x="3541" y="830"/>
                </a:lnTo>
                <a:lnTo>
                  <a:pt x="3541" y="826"/>
                </a:lnTo>
                <a:close/>
                <a:moveTo>
                  <a:pt x="3548" y="826"/>
                </a:moveTo>
                <a:lnTo>
                  <a:pt x="3552" y="826"/>
                </a:lnTo>
                <a:lnTo>
                  <a:pt x="3552" y="830"/>
                </a:lnTo>
                <a:lnTo>
                  <a:pt x="3548" y="830"/>
                </a:lnTo>
                <a:lnTo>
                  <a:pt x="3548" y="826"/>
                </a:lnTo>
                <a:close/>
                <a:moveTo>
                  <a:pt x="3556" y="826"/>
                </a:moveTo>
                <a:lnTo>
                  <a:pt x="3560" y="826"/>
                </a:lnTo>
                <a:lnTo>
                  <a:pt x="3560" y="830"/>
                </a:lnTo>
                <a:lnTo>
                  <a:pt x="3556" y="830"/>
                </a:lnTo>
                <a:lnTo>
                  <a:pt x="3556" y="826"/>
                </a:lnTo>
                <a:close/>
                <a:moveTo>
                  <a:pt x="3564" y="826"/>
                </a:moveTo>
                <a:lnTo>
                  <a:pt x="3568" y="826"/>
                </a:lnTo>
                <a:lnTo>
                  <a:pt x="3568" y="830"/>
                </a:lnTo>
                <a:lnTo>
                  <a:pt x="3564" y="830"/>
                </a:lnTo>
                <a:lnTo>
                  <a:pt x="3564" y="826"/>
                </a:lnTo>
                <a:close/>
                <a:moveTo>
                  <a:pt x="3572" y="826"/>
                </a:moveTo>
                <a:lnTo>
                  <a:pt x="3575" y="826"/>
                </a:lnTo>
                <a:lnTo>
                  <a:pt x="3575" y="830"/>
                </a:lnTo>
                <a:lnTo>
                  <a:pt x="3572" y="830"/>
                </a:lnTo>
                <a:lnTo>
                  <a:pt x="3572" y="826"/>
                </a:lnTo>
                <a:close/>
                <a:moveTo>
                  <a:pt x="3579" y="826"/>
                </a:moveTo>
                <a:lnTo>
                  <a:pt x="3583" y="826"/>
                </a:lnTo>
                <a:lnTo>
                  <a:pt x="3583" y="830"/>
                </a:lnTo>
                <a:lnTo>
                  <a:pt x="3579" y="830"/>
                </a:lnTo>
                <a:lnTo>
                  <a:pt x="3579" y="826"/>
                </a:lnTo>
                <a:close/>
                <a:moveTo>
                  <a:pt x="3587" y="826"/>
                </a:moveTo>
                <a:lnTo>
                  <a:pt x="3591" y="826"/>
                </a:lnTo>
                <a:lnTo>
                  <a:pt x="3591" y="830"/>
                </a:lnTo>
                <a:lnTo>
                  <a:pt x="3587" y="830"/>
                </a:lnTo>
                <a:lnTo>
                  <a:pt x="3587" y="826"/>
                </a:lnTo>
                <a:close/>
                <a:moveTo>
                  <a:pt x="3595" y="826"/>
                </a:moveTo>
                <a:lnTo>
                  <a:pt x="3598" y="826"/>
                </a:lnTo>
                <a:lnTo>
                  <a:pt x="3598" y="830"/>
                </a:lnTo>
                <a:lnTo>
                  <a:pt x="3595" y="830"/>
                </a:lnTo>
                <a:lnTo>
                  <a:pt x="3595" y="826"/>
                </a:lnTo>
                <a:close/>
                <a:moveTo>
                  <a:pt x="3602" y="826"/>
                </a:moveTo>
                <a:lnTo>
                  <a:pt x="3606" y="826"/>
                </a:lnTo>
                <a:lnTo>
                  <a:pt x="3606" y="830"/>
                </a:lnTo>
                <a:lnTo>
                  <a:pt x="3602" y="830"/>
                </a:lnTo>
                <a:lnTo>
                  <a:pt x="3602" y="826"/>
                </a:lnTo>
                <a:close/>
                <a:moveTo>
                  <a:pt x="3610" y="826"/>
                </a:moveTo>
                <a:lnTo>
                  <a:pt x="3614" y="826"/>
                </a:lnTo>
                <a:lnTo>
                  <a:pt x="3614" y="830"/>
                </a:lnTo>
                <a:lnTo>
                  <a:pt x="3610" y="830"/>
                </a:lnTo>
                <a:lnTo>
                  <a:pt x="3610" y="826"/>
                </a:lnTo>
                <a:close/>
                <a:moveTo>
                  <a:pt x="3618" y="826"/>
                </a:moveTo>
                <a:lnTo>
                  <a:pt x="3621" y="826"/>
                </a:lnTo>
                <a:lnTo>
                  <a:pt x="3621" y="830"/>
                </a:lnTo>
                <a:lnTo>
                  <a:pt x="3618" y="830"/>
                </a:lnTo>
                <a:lnTo>
                  <a:pt x="3618" y="826"/>
                </a:lnTo>
                <a:close/>
                <a:moveTo>
                  <a:pt x="3625" y="826"/>
                </a:moveTo>
                <a:lnTo>
                  <a:pt x="3629" y="826"/>
                </a:lnTo>
                <a:lnTo>
                  <a:pt x="3629" y="830"/>
                </a:lnTo>
                <a:lnTo>
                  <a:pt x="3625" y="830"/>
                </a:lnTo>
                <a:lnTo>
                  <a:pt x="3625" y="826"/>
                </a:lnTo>
                <a:close/>
                <a:moveTo>
                  <a:pt x="3633" y="826"/>
                </a:moveTo>
                <a:lnTo>
                  <a:pt x="3637" y="826"/>
                </a:lnTo>
                <a:lnTo>
                  <a:pt x="3637" y="830"/>
                </a:lnTo>
                <a:lnTo>
                  <a:pt x="3633" y="830"/>
                </a:lnTo>
                <a:lnTo>
                  <a:pt x="3633" y="826"/>
                </a:lnTo>
                <a:close/>
                <a:moveTo>
                  <a:pt x="3641" y="826"/>
                </a:moveTo>
                <a:lnTo>
                  <a:pt x="3644" y="826"/>
                </a:lnTo>
                <a:lnTo>
                  <a:pt x="3644" y="830"/>
                </a:lnTo>
                <a:lnTo>
                  <a:pt x="3641" y="830"/>
                </a:lnTo>
                <a:lnTo>
                  <a:pt x="3641" y="826"/>
                </a:lnTo>
                <a:close/>
                <a:moveTo>
                  <a:pt x="3648" y="826"/>
                </a:moveTo>
                <a:lnTo>
                  <a:pt x="3652" y="826"/>
                </a:lnTo>
                <a:lnTo>
                  <a:pt x="3652" y="830"/>
                </a:lnTo>
                <a:lnTo>
                  <a:pt x="3648" y="830"/>
                </a:lnTo>
                <a:lnTo>
                  <a:pt x="3648" y="826"/>
                </a:lnTo>
                <a:close/>
                <a:moveTo>
                  <a:pt x="3656" y="826"/>
                </a:moveTo>
                <a:lnTo>
                  <a:pt x="3660" y="826"/>
                </a:lnTo>
                <a:lnTo>
                  <a:pt x="3660" y="830"/>
                </a:lnTo>
                <a:lnTo>
                  <a:pt x="3656" y="830"/>
                </a:lnTo>
                <a:lnTo>
                  <a:pt x="3656" y="826"/>
                </a:lnTo>
                <a:close/>
                <a:moveTo>
                  <a:pt x="3664" y="826"/>
                </a:moveTo>
                <a:lnTo>
                  <a:pt x="3668" y="826"/>
                </a:lnTo>
                <a:lnTo>
                  <a:pt x="3668" y="830"/>
                </a:lnTo>
                <a:lnTo>
                  <a:pt x="3664" y="830"/>
                </a:lnTo>
                <a:lnTo>
                  <a:pt x="3664" y="826"/>
                </a:lnTo>
                <a:close/>
                <a:moveTo>
                  <a:pt x="3671" y="826"/>
                </a:moveTo>
                <a:lnTo>
                  <a:pt x="3675" y="826"/>
                </a:lnTo>
                <a:lnTo>
                  <a:pt x="3675" y="830"/>
                </a:lnTo>
                <a:lnTo>
                  <a:pt x="3671" y="830"/>
                </a:lnTo>
                <a:lnTo>
                  <a:pt x="3671" y="826"/>
                </a:lnTo>
                <a:close/>
                <a:moveTo>
                  <a:pt x="3679" y="826"/>
                </a:moveTo>
                <a:lnTo>
                  <a:pt x="3683" y="826"/>
                </a:lnTo>
                <a:lnTo>
                  <a:pt x="3683" y="830"/>
                </a:lnTo>
                <a:lnTo>
                  <a:pt x="3679" y="830"/>
                </a:lnTo>
                <a:lnTo>
                  <a:pt x="3679" y="826"/>
                </a:lnTo>
                <a:close/>
                <a:moveTo>
                  <a:pt x="3687" y="826"/>
                </a:moveTo>
                <a:lnTo>
                  <a:pt x="3691" y="826"/>
                </a:lnTo>
                <a:lnTo>
                  <a:pt x="3691" y="830"/>
                </a:lnTo>
                <a:lnTo>
                  <a:pt x="3687" y="830"/>
                </a:lnTo>
                <a:lnTo>
                  <a:pt x="3687" y="826"/>
                </a:lnTo>
                <a:close/>
                <a:moveTo>
                  <a:pt x="3694" y="826"/>
                </a:moveTo>
                <a:lnTo>
                  <a:pt x="3698" y="826"/>
                </a:lnTo>
                <a:lnTo>
                  <a:pt x="3698" y="830"/>
                </a:lnTo>
                <a:lnTo>
                  <a:pt x="3694" y="830"/>
                </a:lnTo>
                <a:lnTo>
                  <a:pt x="3694" y="826"/>
                </a:lnTo>
                <a:close/>
                <a:moveTo>
                  <a:pt x="3702" y="826"/>
                </a:moveTo>
                <a:lnTo>
                  <a:pt x="3706" y="826"/>
                </a:lnTo>
                <a:lnTo>
                  <a:pt x="3706" y="830"/>
                </a:lnTo>
                <a:lnTo>
                  <a:pt x="3702" y="830"/>
                </a:lnTo>
                <a:lnTo>
                  <a:pt x="3702" y="826"/>
                </a:lnTo>
                <a:close/>
                <a:moveTo>
                  <a:pt x="3710" y="826"/>
                </a:moveTo>
                <a:lnTo>
                  <a:pt x="3714" y="826"/>
                </a:lnTo>
                <a:lnTo>
                  <a:pt x="3714" y="830"/>
                </a:lnTo>
                <a:lnTo>
                  <a:pt x="3710" y="830"/>
                </a:lnTo>
                <a:lnTo>
                  <a:pt x="3710" y="826"/>
                </a:lnTo>
                <a:close/>
                <a:moveTo>
                  <a:pt x="3717" y="826"/>
                </a:moveTo>
                <a:lnTo>
                  <a:pt x="3721" y="826"/>
                </a:lnTo>
                <a:lnTo>
                  <a:pt x="3721" y="830"/>
                </a:lnTo>
                <a:lnTo>
                  <a:pt x="3717" y="830"/>
                </a:lnTo>
                <a:lnTo>
                  <a:pt x="3717" y="826"/>
                </a:lnTo>
                <a:close/>
                <a:moveTo>
                  <a:pt x="3725" y="826"/>
                </a:moveTo>
                <a:lnTo>
                  <a:pt x="3729" y="826"/>
                </a:lnTo>
                <a:lnTo>
                  <a:pt x="3729" y="830"/>
                </a:lnTo>
                <a:lnTo>
                  <a:pt x="3725" y="830"/>
                </a:lnTo>
                <a:lnTo>
                  <a:pt x="3725" y="826"/>
                </a:lnTo>
                <a:close/>
                <a:moveTo>
                  <a:pt x="3733" y="826"/>
                </a:moveTo>
                <a:lnTo>
                  <a:pt x="3737" y="826"/>
                </a:lnTo>
                <a:lnTo>
                  <a:pt x="3737" y="830"/>
                </a:lnTo>
                <a:lnTo>
                  <a:pt x="3733" y="830"/>
                </a:lnTo>
                <a:lnTo>
                  <a:pt x="3733" y="826"/>
                </a:lnTo>
                <a:close/>
                <a:moveTo>
                  <a:pt x="3740" y="826"/>
                </a:moveTo>
                <a:lnTo>
                  <a:pt x="3744" y="826"/>
                </a:lnTo>
                <a:lnTo>
                  <a:pt x="3744" y="830"/>
                </a:lnTo>
                <a:lnTo>
                  <a:pt x="3740" y="830"/>
                </a:lnTo>
                <a:lnTo>
                  <a:pt x="3740" y="826"/>
                </a:lnTo>
                <a:close/>
                <a:moveTo>
                  <a:pt x="3748" y="826"/>
                </a:moveTo>
                <a:lnTo>
                  <a:pt x="3752" y="826"/>
                </a:lnTo>
                <a:lnTo>
                  <a:pt x="3752" y="830"/>
                </a:lnTo>
                <a:lnTo>
                  <a:pt x="3748" y="830"/>
                </a:lnTo>
                <a:lnTo>
                  <a:pt x="3748" y="826"/>
                </a:lnTo>
                <a:close/>
                <a:moveTo>
                  <a:pt x="3756" y="826"/>
                </a:moveTo>
                <a:lnTo>
                  <a:pt x="3760" y="826"/>
                </a:lnTo>
                <a:lnTo>
                  <a:pt x="3760" y="830"/>
                </a:lnTo>
                <a:lnTo>
                  <a:pt x="3756" y="830"/>
                </a:lnTo>
                <a:lnTo>
                  <a:pt x="3756" y="826"/>
                </a:lnTo>
                <a:close/>
                <a:moveTo>
                  <a:pt x="3764" y="826"/>
                </a:moveTo>
                <a:lnTo>
                  <a:pt x="3767" y="826"/>
                </a:lnTo>
                <a:lnTo>
                  <a:pt x="3767" y="830"/>
                </a:lnTo>
                <a:lnTo>
                  <a:pt x="3764" y="830"/>
                </a:lnTo>
                <a:lnTo>
                  <a:pt x="3764" y="826"/>
                </a:lnTo>
                <a:close/>
                <a:moveTo>
                  <a:pt x="3771" y="826"/>
                </a:moveTo>
                <a:lnTo>
                  <a:pt x="3775" y="826"/>
                </a:lnTo>
                <a:lnTo>
                  <a:pt x="3775" y="830"/>
                </a:lnTo>
                <a:lnTo>
                  <a:pt x="3771" y="830"/>
                </a:lnTo>
                <a:lnTo>
                  <a:pt x="3771" y="826"/>
                </a:lnTo>
                <a:close/>
                <a:moveTo>
                  <a:pt x="3779" y="826"/>
                </a:moveTo>
                <a:lnTo>
                  <a:pt x="3783" y="826"/>
                </a:lnTo>
                <a:lnTo>
                  <a:pt x="3783" y="830"/>
                </a:lnTo>
                <a:lnTo>
                  <a:pt x="3779" y="830"/>
                </a:lnTo>
                <a:lnTo>
                  <a:pt x="3779" y="826"/>
                </a:lnTo>
                <a:close/>
                <a:moveTo>
                  <a:pt x="3787" y="826"/>
                </a:moveTo>
                <a:lnTo>
                  <a:pt x="3790" y="826"/>
                </a:lnTo>
                <a:lnTo>
                  <a:pt x="3790" y="830"/>
                </a:lnTo>
                <a:lnTo>
                  <a:pt x="3787" y="830"/>
                </a:lnTo>
                <a:lnTo>
                  <a:pt x="3787" y="826"/>
                </a:lnTo>
                <a:close/>
                <a:moveTo>
                  <a:pt x="3794" y="826"/>
                </a:moveTo>
                <a:lnTo>
                  <a:pt x="3798" y="826"/>
                </a:lnTo>
                <a:lnTo>
                  <a:pt x="3798" y="830"/>
                </a:lnTo>
                <a:lnTo>
                  <a:pt x="3794" y="830"/>
                </a:lnTo>
                <a:lnTo>
                  <a:pt x="3794" y="826"/>
                </a:lnTo>
                <a:close/>
                <a:moveTo>
                  <a:pt x="3802" y="826"/>
                </a:moveTo>
                <a:lnTo>
                  <a:pt x="3806" y="826"/>
                </a:lnTo>
                <a:lnTo>
                  <a:pt x="3806" y="830"/>
                </a:lnTo>
                <a:lnTo>
                  <a:pt x="3802" y="830"/>
                </a:lnTo>
                <a:lnTo>
                  <a:pt x="3802" y="826"/>
                </a:lnTo>
                <a:close/>
                <a:moveTo>
                  <a:pt x="3810" y="826"/>
                </a:moveTo>
                <a:lnTo>
                  <a:pt x="3813" y="826"/>
                </a:lnTo>
                <a:lnTo>
                  <a:pt x="3813" y="830"/>
                </a:lnTo>
                <a:lnTo>
                  <a:pt x="3810" y="830"/>
                </a:lnTo>
                <a:lnTo>
                  <a:pt x="3810" y="826"/>
                </a:lnTo>
                <a:close/>
                <a:moveTo>
                  <a:pt x="3817" y="826"/>
                </a:moveTo>
                <a:lnTo>
                  <a:pt x="3821" y="826"/>
                </a:lnTo>
                <a:lnTo>
                  <a:pt x="3821" y="830"/>
                </a:lnTo>
                <a:lnTo>
                  <a:pt x="3817" y="830"/>
                </a:lnTo>
                <a:lnTo>
                  <a:pt x="3817" y="826"/>
                </a:lnTo>
                <a:close/>
                <a:moveTo>
                  <a:pt x="3825" y="826"/>
                </a:moveTo>
                <a:lnTo>
                  <a:pt x="3829" y="826"/>
                </a:lnTo>
                <a:lnTo>
                  <a:pt x="3829" y="830"/>
                </a:lnTo>
                <a:lnTo>
                  <a:pt x="3825" y="830"/>
                </a:lnTo>
                <a:lnTo>
                  <a:pt x="3825" y="826"/>
                </a:lnTo>
                <a:close/>
                <a:moveTo>
                  <a:pt x="3833" y="826"/>
                </a:moveTo>
                <a:lnTo>
                  <a:pt x="3836" y="826"/>
                </a:lnTo>
                <a:lnTo>
                  <a:pt x="3836" y="830"/>
                </a:lnTo>
                <a:lnTo>
                  <a:pt x="3833" y="830"/>
                </a:lnTo>
                <a:lnTo>
                  <a:pt x="3833" y="826"/>
                </a:lnTo>
                <a:close/>
                <a:moveTo>
                  <a:pt x="3840" y="826"/>
                </a:moveTo>
                <a:lnTo>
                  <a:pt x="3844" y="826"/>
                </a:lnTo>
                <a:lnTo>
                  <a:pt x="3844" y="830"/>
                </a:lnTo>
                <a:lnTo>
                  <a:pt x="3840" y="830"/>
                </a:lnTo>
                <a:lnTo>
                  <a:pt x="3840" y="826"/>
                </a:lnTo>
                <a:close/>
                <a:moveTo>
                  <a:pt x="3848" y="826"/>
                </a:moveTo>
                <a:lnTo>
                  <a:pt x="3852" y="826"/>
                </a:lnTo>
                <a:lnTo>
                  <a:pt x="3852" y="830"/>
                </a:lnTo>
                <a:lnTo>
                  <a:pt x="3848" y="830"/>
                </a:lnTo>
                <a:lnTo>
                  <a:pt x="3848" y="826"/>
                </a:lnTo>
                <a:close/>
                <a:moveTo>
                  <a:pt x="3856" y="826"/>
                </a:moveTo>
                <a:lnTo>
                  <a:pt x="3860" y="826"/>
                </a:lnTo>
                <a:lnTo>
                  <a:pt x="3860" y="830"/>
                </a:lnTo>
                <a:lnTo>
                  <a:pt x="3856" y="830"/>
                </a:lnTo>
                <a:lnTo>
                  <a:pt x="3856" y="826"/>
                </a:lnTo>
                <a:close/>
                <a:moveTo>
                  <a:pt x="3863" y="826"/>
                </a:moveTo>
                <a:lnTo>
                  <a:pt x="3867" y="826"/>
                </a:lnTo>
                <a:lnTo>
                  <a:pt x="3867" y="830"/>
                </a:lnTo>
                <a:lnTo>
                  <a:pt x="3863" y="830"/>
                </a:lnTo>
                <a:lnTo>
                  <a:pt x="3863" y="826"/>
                </a:lnTo>
                <a:close/>
                <a:moveTo>
                  <a:pt x="3871" y="826"/>
                </a:moveTo>
                <a:lnTo>
                  <a:pt x="3875" y="826"/>
                </a:lnTo>
                <a:lnTo>
                  <a:pt x="3875" y="830"/>
                </a:lnTo>
                <a:lnTo>
                  <a:pt x="3871" y="830"/>
                </a:lnTo>
                <a:lnTo>
                  <a:pt x="3871" y="826"/>
                </a:lnTo>
                <a:close/>
                <a:moveTo>
                  <a:pt x="3879" y="826"/>
                </a:moveTo>
                <a:lnTo>
                  <a:pt x="3883" y="826"/>
                </a:lnTo>
                <a:lnTo>
                  <a:pt x="3883" y="830"/>
                </a:lnTo>
                <a:lnTo>
                  <a:pt x="3879" y="830"/>
                </a:lnTo>
                <a:lnTo>
                  <a:pt x="3879" y="826"/>
                </a:lnTo>
                <a:close/>
                <a:moveTo>
                  <a:pt x="3886" y="826"/>
                </a:moveTo>
                <a:lnTo>
                  <a:pt x="3890" y="826"/>
                </a:lnTo>
                <a:lnTo>
                  <a:pt x="3890" y="830"/>
                </a:lnTo>
                <a:lnTo>
                  <a:pt x="3886" y="830"/>
                </a:lnTo>
                <a:lnTo>
                  <a:pt x="3886" y="826"/>
                </a:lnTo>
                <a:close/>
                <a:moveTo>
                  <a:pt x="3894" y="826"/>
                </a:moveTo>
                <a:lnTo>
                  <a:pt x="3898" y="826"/>
                </a:lnTo>
                <a:lnTo>
                  <a:pt x="3898" y="830"/>
                </a:lnTo>
                <a:lnTo>
                  <a:pt x="3894" y="830"/>
                </a:lnTo>
                <a:lnTo>
                  <a:pt x="3894" y="826"/>
                </a:lnTo>
                <a:close/>
                <a:moveTo>
                  <a:pt x="3902" y="826"/>
                </a:moveTo>
                <a:lnTo>
                  <a:pt x="3906" y="826"/>
                </a:lnTo>
                <a:lnTo>
                  <a:pt x="3906" y="830"/>
                </a:lnTo>
                <a:lnTo>
                  <a:pt x="3902" y="830"/>
                </a:lnTo>
                <a:lnTo>
                  <a:pt x="3902" y="826"/>
                </a:lnTo>
                <a:close/>
                <a:moveTo>
                  <a:pt x="3909" y="826"/>
                </a:moveTo>
                <a:lnTo>
                  <a:pt x="3913" y="826"/>
                </a:lnTo>
                <a:lnTo>
                  <a:pt x="3913" y="830"/>
                </a:lnTo>
                <a:lnTo>
                  <a:pt x="3909" y="830"/>
                </a:lnTo>
                <a:lnTo>
                  <a:pt x="3909" y="826"/>
                </a:lnTo>
                <a:close/>
                <a:moveTo>
                  <a:pt x="3917" y="826"/>
                </a:moveTo>
                <a:lnTo>
                  <a:pt x="3921" y="826"/>
                </a:lnTo>
                <a:lnTo>
                  <a:pt x="3921" y="830"/>
                </a:lnTo>
                <a:lnTo>
                  <a:pt x="3917" y="830"/>
                </a:lnTo>
                <a:lnTo>
                  <a:pt x="3917" y="826"/>
                </a:lnTo>
                <a:close/>
                <a:moveTo>
                  <a:pt x="3925" y="826"/>
                </a:moveTo>
                <a:lnTo>
                  <a:pt x="3929" y="826"/>
                </a:lnTo>
                <a:lnTo>
                  <a:pt x="3929" y="830"/>
                </a:lnTo>
                <a:lnTo>
                  <a:pt x="3925" y="830"/>
                </a:lnTo>
                <a:lnTo>
                  <a:pt x="3925" y="826"/>
                </a:lnTo>
                <a:close/>
                <a:moveTo>
                  <a:pt x="3932" y="826"/>
                </a:moveTo>
                <a:lnTo>
                  <a:pt x="3936" y="826"/>
                </a:lnTo>
                <a:lnTo>
                  <a:pt x="3936" y="830"/>
                </a:lnTo>
                <a:lnTo>
                  <a:pt x="3932" y="830"/>
                </a:lnTo>
                <a:lnTo>
                  <a:pt x="3932" y="826"/>
                </a:lnTo>
                <a:close/>
                <a:moveTo>
                  <a:pt x="3940" y="826"/>
                </a:moveTo>
                <a:lnTo>
                  <a:pt x="3944" y="826"/>
                </a:lnTo>
                <a:lnTo>
                  <a:pt x="3944" y="830"/>
                </a:lnTo>
                <a:lnTo>
                  <a:pt x="3940" y="830"/>
                </a:lnTo>
                <a:lnTo>
                  <a:pt x="3940" y="826"/>
                </a:lnTo>
                <a:close/>
                <a:moveTo>
                  <a:pt x="3948" y="826"/>
                </a:moveTo>
                <a:lnTo>
                  <a:pt x="3952" y="826"/>
                </a:lnTo>
                <a:lnTo>
                  <a:pt x="3952" y="830"/>
                </a:lnTo>
                <a:lnTo>
                  <a:pt x="3948" y="830"/>
                </a:lnTo>
                <a:lnTo>
                  <a:pt x="3948" y="826"/>
                </a:lnTo>
                <a:close/>
                <a:moveTo>
                  <a:pt x="3956" y="826"/>
                </a:moveTo>
                <a:lnTo>
                  <a:pt x="3959" y="826"/>
                </a:lnTo>
                <a:lnTo>
                  <a:pt x="3959" y="830"/>
                </a:lnTo>
                <a:lnTo>
                  <a:pt x="3956" y="830"/>
                </a:lnTo>
                <a:lnTo>
                  <a:pt x="3956" y="826"/>
                </a:lnTo>
                <a:close/>
                <a:moveTo>
                  <a:pt x="3963" y="826"/>
                </a:moveTo>
                <a:lnTo>
                  <a:pt x="3967" y="826"/>
                </a:lnTo>
                <a:lnTo>
                  <a:pt x="3967" y="830"/>
                </a:lnTo>
                <a:lnTo>
                  <a:pt x="3963" y="830"/>
                </a:lnTo>
                <a:lnTo>
                  <a:pt x="3963" y="826"/>
                </a:lnTo>
                <a:close/>
                <a:moveTo>
                  <a:pt x="3971" y="826"/>
                </a:moveTo>
                <a:lnTo>
                  <a:pt x="3975" y="826"/>
                </a:lnTo>
                <a:lnTo>
                  <a:pt x="3975" y="830"/>
                </a:lnTo>
                <a:lnTo>
                  <a:pt x="3971" y="830"/>
                </a:lnTo>
                <a:lnTo>
                  <a:pt x="3971" y="826"/>
                </a:lnTo>
                <a:close/>
                <a:moveTo>
                  <a:pt x="3979" y="826"/>
                </a:moveTo>
                <a:lnTo>
                  <a:pt x="3982" y="826"/>
                </a:lnTo>
                <a:lnTo>
                  <a:pt x="3982" y="830"/>
                </a:lnTo>
                <a:lnTo>
                  <a:pt x="3979" y="830"/>
                </a:lnTo>
                <a:lnTo>
                  <a:pt x="3979" y="826"/>
                </a:lnTo>
                <a:close/>
                <a:moveTo>
                  <a:pt x="3986" y="826"/>
                </a:moveTo>
                <a:lnTo>
                  <a:pt x="3990" y="826"/>
                </a:lnTo>
                <a:lnTo>
                  <a:pt x="3990" y="830"/>
                </a:lnTo>
                <a:lnTo>
                  <a:pt x="3986" y="830"/>
                </a:lnTo>
                <a:lnTo>
                  <a:pt x="3986" y="826"/>
                </a:lnTo>
                <a:close/>
                <a:moveTo>
                  <a:pt x="3994" y="826"/>
                </a:moveTo>
                <a:lnTo>
                  <a:pt x="3998" y="826"/>
                </a:lnTo>
                <a:lnTo>
                  <a:pt x="3998" y="830"/>
                </a:lnTo>
                <a:lnTo>
                  <a:pt x="3994" y="830"/>
                </a:lnTo>
                <a:lnTo>
                  <a:pt x="3994" y="826"/>
                </a:lnTo>
                <a:close/>
                <a:moveTo>
                  <a:pt x="4002" y="826"/>
                </a:moveTo>
                <a:lnTo>
                  <a:pt x="4005" y="826"/>
                </a:lnTo>
                <a:lnTo>
                  <a:pt x="4005" y="830"/>
                </a:lnTo>
                <a:lnTo>
                  <a:pt x="4002" y="830"/>
                </a:lnTo>
                <a:lnTo>
                  <a:pt x="4002" y="826"/>
                </a:lnTo>
                <a:close/>
                <a:moveTo>
                  <a:pt x="4009" y="826"/>
                </a:moveTo>
                <a:lnTo>
                  <a:pt x="4013" y="826"/>
                </a:lnTo>
                <a:lnTo>
                  <a:pt x="4013" y="830"/>
                </a:lnTo>
                <a:lnTo>
                  <a:pt x="4009" y="830"/>
                </a:lnTo>
                <a:lnTo>
                  <a:pt x="4009" y="826"/>
                </a:lnTo>
                <a:close/>
                <a:moveTo>
                  <a:pt x="4017" y="826"/>
                </a:moveTo>
                <a:lnTo>
                  <a:pt x="4021" y="826"/>
                </a:lnTo>
                <a:lnTo>
                  <a:pt x="4021" y="830"/>
                </a:lnTo>
                <a:lnTo>
                  <a:pt x="4017" y="830"/>
                </a:lnTo>
                <a:lnTo>
                  <a:pt x="4017" y="826"/>
                </a:lnTo>
                <a:close/>
                <a:moveTo>
                  <a:pt x="4025" y="826"/>
                </a:moveTo>
                <a:lnTo>
                  <a:pt x="4028" y="826"/>
                </a:lnTo>
                <a:lnTo>
                  <a:pt x="4028" y="830"/>
                </a:lnTo>
                <a:lnTo>
                  <a:pt x="4025" y="830"/>
                </a:lnTo>
                <a:lnTo>
                  <a:pt x="4025" y="826"/>
                </a:lnTo>
                <a:close/>
                <a:moveTo>
                  <a:pt x="4032" y="826"/>
                </a:moveTo>
                <a:lnTo>
                  <a:pt x="4036" y="826"/>
                </a:lnTo>
                <a:lnTo>
                  <a:pt x="4036" y="830"/>
                </a:lnTo>
                <a:lnTo>
                  <a:pt x="4032" y="830"/>
                </a:lnTo>
                <a:lnTo>
                  <a:pt x="4032" y="826"/>
                </a:lnTo>
                <a:close/>
                <a:moveTo>
                  <a:pt x="4040" y="826"/>
                </a:moveTo>
                <a:lnTo>
                  <a:pt x="4044" y="826"/>
                </a:lnTo>
                <a:lnTo>
                  <a:pt x="4044" y="830"/>
                </a:lnTo>
                <a:lnTo>
                  <a:pt x="4040" y="830"/>
                </a:lnTo>
                <a:lnTo>
                  <a:pt x="4040" y="826"/>
                </a:lnTo>
                <a:close/>
                <a:moveTo>
                  <a:pt x="4048" y="826"/>
                </a:moveTo>
                <a:lnTo>
                  <a:pt x="4052" y="826"/>
                </a:lnTo>
                <a:lnTo>
                  <a:pt x="4052" y="830"/>
                </a:lnTo>
                <a:lnTo>
                  <a:pt x="4048" y="830"/>
                </a:lnTo>
                <a:lnTo>
                  <a:pt x="4048" y="826"/>
                </a:lnTo>
                <a:close/>
                <a:moveTo>
                  <a:pt x="4055" y="826"/>
                </a:moveTo>
                <a:lnTo>
                  <a:pt x="4059" y="826"/>
                </a:lnTo>
                <a:lnTo>
                  <a:pt x="4059" y="830"/>
                </a:lnTo>
                <a:lnTo>
                  <a:pt x="4055" y="830"/>
                </a:lnTo>
                <a:lnTo>
                  <a:pt x="4055" y="826"/>
                </a:lnTo>
                <a:close/>
                <a:moveTo>
                  <a:pt x="4063" y="826"/>
                </a:moveTo>
                <a:lnTo>
                  <a:pt x="4067" y="826"/>
                </a:lnTo>
                <a:lnTo>
                  <a:pt x="4067" y="830"/>
                </a:lnTo>
                <a:lnTo>
                  <a:pt x="4063" y="830"/>
                </a:lnTo>
                <a:lnTo>
                  <a:pt x="4063" y="826"/>
                </a:lnTo>
                <a:close/>
                <a:moveTo>
                  <a:pt x="4071" y="826"/>
                </a:moveTo>
                <a:lnTo>
                  <a:pt x="4075" y="826"/>
                </a:lnTo>
                <a:lnTo>
                  <a:pt x="4075" y="830"/>
                </a:lnTo>
                <a:lnTo>
                  <a:pt x="4071" y="830"/>
                </a:lnTo>
                <a:lnTo>
                  <a:pt x="4071" y="826"/>
                </a:lnTo>
                <a:close/>
                <a:moveTo>
                  <a:pt x="4078" y="826"/>
                </a:moveTo>
                <a:lnTo>
                  <a:pt x="4082" y="826"/>
                </a:lnTo>
                <a:lnTo>
                  <a:pt x="4082" y="830"/>
                </a:lnTo>
                <a:lnTo>
                  <a:pt x="4078" y="830"/>
                </a:lnTo>
                <a:lnTo>
                  <a:pt x="4078" y="826"/>
                </a:lnTo>
                <a:close/>
                <a:moveTo>
                  <a:pt x="4086" y="826"/>
                </a:moveTo>
                <a:lnTo>
                  <a:pt x="4090" y="826"/>
                </a:lnTo>
                <a:lnTo>
                  <a:pt x="4090" y="830"/>
                </a:lnTo>
                <a:lnTo>
                  <a:pt x="4086" y="830"/>
                </a:lnTo>
                <a:lnTo>
                  <a:pt x="4086" y="826"/>
                </a:lnTo>
                <a:close/>
                <a:moveTo>
                  <a:pt x="4094" y="826"/>
                </a:moveTo>
                <a:lnTo>
                  <a:pt x="4098" y="826"/>
                </a:lnTo>
                <a:lnTo>
                  <a:pt x="4098" y="830"/>
                </a:lnTo>
                <a:lnTo>
                  <a:pt x="4094" y="830"/>
                </a:lnTo>
                <a:lnTo>
                  <a:pt x="4094" y="826"/>
                </a:lnTo>
                <a:close/>
                <a:moveTo>
                  <a:pt x="4101" y="826"/>
                </a:moveTo>
                <a:lnTo>
                  <a:pt x="4105" y="826"/>
                </a:lnTo>
                <a:lnTo>
                  <a:pt x="4105" y="830"/>
                </a:lnTo>
                <a:lnTo>
                  <a:pt x="4101" y="830"/>
                </a:lnTo>
                <a:lnTo>
                  <a:pt x="4101" y="826"/>
                </a:lnTo>
                <a:close/>
                <a:moveTo>
                  <a:pt x="4109" y="826"/>
                </a:moveTo>
                <a:lnTo>
                  <a:pt x="4113" y="826"/>
                </a:lnTo>
                <a:lnTo>
                  <a:pt x="4113" y="830"/>
                </a:lnTo>
                <a:lnTo>
                  <a:pt x="4109" y="830"/>
                </a:lnTo>
                <a:lnTo>
                  <a:pt x="4109" y="826"/>
                </a:lnTo>
                <a:close/>
                <a:moveTo>
                  <a:pt x="4117" y="826"/>
                </a:moveTo>
                <a:lnTo>
                  <a:pt x="4121" y="826"/>
                </a:lnTo>
                <a:lnTo>
                  <a:pt x="4121" y="830"/>
                </a:lnTo>
                <a:lnTo>
                  <a:pt x="4117" y="830"/>
                </a:lnTo>
                <a:lnTo>
                  <a:pt x="4117" y="826"/>
                </a:lnTo>
                <a:close/>
                <a:moveTo>
                  <a:pt x="4124" y="826"/>
                </a:moveTo>
                <a:lnTo>
                  <a:pt x="4128" y="826"/>
                </a:lnTo>
                <a:lnTo>
                  <a:pt x="4128" y="830"/>
                </a:lnTo>
                <a:lnTo>
                  <a:pt x="4124" y="830"/>
                </a:lnTo>
                <a:lnTo>
                  <a:pt x="4124" y="826"/>
                </a:lnTo>
                <a:close/>
                <a:moveTo>
                  <a:pt x="4132" y="826"/>
                </a:moveTo>
                <a:lnTo>
                  <a:pt x="4136" y="826"/>
                </a:lnTo>
                <a:lnTo>
                  <a:pt x="4136" y="830"/>
                </a:lnTo>
                <a:lnTo>
                  <a:pt x="4132" y="830"/>
                </a:lnTo>
                <a:lnTo>
                  <a:pt x="4132" y="826"/>
                </a:lnTo>
                <a:close/>
                <a:moveTo>
                  <a:pt x="4140" y="826"/>
                </a:moveTo>
                <a:lnTo>
                  <a:pt x="4144" y="826"/>
                </a:lnTo>
                <a:lnTo>
                  <a:pt x="4144" y="830"/>
                </a:lnTo>
                <a:lnTo>
                  <a:pt x="4140" y="830"/>
                </a:lnTo>
                <a:lnTo>
                  <a:pt x="4140" y="826"/>
                </a:lnTo>
                <a:close/>
                <a:moveTo>
                  <a:pt x="4148" y="826"/>
                </a:moveTo>
                <a:lnTo>
                  <a:pt x="4151" y="826"/>
                </a:lnTo>
                <a:lnTo>
                  <a:pt x="4151" y="830"/>
                </a:lnTo>
                <a:lnTo>
                  <a:pt x="4148" y="830"/>
                </a:lnTo>
                <a:lnTo>
                  <a:pt x="4148" y="826"/>
                </a:lnTo>
                <a:close/>
                <a:moveTo>
                  <a:pt x="4155" y="826"/>
                </a:moveTo>
                <a:lnTo>
                  <a:pt x="4159" y="826"/>
                </a:lnTo>
                <a:lnTo>
                  <a:pt x="4159" y="830"/>
                </a:lnTo>
                <a:lnTo>
                  <a:pt x="4155" y="830"/>
                </a:lnTo>
                <a:lnTo>
                  <a:pt x="4155" y="826"/>
                </a:lnTo>
                <a:close/>
                <a:moveTo>
                  <a:pt x="4163" y="826"/>
                </a:moveTo>
                <a:lnTo>
                  <a:pt x="4167" y="826"/>
                </a:lnTo>
                <a:lnTo>
                  <a:pt x="4167" y="830"/>
                </a:lnTo>
                <a:lnTo>
                  <a:pt x="4163" y="830"/>
                </a:lnTo>
                <a:lnTo>
                  <a:pt x="4163" y="826"/>
                </a:lnTo>
                <a:close/>
                <a:moveTo>
                  <a:pt x="4171" y="826"/>
                </a:moveTo>
                <a:lnTo>
                  <a:pt x="4174" y="826"/>
                </a:lnTo>
                <a:lnTo>
                  <a:pt x="4174" y="830"/>
                </a:lnTo>
                <a:lnTo>
                  <a:pt x="4171" y="830"/>
                </a:lnTo>
                <a:lnTo>
                  <a:pt x="4171" y="826"/>
                </a:lnTo>
                <a:close/>
                <a:moveTo>
                  <a:pt x="4178" y="826"/>
                </a:moveTo>
                <a:lnTo>
                  <a:pt x="4182" y="826"/>
                </a:lnTo>
                <a:lnTo>
                  <a:pt x="4182" y="830"/>
                </a:lnTo>
                <a:lnTo>
                  <a:pt x="4178" y="830"/>
                </a:lnTo>
                <a:lnTo>
                  <a:pt x="4178" y="826"/>
                </a:lnTo>
                <a:close/>
                <a:moveTo>
                  <a:pt x="4186" y="826"/>
                </a:moveTo>
                <a:lnTo>
                  <a:pt x="4190" y="826"/>
                </a:lnTo>
                <a:lnTo>
                  <a:pt x="4190" y="830"/>
                </a:lnTo>
                <a:lnTo>
                  <a:pt x="4186" y="830"/>
                </a:lnTo>
                <a:lnTo>
                  <a:pt x="4186" y="826"/>
                </a:lnTo>
                <a:close/>
                <a:moveTo>
                  <a:pt x="4194" y="826"/>
                </a:moveTo>
                <a:lnTo>
                  <a:pt x="4197" y="826"/>
                </a:lnTo>
                <a:lnTo>
                  <a:pt x="4197" y="830"/>
                </a:lnTo>
                <a:lnTo>
                  <a:pt x="4194" y="830"/>
                </a:lnTo>
                <a:lnTo>
                  <a:pt x="4194" y="826"/>
                </a:lnTo>
                <a:close/>
                <a:moveTo>
                  <a:pt x="4201" y="826"/>
                </a:moveTo>
                <a:lnTo>
                  <a:pt x="4205" y="826"/>
                </a:lnTo>
                <a:lnTo>
                  <a:pt x="4205" y="830"/>
                </a:lnTo>
                <a:lnTo>
                  <a:pt x="4201" y="830"/>
                </a:lnTo>
                <a:lnTo>
                  <a:pt x="4201" y="826"/>
                </a:lnTo>
                <a:close/>
                <a:moveTo>
                  <a:pt x="4209" y="826"/>
                </a:moveTo>
                <a:lnTo>
                  <a:pt x="4213" y="826"/>
                </a:lnTo>
                <a:lnTo>
                  <a:pt x="4213" y="830"/>
                </a:lnTo>
                <a:lnTo>
                  <a:pt x="4209" y="830"/>
                </a:lnTo>
                <a:lnTo>
                  <a:pt x="4209" y="826"/>
                </a:lnTo>
                <a:close/>
                <a:moveTo>
                  <a:pt x="4217" y="826"/>
                </a:moveTo>
                <a:lnTo>
                  <a:pt x="4220" y="826"/>
                </a:lnTo>
                <a:lnTo>
                  <a:pt x="4220" y="830"/>
                </a:lnTo>
                <a:lnTo>
                  <a:pt x="4217" y="830"/>
                </a:lnTo>
                <a:lnTo>
                  <a:pt x="4217" y="826"/>
                </a:lnTo>
                <a:close/>
                <a:moveTo>
                  <a:pt x="4224" y="826"/>
                </a:moveTo>
                <a:lnTo>
                  <a:pt x="4228" y="826"/>
                </a:lnTo>
                <a:lnTo>
                  <a:pt x="4228" y="830"/>
                </a:lnTo>
                <a:lnTo>
                  <a:pt x="4224" y="830"/>
                </a:lnTo>
                <a:lnTo>
                  <a:pt x="4224" y="826"/>
                </a:lnTo>
                <a:close/>
                <a:moveTo>
                  <a:pt x="4232" y="826"/>
                </a:moveTo>
                <a:lnTo>
                  <a:pt x="4236" y="826"/>
                </a:lnTo>
                <a:lnTo>
                  <a:pt x="4236" y="830"/>
                </a:lnTo>
                <a:lnTo>
                  <a:pt x="4232" y="830"/>
                </a:lnTo>
                <a:lnTo>
                  <a:pt x="4232" y="826"/>
                </a:lnTo>
                <a:close/>
                <a:moveTo>
                  <a:pt x="4240" y="826"/>
                </a:moveTo>
                <a:lnTo>
                  <a:pt x="4244" y="826"/>
                </a:lnTo>
                <a:lnTo>
                  <a:pt x="4244" y="830"/>
                </a:lnTo>
                <a:lnTo>
                  <a:pt x="4240" y="830"/>
                </a:lnTo>
                <a:lnTo>
                  <a:pt x="4240" y="826"/>
                </a:lnTo>
                <a:close/>
                <a:moveTo>
                  <a:pt x="4247" y="826"/>
                </a:moveTo>
                <a:lnTo>
                  <a:pt x="4251" y="826"/>
                </a:lnTo>
                <a:lnTo>
                  <a:pt x="4251" y="830"/>
                </a:lnTo>
                <a:lnTo>
                  <a:pt x="4247" y="830"/>
                </a:lnTo>
                <a:lnTo>
                  <a:pt x="4247" y="826"/>
                </a:lnTo>
                <a:close/>
                <a:moveTo>
                  <a:pt x="4255" y="826"/>
                </a:moveTo>
                <a:lnTo>
                  <a:pt x="4259" y="826"/>
                </a:lnTo>
                <a:lnTo>
                  <a:pt x="4259" y="830"/>
                </a:lnTo>
                <a:lnTo>
                  <a:pt x="4255" y="830"/>
                </a:lnTo>
                <a:lnTo>
                  <a:pt x="4255" y="826"/>
                </a:lnTo>
                <a:close/>
                <a:moveTo>
                  <a:pt x="4263" y="826"/>
                </a:moveTo>
                <a:lnTo>
                  <a:pt x="4267" y="826"/>
                </a:lnTo>
                <a:lnTo>
                  <a:pt x="4267" y="830"/>
                </a:lnTo>
                <a:lnTo>
                  <a:pt x="4263" y="830"/>
                </a:lnTo>
                <a:lnTo>
                  <a:pt x="4263" y="826"/>
                </a:lnTo>
                <a:close/>
                <a:moveTo>
                  <a:pt x="4270" y="826"/>
                </a:moveTo>
                <a:lnTo>
                  <a:pt x="4274" y="826"/>
                </a:lnTo>
                <a:lnTo>
                  <a:pt x="4274" y="830"/>
                </a:lnTo>
                <a:lnTo>
                  <a:pt x="4270" y="830"/>
                </a:lnTo>
                <a:lnTo>
                  <a:pt x="4270" y="826"/>
                </a:lnTo>
                <a:close/>
                <a:moveTo>
                  <a:pt x="4278" y="826"/>
                </a:moveTo>
                <a:lnTo>
                  <a:pt x="4282" y="826"/>
                </a:lnTo>
                <a:lnTo>
                  <a:pt x="4282" y="830"/>
                </a:lnTo>
                <a:lnTo>
                  <a:pt x="4278" y="830"/>
                </a:lnTo>
                <a:lnTo>
                  <a:pt x="4278" y="826"/>
                </a:lnTo>
                <a:close/>
                <a:moveTo>
                  <a:pt x="4286" y="826"/>
                </a:moveTo>
                <a:lnTo>
                  <a:pt x="4290" y="826"/>
                </a:lnTo>
                <a:lnTo>
                  <a:pt x="4290" y="830"/>
                </a:lnTo>
                <a:lnTo>
                  <a:pt x="4286" y="830"/>
                </a:lnTo>
                <a:lnTo>
                  <a:pt x="4286" y="826"/>
                </a:lnTo>
                <a:close/>
                <a:moveTo>
                  <a:pt x="4293" y="826"/>
                </a:moveTo>
                <a:lnTo>
                  <a:pt x="4297" y="826"/>
                </a:lnTo>
                <a:lnTo>
                  <a:pt x="4297" y="830"/>
                </a:lnTo>
                <a:lnTo>
                  <a:pt x="4293" y="830"/>
                </a:lnTo>
                <a:lnTo>
                  <a:pt x="4293" y="826"/>
                </a:lnTo>
                <a:close/>
                <a:moveTo>
                  <a:pt x="4301" y="826"/>
                </a:moveTo>
                <a:lnTo>
                  <a:pt x="4305" y="826"/>
                </a:lnTo>
                <a:lnTo>
                  <a:pt x="4305" y="830"/>
                </a:lnTo>
                <a:lnTo>
                  <a:pt x="4301" y="830"/>
                </a:lnTo>
                <a:lnTo>
                  <a:pt x="4301" y="826"/>
                </a:lnTo>
                <a:close/>
                <a:moveTo>
                  <a:pt x="4309" y="826"/>
                </a:moveTo>
                <a:lnTo>
                  <a:pt x="4313" y="826"/>
                </a:lnTo>
                <a:lnTo>
                  <a:pt x="4313" y="830"/>
                </a:lnTo>
                <a:lnTo>
                  <a:pt x="4309" y="830"/>
                </a:lnTo>
                <a:lnTo>
                  <a:pt x="4309" y="826"/>
                </a:lnTo>
                <a:close/>
                <a:moveTo>
                  <a:pt x="4316" y="826"/>
                </a:moveTo>
                <a:lnTo>
                  <a:pt x="4320" y="826"/>
                </a:lnTo>
                <a:lnTo>
                  <a:pt x="4320" y="830"/>
                </a:lnTo>
                <a:lnTo>
                  <a:pt x="4316" y="830"/>
                </a:lnTo>
                <a:lnTo>
                  <a:pt x="4316" y="826"/>
                </a:lnTo>
                <a:close/>
                <a:moveTo>
                  <a:pt x="4324" y="826"/>
                </a:moveTo>
                <a:lnTo>
                  <a:pt x="4328" y="826"/>
                </a:lnTo>
                <a:lnTo>
                  <a:pt x="4328" y="830"/>
                </a:lnTo>
                <a:lnTo>
                  <a:pt x="4324" y="830"/>
                </a:lnTo>
                <a:lnTo>
                  <a:pt x="4324" y="826"/>
                </a:lnTo>
                <a:close/>
                <a:moveTo>
                  <a:pt x="4332" y="826"/>
                </a:moveTo>
                <a:lnTo>
                  <a:pt x="4336" y="826"/>
                </a:lnTo>
                <a:lnTo>
                  <a:pt x="4336" y="830"/>
                </a:lnTo>
                <a:lnTo>
                  <a:pt x="4332" y="830"/>
                </a:lnTo>
                <a:lnTo>
                  <a:pt x="4332" y="826"/>
                </a:lnTo>
                <a:close/>
                <a:moveTo>
                  <a:pt x="4340" y="826"/>
                </a:moveTo>
                <a:lnTo>
                  <a:pt x="4343" y="826"/>
                </a:lnTo>
                <a:lnTo>
                  <a:pt x="4343" y="830"/>
                </a:lnTo>
                <a:lnTo>
                  <a:pt x="4340" y="830"/>
                </a:lnTo>
                <a:lnTo>
                  <a:pt x="4340" y="826"/>
                </a:lnTo>
                <a:close/>
                <a:moveTo>
                  <a:pt x="4347" y="826"/>
                </a:moveTo>
                <a:lnTo>
                  <a:pt x="4351" y="826"/>
                </a:lnTo>
                <a:lnTo>
                  <a:pt x="4351" y="830"/>
                </a:lnTo>
                <a:lnTo>
                  <a:pt x="4347" y="830"/>
                </a:lnTo>
                <a:lnTo>
                  <a:pt x="4347" y="826"/>
                </a:lnTo>
                <a:close/>
                <a:moveTo>
                  <a:pt x="4355" y="826"/>
                </a:moveTo>
                <a:lnTo>
                  <a:pt x="4359" y="826"/>
                </a:lnTo>
                <a:lnTo>
                  <a:pt x="4359" y="830"/>
                </a:lnTo>
                <a:lnTo>
                  <a:pt x="4355" y="830"/>
                </a:lnTo>
                <a:lnTo>
                  <a:pt x="4355" y="826"/>
                </a:lnTo>
                <a:close/>
                <a:moveTo>
                  <a:pt x="4363" y="826"/>
                </a:moveTo>
                <a:lnTo>
                  <a:pt x="4366" y="826"/>
                </a:lnTo>
                <a:lnTo>
                  <a:pt x="4366" y="830"/>
                </a:lnTo>
                <a:lnTo>
                  <a:pt x="4363" y="830"/>
                </a:lnTo>
                <a:lnTo>
                  <a:pt x="4363" y="826"/>
                </a:lnTo>
                <a:close/>
                <a:moveTo>
                  <a:pt x="4370" y="826"/>
                </a:moveTo>
                <a:lnTo>
                  <a:pt x="4374" y="826"/>
                </a:lnTo>
                <a:lnTo>
                  <a:pt x="4374" y="830"/>
                </a:lnTo>
                <a:lnTo>
                  <a:pt x="4370" y="830"/>
                </a:lnTo>
                <a:lnTo>
                  <a:pt x="4370" y="826"/>
                </a:lnTo>
                <a:close/>
                <a:moveTo>
                  <a:pt x="4378" y="826"/>
                </a:moveTo>
                <a:lnTo>
                  <a:pt x="4382" y="826"/>
                </a:lnTo>
                <a:lnTo>
                  <a:pt x="4382" y="830"/>
                </a:lnTo>
                <a:lnTo>
                  <a:pt x="4378" y="830"/>
                </a:lnTo>
                <a:lnTo>
                  <a:pt x="4378" y="826"/>
                </a:lnTo>
                <a:close/>
                <a:moveTo>
                  <a:pt x="4386" y="826"/>
                </a:moveTo>
                <a:lnTo>
                  <a:pt x="4389" y="826"/>
                </a:lnTo>
                <a:lnTo>
                  <a:pt x="4389" y="830"/>
                </a:lnTo>
                <a:lnTo>
                  <a:pt x="4386" y="830"/>
                </a:lnTo>
                <a:lnTo>
                  <a:pt x="4386" y="826"/>
                </a:lnTo>
                <a:close/>
                <a:moveTo>
                  <a:pt x="4393" y="826"/>
                </a:moveTo>
                <a:lnTo>
                  <a:pt x="4397" y="826"/>
                </a:lnTo>
                <a:lnTo>
                  <a:pt x="4397" y="830"/>
                </a:lnTo>
                <a:lnTo>
                  <a:pt x="4393" y="830"/>
                </a:lnTo>
                <a:lnTo>
                  <a:pt x="4393" y="826"/>
                </a:lnTo>
                <a:close/>
                <a:moveTo>
                  <a:pt x="4401" y="826"/>
                </a:moveTo>
                <a:lnTo>
                  <a:pt x="4405" y="826"/>
                </a:lnTo>
                <a:lnTo>
                  <a:pt x="4405" y="830"/>
                </a:lnTo>
                <a:lnTo>
                  <a:pt x="4401" y="830"/>
                </a:lnTo>
                <a:lnTo>
                  <a:pt x="4401" y="826"/>
                </a:lnTo>
                <a:close/>
                <a:moveTo>
                  <a:pt x="4409" y="826"/>
                </a:moveTo>
                <a:lnTo>
                  <a:pt x="4412" y="826"/>
                </a:lnTo>
                <a:lnTo>
                  <a:pt x="4412" y="830"/>
                </a:lnTo>
                <a:lnTo>
                  <a:pt x="4409" y="830"/>
                </a:lnTo>
                <a:lnTo>
                  <a:pt x="4409" y="826"/>
                </a:lnTo>
                <a:close/>
                <a:moveTo>
                  <a:pt x="4416" y="826"/>
                </a:moveTo>
                <a:lnTo>
                  <a:pt x="4420" y="826"/>
                </a:lnTo>
                <a:lnTo>
                  <a:pt x="4420" y="830"/>
                </a:lnTo>
                <a:lnTo>
                  <a:pt x="4416" y="830"/>
                </a:lnTo>
                <a:lnTo>
                  <a:pt x="4416" y="826"/>
                </a:lnTo>
                <a:close/>
                <a:moveTo>
                  <a:pt x="4424" y="826"/>
                </a:moveTo>
                <a:lnTo>
                  <a:pt x="4428" y="826"/>
                </a:lnTo>
                <a:lnTo>
                  <a:pt x="4428" y="830"/>
                </a:lnTo>
                <a:lnTo>
                  <a:pt x="4424" y="830"/>
                </a:lnTo>
                <a:lnTo>
                  <a:pt x="4424" y="826"/>
                </a:lnTo>
                <a:close/>
                <a:moveTo>
                  <a:pt x="4432" y="826"/>
                </a:moveTo>
                <a:lnTo>
                  <a:pt x="4436" y="826"/>
                </a:lnTo>
                <a:lnTo>
                  <a:pt x="4436" y="830"/>
                </a:lnTo>
                <a:lnTo>
                  <a:pt x="4432" y="830"/>
                </a:lnTo>
                <a:lnTo>
                  <a:pt x="4432" y="826"/>
                </a:lnTo>
                <a:close/>
                <a:moveTo>
                  <a:pt x="4439" y="826"/>
                </a:moveTo>
                <a:lnTo>
                  <a:pt x="4443" y="826"/>
                </a:lnTo>
                <a:lnTo>
                  <a:pt x="4443" y="830"/>
                </a:lnTo>
                <a:lnTo>
                  <a:pt x="4439" y="830"/>
                </a:lnTo>
                <a:lnTo>
                  <a:pt x="4439" y="826"/>
                </a:lnTo>
                <a:close/>
                <a:moveTo>
                  <a:pt x="4447" y="826"/>
                </a:moveTo>
                <a:lnTo>
                  <a:pt x="4451" y="826"/>
                </a:lnTo>
                <a:lnTo>
                  <a:pt x="4451" y="830"/>
                </a:lnTo>
                <a:lnTo>
                  <a:pt x="4447" y="830"/>
                </a:lnTo>
                <a:lnTo>
                  <a:pt x="4447" y="826"/>
                </a:lnTo>
                <a:close/>
                <a:moveTo>
                  <a:pt x="4455" y="826"/>
                </a:moveTo>
                <a:lnTo>
                  <a:pt x="4459" y="826"/>
                </a:lnTo>
                <a:lnTo>
                  <a:pt x="4459" y="830"/>
                </a:lnTo>
                <a:lnTo>
                  <a:pt x="4455" y="830"/>
                </a:lnTo>
                <a:lnTo>
                  <a:pt x="4455" y="826"/>
                </a:lnTo>
                <a:close/>
                <a:moveTo>
                  <a:pt x="4462" y="826"/>
                </a:moveTo>
                <a:lnTo>
                  <a:pt x="4466" y="826"/>
                </a:lnTo>
                <a:lnTo>
                  <a:pt x="4466" y="830"/>
                </a:lnTo>
                <a:lnTo>
                  <a:pt x="4462" y="830"/>
                </a:lnTo>
                <a:lnTo>
                  <a:pt x="4462" y="826"/>
                </a:lnTo>
                <a:close/>
                <a:moveTo>
                  <a:pt x="4470" y="826"/>
                </a:moveTo>
                <a:lnTo>
                  <a:pt x="4474" y="826"/>
                </a:lnTo>
                <a:lnTo>
                  <a:pt x="4474" y="830"/>
                </a:lnTo>
                <a:lnTo>
                  <a:pt x="4470" y="830"/>
                </a:lnTo>
                <a:lnTo>
                  <a:pt x="4470" y="826"/>
                </a:lnTo>
                <a:close/>
                <a:moveTo>
                  <a:pt x="4478" y="826"/>
                </a:moveTo>
                <a:lnTo>
                  <a:pt x="4482" y="826"/>
                </a:lnTo>
                <a:lnTo>
                  <a:pt x="4482" y="830"/>
                </a:lnTo>
                <a:lnTo>
                  <a:pt x="4478" y="830"/>
                </a:lnTo>
                <a:lnTo>
                  <a:pt x="4478" y="826"/>
                </a:lnTo>
                <a:close/>
                <a:moveTo>
                  <a:pt x="4485" y="826"/>
                </a:moveTo>
                <a:lnTo>
                  <a:pt x="4489" y="826"/>
                </a:lnTo>
                <a:lnTo>
                  <a:pt x="4489" y="830"/>
                </a:lnTo>
                <a:lnTo>
                  <a:pt x="4485" y="830"/>
                </a:lnTo>
                <a:lnTo>
                  <a:pt x="4485" y="826"/>
                </a:lnTo>
                <a:close/>
                <a:moveTo>
                  <a:pt x="4493" y="826"/>
                </a:moveTo>
                <a:lnTo>
                  <a:pt x="4497" y="826"/>
                </a:lnTo>
                <a:lnTo>
                  <a:pt x="4497" y="830"/>
                </a:lnTo>
                <a:lnTo>
                  <a:pt x="4493" y="830"/>
                </a:lnTo>
                <a:lnTo>
                  <a:pt x="4493" y="826"/>
                </a:lnTo>
                <a:close/>
                <a:moveTo>
                  <a:pt x="4501" y="826"/>
                </a:moveTo>
                <a:lnTo>
                  <a:pt x="4505" y="826"/>
                </a:lnTo>
                <a:lnTo>
                  <a:pt x="4505" y="830"/>
                </a:lnTo>
                <a:lnTo>
                  <a:pt x="4501" y="830"/>
                </a:lnTo>
                <a:lnTo>
                  <a:pt x="4501" y="826"/>
                </a:lnTo>
                <a:close/>
                <a:moveTo>
                  <a:pt x="4508" y="826"/>
                </a:moveTo>
                <a:lnTo>
                  <a:pt x="4512" y="826"/>
                </a:lnTo>
                <a:lnTo>
                  <a:pt x="4512" y="830"/>
                </a:lnTo>
                <a:lnTo>
                  <a:pt x="4508" y="830"/>
                </a:lnTo>
                <a:lnTo>
                  <a:pt x="4508" y="826"/>
                </a:lnTo>
                <a:close/>
                <a:moveTo>
                  <a:pt x="4516" y="826"/>
                </a:moveTo>
                <a:lnTo>
                  <a:pt x="4520" y="826"/>
                </a:lnTo>
                <a:lnTo>
                  <a:pt x="4520" y="830"/>
                </a:lnTo>
                <a:lnTo>
                  <a:pt x="4516" y="830"/>
                </a:lnTo>
                <a:lnTo>
                  <a:pt x="4516" y="826"/>
                </a:lnTo>
                <a:close/>
                <a:moveTo>
                  <a:pt x="4524" y="826"/>
                </a:moveTo>
                <a:lnTo>
                  <a:pt x="4528" y="826"/>
                </a:lnTo>
                <a:lnTo>
                  <a:pt x="4528" y="830"/>
                </a:lnTo>
                <a:lnTo>
                  <a:pt x="4524" y="830"/>
                </a:lnTo>
                <a:lnTo>
                  <a:pt x="4524" y="826"/>
                </a:lnTo>
                <a:close/>
                <a:moveTo>
                  <a:pt x="4532" y="826"/>
                </a:moveTo>
                <a:lnTo>
                  <a:pt x="4535" y="826"/>
                </a:lnTo>
                <a:lnTo>
                  <a:pt x="4535" y="830"/>
                </a:lnTo>
                <a:lnTo>
                  <a:pt x="4532" y="830"/>
                </a:lnTo>
                <a:lnTo>
                  <a:pt x="4532" y="826"/>
                </a:lnTo>
                <a:close/>
                <a:moveTo>
                  <a:pt x="4539" y="826"/>
                </a:moveTo>
                <a:lnTo>
                  <a:pt x="4543" y="826"/>
                </a:lnTo>
                <a:lnTo>
                  <a:pt x="4543" y="830"/>
                </a:lnTo>
                <a:lnTo>
                  <a:pt x="4539" y="830"/>
                </a:lnTo>
                <a:lnTo>
                  <a:pt x="4539" y="826"/>
                </a:lnTo>
                <a:close/>
                <a:moveTo>
                  <a:pt x="4547" y="826"/>
                </a:moveTo>
                <a:lnTo>
                  <a:pt x="4551" y="826"/>
                </a:lnTo>
                <a:lnTo>
                  <a:pt x="4551" y="830"/>
                </a:lnTo>
                <a:lnTo>
                  <a:pt x="4547" y="830"/>
                </a:lnTo>
                <a:lnTo>
                  <a:pt x="4547" y="826"/>
                </a:lnTo>
                <a:close/>
                <a:moveTo>
                  <a:pt x="4555" y="826"/>
                </a:moveTo>
                <a:lnTo>
                  <a:pt x="4558" y="826"/>
                </a:lnTo>
                <a:lnTo>
                  <a:pt x="4558" y="830"/>
                </a:lnTo>
                <a:lnTo>
                  <a:pt x="4555" y="830"/>
                </a:lnTo>
                <a:lnTo>
                  <a:pt x="4555" y="826"/>
                </a:lnTo>
                <a:close/>
                <a:moveTo>
                  <a:pt x="4562" y="826"/>
                </a:moveTo>
                <a:lnTo>
                  <a:pt x="4566" y="826"/>
                </a:lnTo>
                <a:lnTo>
                  <a:pt x="4566" y="830"/>
                </a:lnTo>
                <a:lnTo>
                  <a:pt x="4562" y="830"/>
                </a:lnTo>
                <a:lnTo>
                  <a:pt x="4562" y="826"/>
                </a:lnTo>
                <a:close/>
                <a:moveTo>
                  <a:pt x="4570" y="826"/>
                </a:moveTo>
                <a:lnTo>
                  <a:pt x="4574" y="826"/>
                </a:lnTo>
                <a:lnTo>
                  <a:pt x="4574" y="830"/>
                </a:lnTo>
                <a:lnTo>
                  <a:pt x="4570" y="830"/>
                </a:lnTo>
                <a:lnTo>
                  <a:pt x="4570" y="826"/>
                </a:lnTo>
                <a:close/>
                <a:moveTo>
                  <a:pt x="4578" y="826"/>
                </a:moveTo>
                <a:lnTo>
                  <a:pt x="4581" y="826"/>
                </a:lnTo>
                <a:lnTo>
                  <a:pt x="4581" y="830"/>
                </a:lnTo>
                <a:lnTo>
                  <a:pt x="4578" y="830"/>
                </a:lnTo>
                <a:lnTo>
                  <a:pt x="4578" y="826"/>
                </a:lnTo>
                <a:close/>
                <a:moveTo>
                  <a:pt x="4585" y="826"/>
                </a:moveTo>
                <a:lnTo>
                  <a:pt x="4589" y="826"/>
                </a:lnTo>
                <a:lnTo>
                  <a:pt x="4589" y="830"/>
                </a:lnTo>
                <a:lnTo>
                  <a:pt x="4585" y="830"/>
                </a:lnTo>
                <a:lnTo>
                  <a:pt x="4585" y="826"/>
                </a:lnTo>
                <a:close/>
                <a:moveTo>
                  <a:pt x="4593" y="826"/>
                </a:moveTo>
                <a:lnTo>
                  <a:pt x="4597" y="826"/>
                </a:lnTo>
                <a:lnTo>
                  <a:pt x="4597" y="830"/>
                </a:lnTo>
                <a:lnTo>
                  <a:pt x="4593" y="830"/>
                </a:lnTo>
                <a:lnTo>
                  <a:pt x="4593" y="826"/>
                </a:lnTo>
                <a:close/>
                <a:moveTo>
                  <a:pt x="4601" y="826"/>
                </a:moveTo>
                <a:lnTo>
                  <a:pt x="4604" y="826"/>
                </a:lnTo>
                <a:lnTo>
                  <a:pt x="4604" y="830"/>
                </a:lnTo>
                <a:lnTo>
                  <a:pt x="4601" y="830"/>
                </a:lnTo>
                <a:lnTo>
                  <a:pt x="4601" y="826"/>
                </a:lnTo>
                <a:close/>
                <a:moveTo>
                  <a:pt x="4608" y="826"/>
                </a:moveTo>
                <a:lnTo>
                  <a:pt x="4612" y="826"/>
                </a:lnTo>
                <a:lnTo>
                  <a:pt x="4612" y="830"/>
                </a:lnTo>
                <a:lnTo>
                  <a:pt x="4608" y="830"/>
                </a:lnTo>
                <a:lnTo>
                  <a:pt x="4608" y="826"/>
                </a:lnTo>
                <a:close/>
                <a:moveTo>
                  <a:pt x="4616" y="826"/>
                </a:moveTo>
                <a:lnTo>
                  <a:pt x="4620" y="826"/>
                </a:lnTo>
                <a:lnTo>
                  <a:pt x="4620" y="830"/>
                </a:lnTo>
                <a:lnTo>
                  <a:pt x="4616" y="830"/>
                </a:lnTo>
                <a:lnTo>
                  <a:pt x="4616" y="826"/>
                </a:lnTo>
                <a:close/>
                <a:moveTo>
                  <a:pt x="4624" y="826"/>
                </a:moveTo>
                <a:lnTo>
                  <a:pt x="4628" y="826"/>
                </a:lnTo>
                <a:lnTo>
                  <a:pt x="4628" y="830"/>
                </a:lnTo>
                <a:lnTo>
                  <a:pt x="4624" y="830"/>
                </a:lnTo>
                <a:lnTo>
                  <a:pt x="4624" y="826"/>
                </a:lnTo>
                <a:close/>
                <a:moveTo>
                  <a:pt x="4631" y="826"/>
                </a:moveTo>
                <a:lnTo>
                  <a:pt x="4635" y="826"/>
                </a:lnTo>
                <a:lnTo>
                  <a:pt x="4635" y="830"/>
                </a:lnTo>
                <a:lnTo>
                  <a:pt x="4631" y="830"/>
                </a:lnTo>
                <a:lnTo>
                  <a:pt x="4631" y="826"/>
                </a:lnTo>
                <a:close/>
                <a:moveTo>
                  <a:pt x="4639" y="826"/>
                </a:moveTo>
                <a:lnTo>
                  <a:pt x="4643" y="826"/>
                </a:lnTo>
                <a:lnTo>
                  <a:pt x="4643" y="830"/>
                </a:lnTo>
                <a:lnTo>
                  <a:pt x="4639" y="830"/>
                </a:lnTo>
                <a:lnTo>
                  <a:pt x="4639" y="826"/>
                </a:lnTo>
                <a:close/>
                <a:moveTo>
                  <a:pt x="4647" y="826"/>
                </a:moveTo>
                <a:lnTo>
                  <a:pt x="4651" y="826"/>
                </a:lnTo>
                <a:lnTo>
                  <a:pt x="4651" y="830"/>
                </a:lnTo>
                <a:lnTo>
                  <a:pt x="4647" y="830"/>
                </a:lnTo>
                <a:lnTo>
                  <a:pt x="4647" y="826"/>
                </a:lnTo>
                <a:close/>
                <a:moveTo>
                  <a:pt x="0" y="413"/>
                </a:moveTo>
                <a:lnTo>
                  <a:pt x="4" y="413"/>
                </a:lnTo>
                <a:lnTo>
                  <a:pt x="4" y="417"/>
                </a:lnTo>
                <a:lnTo>
                  <a:pt x="0" y="417"/>
                </a:lnTo>
                <a:lnTo>
                  <a:pt x="0" y="413"/>
                </a:lnTo>
                <a:close/>
                <a:moveTo>
                  <a:pt x="8" y="413"/>
                </a:moveTo>
                <a:lnTo>
                  <a:pt x="12" y="413"/>
                </a:lnTo>
                <a:lnTo>
                  <a:pt x="12" y="417"/>
                </a:lnTo>
                <a:lnTo>
                  <a:pt x="8" y="417"/>
                </a:lnTo>
                <a:lnTo>
                  <a:pt x="8" y="413"/>
                </a:lnTo>
                <a:close/>
                <a:moveTo>
                  <a:pt x="16" y="413"/>
                </a:moveTo>
                <a:lnTo>
                  <a:pt x="20" y="413"/>
                </a:lnTo>
                <a:lnTo>
                  <a:pt x="20" y="417"/>
                </a:lnTo>
                <a:lnTo>
                  <a:pt x="16" y="417"/>
                </a:lnTo>
                <a:lnTo>
                  <a:pt x="16" y="413"/>
                </a:lnTo>
                <a:close/>
                <a:moveTo>
                  <a:pt x="23" y="413"/>
                </a:moveTo>
                <a:lnTo>
                  <a:pt x="27" y="413"/>
                </a:lnTo>
                <a:lnTo>
                  <a:pt x="27" y="417"/>
                </a:lnTo>
                <a:lnTo>
                  <a:pt x="23" y="417"/>
                </a:lnTo>
                <a:lnTo>
                  <a:pt x="23" y="413"/>
                </a:lnTo>
                <a:close/>
                <a:moveTo>
                  <a:pt x="31" y="413"/>
                </a:moveTo>
                <a:lnTo>
                  <a:pt x="35" y="413"/>
                </a:lnTo>
                <a:lnTo>
                  <a:pt x="35" y="417"/>
                </a:lnTo>
                <a:lnTo>
                  <a:pt x="31" y="417"/>
                </a:lnTo>
                <a:lnTo>
                  <a:pt x="31" y="413"/>
                </a:lnTo>
                <a:close/>
                <a:moveTo>
                  <a:pt x="39" y="413"/>
                </a:moveTo>
                <a:lnTo>
                  <a:pt x="43" y="413"/>
                </a:lnTo>
                <a:lnTo>
                  <a:pt x="43" y="417"/>
                </a:lnTo>
                <a:lnTo>
                  <a:pt x="39" y="417"/>
                </a:lnTo>
                <a:lnTo>
                  <a:pt x="39" y="413"/>
                </a:lnTo>
                <a:close/>
                <a:moveTo>
                  <a:pt x="46" y="413"/>
                </a:moveTo>
                <a:lnTo>
                  <a:pt x="50" y="413"/>
                </a:lnTo>
                <a:lnTo>
                  <a:pt x="50" y="417"/>
                </a:lnTo>
                <a:lnTo>
                  <a:pt x="46" y="417"/>
                </a:lnTo>
                <a:lnTo>
                  <a:pt x="46" y="413"/>
                </a:lnTo>
                <a:close/>
                <a:moveTo>
                  <a:pt x="54" y="413"/>
                </a:moveTo>
                <a:lnTo>
                  <a:pt x="58" y="413"/>
                </a:lnTo>
                <a:lnTo>
                  <a:pt x="58" y="417"/>
                </a:lnTo>
                <a:lnTo>
                  <a:pt x="54" y="417"/>
                </a:lnTo>
                <a:lnTo>
                  <a:pt x="54" y="413"/>
                </a:lnTo>
                <a:close/>
                <a:moveTo>
                  <a:pt x="62" y="413"/>
                </a:moveTo>
                <a:lnTo>
                  <a:pt x="66" y="413"/>
                </a:lnTo>
                <a:lnTo>
                  <a:pt x="66" y="417"/>
                </a:lnTo>
                <a:lnTo>
                  <a:pt x="62" y="417"/>
                </a:lnTo>
                <a:lnTo>
                  <a:pt x="62" y="413"/>
                </a:lnTo>
                <a:close/>
                <a:moveTo>
                  <a:pt x="70" y="413"/>
                </a:moveTo>
                <a:lnTo>
                  <a:pt x="73" y="413"/>
                </a:lnTo>
                <a:lnTo>
                  <a:pt x="73" y="417"/>
                </a:lnTo>
                <a:lnTo>
                  <a:pt x="70" y="417"/>
                </a:lnTo>
                <a:lnTo>
                  <a:pt x="70" y="413"/>
                </a:lnTo>
                <a:close/>
                <a:moveTo>
                  <a:pt x="77" y="413"/>
                </a:moveTo>
                <a:lnTo>
                  <a:pt x="81" y="413"/>
                </a:lnTo>
                <a:lnTo>
                  <a:pt x="81" y="417"/>
                </a:lnTo>
                <a:lnTo>
                  <a:pt x="77" y="417"/>
                </a:lnTo>
                <a:lnTo>
                  <a:pt x="77" y="413"/>
                </a:lnTo>
                <a:close/>
                <a:moveTo>
                  <a:pt x="85" y="413"/>
                </a:moveTo>
                <a:lnTo>
                  <a:pt x="89" y="413"/>
                </a:lnTo>
                <a:lnTo>
                  <a:pt x="89" y="417"/>
                </a:lnTo>
                <a:lnTo>
                  <a:pt x="85" y="417"/>
                </a:lnTo>
                <a:lnTo>
                  <a:pt x="85" y="413"/>
                </a:lnTo>
                <a:close/>
                <a:moveTo>
                  <a:pt x="93" y="413"/>
                </a:moveTo>
                <a:lnTo>
                  <a:pt x="96" y="413"/>
                </a:lnTo>
                <a:lnTo>
                  <a:pt x="96" y="417"/>
                </a:lnTo>
                <a:lnTo>
                  <a:pt x="93" y="417"/>
                </a:lnTo>
                <a:lnTo>
                  <a:pt x="93" y="413"/>
                </a:lnTo>
                <a:close/>
                <a:moveTo>
                  <a:pt x="100" y="413"/>
                </a:moveTo>
                <a:lnTo>
                  <a:pt x="104" y="413"/>
                </a:lnTo>
                <a:lnTo>
                  <a:pt x="104" y="417"/>
                </a:lnTo>
                <a:lnTo>
                  <a:pt x="100" y="417"/>
                </a:lnTo>
                <a:lnTo>
                  <a:pt x="100" y="413"/>
                </a:lnTo>
                <a:close/>
                <a:moveTo>
                  <a:pt x="108" y="413"/>
                </a:moveTo>
                <a:lnTo>
                  <a:pt x="112" y="413"/>
                </a:lnTo>
                <a:lnTo>
                  <a:pt x="112" y="417"/>
                </a:lnTo>
                <a:lnTo>
                  <a:pt x="108" y="417"/>
                </a:lnTo>
                <a:lnTo>
                  <a:pt x="108" y="413"/>
                </a:lnTo>
                <a:close/>
                <a:moveTo>
                  <a:pt x="116" y="413"/>
                </a:moveTo>
                <a:lnTo>
                  <a:pt x="119" y="413"/>
                </a:lnTo>
                <a:lnTo>
                  <a:pt x="119" y="417"/>
                </a:lnTo>
                <a:lnTo>
                  <a:pt x="116" y="417"/>
                </a:lnTo>
                <a:lnTo>
                  <a:pt x="116" y="413"/>
                </a:lnTo>
                <a:close/>
                <a:moveTo>
                  <a:pt x="123" y="413"/>
                </a:moveTo>
                <a:lnTo>
                  <a:pt x="127" y="413"/>
                </a:lnTo>
                <a:lnTo>
                  <a:pt x="127" y="417"/>
                </a:lnTo>
                <a:lnTo>
                  <a:pt x="123" y="417"/>
                </a:lnTo>
                <a:lnTo>
                  <a:pt x="123" y="413"/>
                </a:lnTo>
                <a:close/>
                <a:moveTo>
                  <a:pt x="131" y="413"/>
                </a:moveTo>
                <a:lnTo>
                  <a:pt x="135" y="413"/>
                </a:lnTo>
                <a:lnTo>
                  <a:pt x="135" y="417"/>
                </a:lnTo>
                <a:lnTo>
                  <a:pt x="131" y="417"/>
                </a:lnTo>
                <a:lnTo>
                  <a:pt x="131" y="413"/>
                </a:lnTo>
                <a:close/>
                <a:moveTo>
                  <a:pt x="139" y="413"/>
                </a:moveTo>
                <a:lnTo>
                  <a:pt x="142" y="413"/>
                </a:lnTo>
                <a:lnTo>
                  <a:pt x="142" y="417"/>
                </a:lnTo>
                <a:lnTo>
                  <a:pt x="139" y="417"/>
                </a:lnTo>
                <a:lnTo>
                  <a:pt x="139" y="413"/>
                </a:lnTo>
                <a:close/>
                <a:moveTo>
                  <a:pt x="146" y="413"/>
                </a:moveTo>
                <a:lnTo>
                  <a:pt x="150" y="413"/>
                </a:lnTo>
                <a:lnTo>
                  <a:pt x="150" y="417"/>
                </a:lnTo>
                <a:lnTo>
                  <a:pt x="146" y="417"/>
                </a:lnTo>
                <a:lnTo>
                  <a:pt x="146" y="413"/>
                </a:lnTo>
                <a:close/>
                <a:moveTo>
                  <a:pt x="154" y="413"/>
                </a:moveTo>
                <a:lnTo>
                  <a:pt x="158" y="413"/>
                </a:lnTo>
                <a:lnTo>
                  <a:pt x="158" y="417"/>
                </a:lnTo>
                <a:lnTo>
                  <a:pt x="154" y="417"/>
                </a:lnTo>
                <a:lnTo>
                  <a:pt x="154" y="413"/>
                </a:lnTo>
                <a:close/>
                <a:moveTo>
                  <a:pt x="162" y="413"/>
                </a:moveTo>
                <a:lnTo>
                  <a:pt x="166" y="413"/>
                </a:lnTo>
                <a:lnTo>
                  <a:pt x="166" y="417"/>
                </a:lnTo>
                <a:lnTo>
                  <a:pt x="162" y="417"/>
                </a:lnTo>
                <a:lnTo>
                  <a:pt x="162" y="413"/>
                </a:lnTo>
                <a:close/>
                <a:moveTo>
                  <a:pt x="169" y="413"/>
                </a:moveTo>
                <a:lnTo>
                  <a:pt x="173" y="413"/>
                </a:lnTo>
                <a:lnTo>
                  <a:pt x="173" y="417"/>
                </a:lnTo>
                <a:lnTo>
                  <a:pt x="169" y="417"/>
                </a:lnTo>
                <a:lnTo>
                  <a:pt x="169" y="413"/>
                </a:lnTo>
                <a:close/>
                <a:moveTo>
                  <a:pt x="177" y="413"/>
                </a:moveTo>
                <a:lnTo>
                  <a:pt x="181" y="413"/>
                </a:lnTo>
                <a:lnTo>
                  <a:pt x="181" y="417"/>
                </a:lnTo>
                <a:lnTo>
                  <a:pt x="177" y="417"/>
                </a:lnTo>
                <a:lnTo>
                  <a:pt x="177" y="413"/>
                </a:lnTo>
                <a:close/>
                <a:moveTo>
                  <a:pt x="185" y="413"/>
                </a:moveTo>
                <a:lnTo>
                  <a:pt x="189" y="413"/>
                </a:lnTo>
                <a:lnTo>
                  <a:pt x="189" y="417"/>
                </a:lnTo>
                <a:lnTo>
                  <a:pt x="185" y="417"/>
                </a:lnTo>
                <a:lnTo>
                  <a:pt x="185" y="413"/>
                </a:lnTo>
                <a:close/>
                <a:moveTo>
                  <a:pt x="192" y="413"/>
                </a:moveTo>
                <a:lnTo>
                  <a:pt x="196" y="413"/>
                </a:lnTo>
                <a:lnTo>
                  <a:pt x="196" y="417"/>
                </a:lnTo>
                <a:lnTo>
                  <a:pt x="192" y="417"/>
                </a:lnTo>
                <a:lnTo>
                  <a:pt x="192" y="413"/>
                </a:lnTo>
                <a:close/>
                <a:moveTo>
                  <a:pt x="200" y="413"/>
                </a:moveTo>
                <a:lnTo>
                  <a:pt x="204" y="413"/>
                </a:lnTo>
                <a:lnTo>
                  <a:pt x="204" y="417"/>
                </a:lnTo>
                <a:lnTo>
                  <a:pt x="200" y="417"/>
                </a:lnTo>
                <a:lnTo>
                  <a:pt x="200" y="413"/>
                </a:lnTo>
                <a:close/>
                <a:moveTo>
                  <a:pt x="208" y="413"/>
                </a:moveTo>
                <a:lnTo>
                  <a:pt x="212" y="413"/>
                </a:lnTo>
                <a:lnTo>
                  <a:pt x="212" y="417"/>
                </a:lnTo>
                <a:lnTo>
                  <a:pt x="208" y="417"/>
                </a:lnTo>
                <a:lnTo>
                  <a:pt x="208" y="413"/>
                </a:lnTo>
                <a:close/>
                <a:moveTo>
                  <a:pt x="215" y="413"/>
                </a:moveTo>
                <a:lnTo>
                  <a:pt x="219" y="413"/>
                </a:lnTo>
                <a:lnTo>
                  <a:pt x="219" y="417"/>
                </a:lnTo>
                <a:lnTo>
                  <a:pt x="215" y="417"/>
                </a:lnTo>
                <a:lnTo>
                  <a:pt x="215" y="413"/>
                </a:lnTo>
                <a:close/>
                <a:moveTo>
                  <a:pt x="223" y="413"/>
                </a:moveTo>
                <a:lnTo>
                  <a:pt x="227" y="413"/>
                </a:lnTo>
                <a:lnTo>
                  <a:pt x="227" y="417"/>
                </a:lnTo>
                <a:lnTo>
                  <a:pt x="223" y="417"/>
                </a:lnTo>
                <a:lnTo>
                  <a:pt x="223" y="413"/>
                </a:lnTo>
                <a:close/>
                <a:moveTo>
                  <a:pt x="231" y="413"/>
                </a:moveTo>
                <a:lnTo>
                  <a:pt x="235" y="413"/>
                </a:lnTo>
                <a:lnTo>
                  <a:pt x="235" y="417"/>
                </a:lnTo>
                <a:lnTo>
                  <a:pt x="231" y="417"/>
                </a:lnTo>
                <a:lnTo>
                  <a:pt x="231" y="413"/>
                </a:lnTo>
                <a:close/>
                <a:moveTo>
                  <a:pt x="238" y="413"/>
                </a:moveTo>
                <a:lnTo>
                  <a:pt x="242" y="413"/>
                </a:lnTo>
                <a:lnTo>
                  <a:pt x="242" y="417"/>
                </a:lnTo>
                <a:lnTo>
                  <a:pt x="238" y="417"/>
                </a:lnTo>
                <a:lnTo>
                  <a:pt x="238" y="413"/>
                </a:lnTo>
                <a:close/>
                <a:moveTo>
                  <a:pt x="246" y="413"/>
                </a:moveTo>
                <a:lnTo>
                  <a:pt x="250" y="413"/>
                </a:lnTo>
                <a:lnTo>
                  <a:pt x="250" y="417"/>
                </a:lnTo>
                <a:lnTo>
                  <a:pt x="246" y="417"/>
                </a:lnTo>
                <a:lnTo>
                  <a:pt x="246" y="413"/>
                </a:lnTo>
                <a:close/>
                <a:moveTo>
                  <a:pt x="254" y="413"/>
                </a:moveTo>
                <a:lnTo>
                  <a:pt x="258" y="413"/>
                </a:lnTo>
                <a:lnTo>
                  <a:pt x="258" y="417"/>
                </a:lnTo>
                <a:lnTo>
                  <a:pt x="254" y="417"/>
                </a:lnTo>
                <a:lnTo>
                  <a:pt x="254" y="413"/>
                </a:lnTo>
                <a:close/>
                <a:moveTo>
                  <a:pt x="262" y="413"/>
                </a:moveTo>
                <a:lnTo>
                  <a:pt x="265" y="413"/>
                </a:lnTo>
                <a:lnTo>
                  <a:pt x="265" y="417"/>
                </a:lnTo>
                <a:lnTo>
                  <a:pt x="262" y="417"/>
                </a:lnTo>
                <a:lnTo>
                  <a:pt x="262" y="413"/>
                </a:lnTo>
                <a:close/>
                <a:moveTo>
                  <a:pt x="269" y="413"/>
                </a:moveTo>
                <a:lnTo>
                  <a:pt x="273" y="413"/>
                </a:lnTo>
                <a:lnTo>
                  <a:pt x="273" y="417"/>
                </a:lnTo>
                <a:lnTo>
                  <a:pt x="269" y="417"/>
                </a:lnTo>
                <a:lnTo>
                  <a:pt x="269" y="413"/>
                </a:lnTo>
                <a:close/>
                <a:moveTo>
                  <a:pt x="277" y="413"/>
                </a:moveTo>
                <a:lnTo>
                  <a:pt x="281" y="413"/>
                </a:lnTo>
                <a:lnTo>
                  <a:pt x="281" y="417"/>
                </a:lnTo>
                <a:lnTo>
                  <a:pt x="277" y="417"/>
                </a:lnTo>
                <a:lnTo>
                  <a:pt x="277" y="413"/>
                </a:lnTo>
                <a:close/>
                <a:moveTo>
                  <a:pt x="285" y="413"/>
                </a:moveTo>
                <a:lnTo>
                  <a:pt x="288" y="413"/>
                </a:lnTo>
                <a:lnTo>
                  <a:pt x="288" y="417"/>
                </a:lnTo>
                <a:lnTo>
                  <a:pt x="285" y="417"/>
                </a:lnTo>
                <a:lnTo>
                  <a:pt x="285" y="413"/>
                </a:lnTo>
                <a:close/>
                <a:moveTo>
                  <a:pt x="292" y="413"/>
                </a:moveTo>
                <a:lnTo>
                  <a:pt x="296" y="413"/>
                </a:lnTo>
                <a:lnTo>
                  <a:pt x="296" y="417"/>
                </a:lnTo>
                <a:lnTo>
                  <a:pt x="292" y="417"/>
                </a:lnTo>
                <a:lnTo>
                  <a:pt x="292" y="413"/>
                </a:lnTo>
                <a:close/>
                <a:moveTo>
                  <a:pt x="300" y="413"/>
                </a:moveTo>
                <a:lnTo>
                  <a:pt x="304" y="413"/>
                </a:lnTo>
                <a:lnTo>
                  <a:pt x="304" y="417"/>
                </a:lnTo>
                <a:lnTo>
                  <a:pt x="300" y="417"/>
                </a:lnTo>
                <a:lnTo>
                  <a:pt x="300" y="413"/>
                </a:lnTo>
                <a:close/>
                <a:moveTo>
                  <a:pt x="308" y="413"/>
                </a:moveTo>
                <a:lnTo>
                  <a:pt x="311" y="413"/>
                </a:lnTo>
                <a:lnTo>
                  <a:pt x="311" y="417"/>
                </a:lnTo>
                <a:lnTo>
                  <a:pt x="308" y="417"/>
                </a:lnTo>
                <a:lnTo>
                  <a:pt x="308" y="413"/>
                </a:lnTo>
                <a:close/>
                <a:moveTo>
                  <a:pt x="315" y="413"/>
                </a:moveTo>
                <a:lnTo>
                  <a:pt x="319" y="413"/>
                </a:lnTo>
                <a:lnTo>
                  <a:pt x="319" y="417"/>
                </a:lnTo>
                <a:lnTo>
                  <a:pt x="315" y="417"/>
                </a:lnTo>
                <a:lnTo>
                  <a:pt x="315" y="413"/>
                </a:lnTo>
                <a:close/>
                <a:moveTo>
                  <a:pt x="323" y="413"/>
                </a:moveTo>
                <a:lnTo>
                  <a:pt x="327" y="413"/>
                </a:lnTo>
                <a:lnTo>
                  <a:pt x="327" y="417"/>
                </a:lnTo>
                <a:lnTo>
                  <a:pt x="323" y="417"/>
                </a:lnTo>
                <a:lnTo>
                  <a:pt x="323" y="413"/>
                </a:lnTo>
                <a:close/>
                <a:moveTo>
                  <a:pt x="331" y="413"/>
                </a:moveTo>
                <a:lnTo>
                  <a:pt x="334" y="413"/>
                </a:lnTo>
                <a:lnTo>
                  <a:pt x="334" y="417"/>
                </a:lnTo>
                <a:lnTo>
                  <a:pt x="331" y="417"/>
                </a:lnTo>
                <a:lnTo>
                  <a:pt x="331" y="413"/>
                </a:lnTo>
                <a:close/>
                <a:moveTo>
                  <a:pt x="338" y="413"/>
                </a:moveTo>
                <a:lnTo>
                  <a:pt x="342" y="413"/>
                </a:lnTo>
                <a:lnTo>
                  <a:pt x="342" y="417"/>
                </a:lnTo>
                <a:lnTo>
                  <a:pt x="338" y="417"/>
                </a:lnTo>
                <a:lnTo>
                  <a:pt x="338" y="413"/>
                </a:lnTo>
                <a:close/>
                <a:moveTo>
                  <a:pt x="346" y="413"/>
                </a:moveTo>
                <a:lnTo>
                  <a:pt x="350" y="413"/>
                </a:lnTo>
                <a:lnTo>
                  <a:pt x="350" y="417"/>
                </a:lnTo>
                <a:lnTo>
                  <a:pt x="346" y="417"/>
                </a:lnTo>
                <a:lnTo>
                  <a:pt x="346" y="413"/>
                </a:lnTo>
                <a:close/>
                <a:moveTo>
                  <a:pt x="354" y="413"/>
                </a:moveTo>
                <a:lnTo>
                  <a:pt x="358" y="413"/>
                </a:lnTo>
                <a:lnTo>
                  <a:pt x="358" y="417"/>
                </a:lnTo>
                <a:lnTo>
                  <a:pt x="354" y="417"/>
                </a:lnTo>
                <a:lnTo>
                  <a:pt x="354" y="413"/>
                </a:lnTo>
                <a:close/>
                <a:moveTo>
                  <a:pt x="361" y="413"/>
                </a:moveTo>
                <a:lnTo>
                  <a:pt x="365" y="413"/>
                </a:lnTo>
                <a:lnTo>
                  <a:pt x="365" y="417"/>
                </a:lnTo>
                <a:lnTo>
                  <a:pt x="361" y="417"/>
                </a:lnTo>
                <a:lnTo>
                  <a:pt x="361" y="413"/>
                </a:lnTo>
                <a:close/>
                <a:moveTo>
                  <a:pt x="369" y="413"/>
                </a:moveTo>
                <a:lnTo>
                  <a:pt x="373" y="413"/>
                </a:lnTo>
                <a:lnTo>
                  <a:pt x="373" y="417"/>
                </a:lnTo>
                <a:lnTo>
                  <a:pt x="369" y="417"/>
                </a:lnTo>
                <a:lnTo>
                  <a:pt x="369" y="413"/>
                </a:lnTo>
                <a:close/>
                <a:moveTo>
                  <a:pt x="377" y="413"/>
                </a:moveTo>
                <a:lnTo>
                  <a:pt x="381" y="413"/>
                </a:lnTo>
                <a:lnTo>
                  <a:pt x="381" y="417"/>
                </a:lnTo>
                <a:lnTo>
                  <a:pt x="377" y="417"/>
                </a:lnTo>
                <a:lnTo>
                  <a:pt x="377" y="413"/>
                </a:lnTo>
                <a:close/>
                <a:moveTo>
                  <a:pt x="384" y="413"/>
                </a:moveTo>
                <a:lnTo>
                  <a:pt x="388" y="413"/>
                </a:lnTo>
                <a:lnTo>
                  <a:pt x="388" y="417"/>
                </a:lnTo>
                <a:lnTo>
                  <a:pt x="384" y="417"/>
                </a:lnTo>
                <a:lnTo>
                  <a:pt x="384" y="413"/>
                </a:lnTo>
                <a:close/>
                <a:moveTo>
                  <a:pt x="392" y="413"/>
                </a:moveTo>
                <a:lnTo>
                  <a:pt x="396" y="413"/>
                </a:lnTo>
                <a:lnTo>
                  <a:pt x="396" y="417"/>
                </a:lnTo>
                <a:lnTo>
                  <a:pt x="392" y="417"/>
                </a:lnTo>
                <a:lnTo>
                  <a:pt x="392" y="413"/>
                </a:lnTo>
                <a:close/>
                <a:moveTo>
                  <a:pt x="400" y="413"/>
                </a:moveTo>
                <a:lnTo>
                  <a:pt x="404" y="413"/>
                </a:lnTo>
                <a:lnTo>
                  <a:pt x="404" y="417"/>
                </a:lnTo>
                <a:lnTo>
                  <a:pt x="400" y="417"/>
                </a:lnTo>
                <a:lnTo>
                  <a:pt x="400" y="413"/>
                </a:lnTo>
                <a:close/>
                <a:moveTo>
                  <a:pt x="407" y="413"/>
                </a:moveTo>
                <a:lnTo>
                  <a:pt x="411" y="413"/>
                </a:lnTo>
                <a:lnTo>
                  <a:pt x="411" y="417"/>
                </a:lnTo>
                <a:lnTo>
                  <a:pt x="407" y="417"/>
                </a:lnTo>
                <a:lnTo>
                  <a:pt x="407" y="413"/>
                </a:lnTo>
                <a:close/>
                <a:moveTo>
                  <a:pt x="415" y="413"/>
                </a:moveTo>
                <a:lnTo>
                  <a:pt x="419" y="413"/>
                </a:lnTo>
                <a:lnTo>
                  <a:pt x="419" y="417"/>
                </a:lnTo>
                <a:lnTo>
                  <a:pt x="415" y="417"/>
                </a:lnTo>
                <a:lnTo>
                  <a:pt x="415" y="413"/>
                </a:lnTo>
                <a:close/>
                <a:moveTo>
                  <a:pt x="423" y="413"/>
                </a:moveTo>
                <a:lnTo>
                  <a:pt x="427" y="413"/>
                </a:lnTo>
                <a:lnTo>
                  <a:pt x="427" y="417"/>
                </a:lnTo>
                <a:lnTo>
                  <a:pt x="423" y="417"/>
                </a:lnTo>
                <a:lnTo>
                  <a:pt x="423" y="413"/>
                </a:lnTo>
                <a:close/>
                <a:moveTo>
                  <a:pt x="430" y="413"/>
                </a:moveTo>
                <a:lnTo>
                  <a:pt x="434" y="413"/>
                </a:lnTo>
                <a:lnTo>
                  <a:pt x="434" y="417"/>
                </a:lnTo>
                <a:lnTo>
                  <a:pt x="430" y="417"/>
                </a:lnTo>
                <a:lnTo>
                  <a:pt x="430" y="413"/>
                </a:lnTo>
                <a:close/>
                <a:moveTo>
                  <a:pt x="438" y="413"/>
                </a:moveTo>
                <a:lnTo>
                  <a:pt x="442" y="413"/>
                </a:lnTo>
                <a:lnTo>
                  <a:pt x="442" y="417"/>
                </a:lnTo>
                <a:lnTo>
                  <a:pt x="438" y="417"/>
                </a:lnTo>
                <a:lnTo>
                  <a:pt x="438" y="413"/>
                </a:lnTo>
                <a:close/>
                <a:moveTo>
                  <a:pt x="446" y="413"/>
                </a:moveTo>
                <a:lnTo>
                  <a:pt x="450" y="413"/>
                </a:lnTo>
                <a:lnTo>
                  <a:pt x="450" y="417"/>
                </a:lnTo>
                <a:lnTo>
                  <a:pt x="446" y="417"/>
                </a:lnTo>
                <a:lnTo>
                  <a:pt x="446" y="413"/>
                </a:lnTo>
                <a:close/>
                <a:moveTo>
                  <a:pt x="454" y="413"/>
                </a:moveTo>
                <a:lnTo>
                  <a:pt x="457" y="413"/>
                </a:lnTo>
                <a:lnTo>
                  <a:pt x="457" y="417"/>
                </a:lnTo>
                <a:lnTo>
                  <a:pt x="454" y="417"/>
                </a:lnTo>
                <a:lnTo>
                  <a:pt x="454" y="413"/>
                </a:lnTo>
                <a:close/>
                <a:moveTo>
                  <a:pt x="461" y="413"/>
                </a:moveTo>
                <a:lnTo>
                  <a:pt x="465" y="413"/>
                </a:lnTo>
                <a:lnTo>
                  <a:pt x="465" y="417"/>
                </a:lnTo>
                <a:lnTo>
                  <a:pt x="461" y="417"/>
                </a:lnTo>
                <a:lnTo>
                  <a:pt x="461" y="413"/>
                </a:lnTo>
                <a:close/>
                <a:moveTo>
                  <a:pt x="469" y="413"/>
                </a:moveTo>
                <a:lnTo>
                  <a:pt x="473" y="413"/>
                </a:lnTo>
                <a:lnTo>
                  <a:pt x="473" y="417"/>
                </a:lnTo>
                <a:lnTo>
                  <a:pt x="469" y="417"/>
                </a:lnTo>
                <a:lnTo>
                  <a:pt x="469" y="413"/>
                </a:lnTo>
                <a:close/>
                <a:moveTo>
                  <a:pt x="477" y="413"/>
                </a:moveTo>
                <a:lnTo>
                  <a:pt x="480" y="413"/>
                </a:lnTo>
                <a:lnTo>
                  <a:pt x="480" y="417"/>
                </a:lnTo>
                <a:lnTo>
                  <a:pt x="477" y="417"/>
                </a:lnTo>
                <a:lnTo>
                  <a:pt x="477" y="413"/>
                </a:lnTo>
                <a:close/>
                <a:moveTo>
                  <a:pt x="484" y="413"/>
                </a:moveTo>
                <a:lnTo>
                  <a:pt x="488" y="413"/>
                </a:lnTo>
                <a:lnTo>
                  <a:pt x="488" y="417"/>
                </a:lnTo>
                <a:lnTo>
                  <a:pt x="484" y="417"/>
                </a:lnTo>
                <a:lnTo>
                  <a:pt x="484" y="413"/>
                </a:lnTo>
                <a:close/>
                <a:moveTo>
                  <a:pt x="492" y="413"/>
                </a:moveTo>
                <a:lnTo>
                  <a:pt x="496" y="413"/>
                </a:lnTo>
                <a:lnTo>
                  <a:pt x="496" y="417"/>
                </a:lnTo>
                <a:lnTo>
                  <a:pt x="492" y="417"/>
                </a:lnTo>
                <a:lnTo>
                  <a:pt x="492" y="413"/>
                </a:lnTo>
                <a:close/>
                <a:moveTo>
                  <a:pt x="500" y="413"/>
                </a:moveTo>
                <a:lnTo>
                  <a:pt x="503" y="413"/>
                </a:lnTo>
                <a:lnTo>
                  <a:pt x="503" y="417"/>
                </a:lnTo>
                <a:lnTo>
                  <a:pt x="500" y="417"/>
                </a:lnTo>
                <a:lnTo>
                  <a:pt x="500" y="413"/>
                </a:lnTo>
                <a:close/>
                <a:moveTo>
                  <a:pt x="507" y="413"/>
                </a:moveTo>
                <a:lnTo>
                  <a:pt x="511" y="413"/>
                </a:lnTo>
                <a:lnTo>
                  <a:pt x="511" y="417"/>
                </a:lnTo>
                <a:lnTo>
                  <a:pt x="507" y="417"/>
                </a:lnTo>
                <a:lnTo>
                  <a:pt x="507" y="413"/>
                </a:lnTo>
                <a:close/>
                <a:moveTo>
                  <a:pt x="515" y="413"/>
                </a:moveTo>
                <a:lnTo>
                  <a:pt x="519" y="413"/>
                </a:lnTo>
                <a:lnTo>
                  <a:pt x="519" y="417"/>
                </a:lnTo>
                <a:lnTo>
                  <a:pt x="515" y="417"/>
                </a:lnTo>
                <a:lnTo>
                  <a:pt x="515" y="413"/>
                </a:lnTo>
                <a:close/>
                <a:moveTo>
                  <a:pt x="523" y="413"/>
                </a:moveTo>
                <a:lnTo>
                  <a:pt x="526" y="413"/>
                </a:lnTo>
                <a:lnTo>
                  <a:pt x="526" y="417"/>
                </a:lnTo>
                <a:lnTo>
                  <a:pt x="523" y="417"/>
                </a:lnTo>
                <a:lnTo>
                  <a:pt x="523" y="413"/>
                </a:lnTo>
                <a:close/>
                <a:moveTo>
                  <a:pt x="530" y="413"/>
                </a:moveTo>
                <a:lnTo>
                  <a:pt x="534" y="413"/>
                </a:lnTo>
                <a:lnTo>
                  <a:pt x="534" y="417"/>
                </a:lnTo>
                <a:lnTo>
                  <a:pt x="530" y="417"/>
                </a:lnTo>
                <a:lnTo>
                  <a:pt x="530" y="413"/>
                </a:lnTo>
                <a:close/>
                <a:moveTo>
                  <a:pt x="538" y="413"/>
                </a:moveTo>
                <a:lnTo>
                  <a:pt x="542" y="413"/>
                </a:lnTo>
                <a:lnTo>
                  <a:pt x="542" y="417"/>
                </a:lnTo>
                <a:lnTo>
                  <a:pt x="538" y="417"/>
                </a:lnTo>
                <a:lnTo>
                  <a:pt x="538" y="413"/>
                </a:lnTo>
                <a:close/>
                <a:moveTo>
                  <a:pt x="546" y="413"/>
                </a:moveTo>
                <a:lnTo>
                  <a:pt x="550" y="413"/>
                </a:lnTo>
                <a:lnTo>
                  <a:pt x="550" y="417"/>
                </a:lnTo>
                <a:lnTo>
                  <a:pt x="546" y="417"/>
                </a:lnTo>
                <a:lnTo>
                  <a:pt x="546" y="413"/>
                </a:lnTo>
                <a:close/>
                <a:moveTo>
                  <a:pt x="553" y="413"/>
                </a:moveTo>
                <a:lnTo>
                  <a:pt x="557" y="413"/>
                </a:lnTo>
                <a:lnTo>
                  <a:pt x="557" y="417"/>
                </a:lnTo>
                <a:lnTo>
                  <a:pt x="553" y="417"/>
                </a:lnTo>
                <a:lnTo>
                  <a:pt x="553" y="413"/>
                </a:lnTo>
                <a:close/>
                <a:moveTo>
                  <a:pt x="561" y="413"/>
                </a:moveTo>
                <a:lnTo>
                  <a:pt x="565" y="413"/>
                </a:lnTo>
                <a:lnTo>
                  <a:pt x="565" y="417"/>
                </a:lnTo>
                <a:lnTo>
                  <a:pt x="561" y="417"/>
                </a:lnTo>
                <a:lnTo>
                  <a:pt x="561" y="413"/>
                </a:lnTo>
                <a:close/>
                <a:moveTo>
                  <a:pt x="569" y="413"/>
                </a:moveTo>
                <a:lnTo>
                  <a:pt x="573" y="413"/>
                </a:lnTo>
                <a:lnTo>
                  <a:pt x="573" y="417"/>
                </a:lnTo>
                <a:lnTo>
                  <a:pt x="569" y="417"/>
                </a:lnTo>
                <a:lnTo>
                  <a:pt x="569" y="413"/>
                </a:lnTo>
                <a:close/>
                <a:moveTo>
                  <a:pt x="576" y="413"/>
                </a:moveTo>
                <a:lnTo>
                  <a:pt x="580" y="413"/>
                </a:lnTo>
                <a:lnTo>
                  <a:pt x="580" y="417"/>
                </a:lnTo>
                <a:lnTo>
                  <a:pt x="576" y="417"/>
                </a:lnTo>
                <a:lnTo>
                  <a:pt x="576" y="413"/>
                </a:lnTo>
                <a:close/>
                <a:moveTo>
                  <a:pt x="584" y="413"/>
                </a:moveTo>
                <a:lnTo>
                  <a:pt x="588" y="413"/>
                </a:lnTo>
                <a:lnTo>
                  <a:pt x="588" y="417"/>
                </a:lnTo>
                <a:lnTo>
                  <a:pt x="584" y="417"/>
                </a:lnTo>
                <a:lnTo>
                  <a:pt x="584" y="413"/>
                </a:lnTo>
                <a:close/>
                <a:moveTo>
                  <a:pt x="592" y="413"/>
                </a:moveTo>
                <a:lnTo>
                  <a:pt x="596" y="413"/>
                </a:lnTo>
                <a:lnTo>
                  <a:pt x="596" y="417"/>
                </a:lnTo>
                <a:lnTo>
                  <a:pt x="592" y="417"/>
                </a:lnTo>
                <a:lnTo>
                  <a:pt x="592" y="413"/>
                </a:lnTo>
                <a:close/>
                <a:moveTo>
                  <a:pt x="599" y="413"/>
                </a:moveTo>
                <a:lnTo>
                  <a:pt x="603" y="413"/>
                </a:lnTo>
                <a:lnTo>
                  <a:pt x="603" y="417"/>
                </a:lnTo>
                <a:lnTo>
                  <a:pt x="599" y="417"/>
                </a:lnTo>
                <a:lnTo>
                  <a:pt x="599" y="413"/>
                </a:lnTo>
                <a:close/>
                <a:moveTo>
                  <a:pt x="607" y="413"/>
                </a:moveTo>
                <a:lnTo>
                  <a:pt x="611" y="413"/>
                </a:lnTo>
                <a:lnTo>
                  <a:pt x="611" y="417"/>
                </a:lnTo>
                <a:lnTo>
                  <a:pt x="607" y="417"/>
                </a:lnTo>
                <a:lnTo>
                  <a:pt x="607" y="413"/>
                </a:lnTo>
                <a:close/>
                <a:moveTo>
                  <a:pt x="615" y="413"/>
                </a:moveTo>
                <a:lnTo>
                  <a:pt x="619" y="413"/>
                </a:lnTo>
                <a:lnTo>
                  <a:pt x="619" y="417"/>
                </a:lnTo>
                <a:lnTo>
                  <a:pt x="615" y="417"/>
                </a:lnTo>
                <a:lnTo>
                  <a:pt x="615" y="413"/>
                </a:lnTo>
                <a:close/>
                <a:moveTo>
                  <a:pt x="622" y="413"/>
                </a:moveTo>
                <a:lnTo>
                  <a:pt x="626" y="413"/>
                </a:lnTo>
                <a:lnTo>
                  <a:pt x="626" y="417"/>
                </a:lnTo>
                <a:lnTo>
                  <a:pt x="622" y="417"/>
                </a:lnTo>
                <a:lnTo>
                  <a:pt x="622" y="413"/>
                </a:lnTo>
                <a:close/>
                <a:moveTo>
                  <a:pt x="630" y="413"/>
                </a:moveTo>
                <a:lnTo>
                  <a:pt x="634" y="413"/>
                </a:lnTo>
                <a:lnTo>
                  <a:pt x="634" y="417"/>
                </a:lnTo>
                <a:lnTo>
                  <a:pt x="630" y="417"/>
                </a:lnTo>
                <a:lnTo>
                  <a:pt x="630" y="413"/>
                </a:lnTo>
                <a:close/>
                <a:moveTo>
                  <a:pt x="638" y="413"/>
                </a:moveTo>
                <a:lnTo>
                  <a:pt x="642" y="413"/>
                </a:lnTo>
                <a:lnTo>
                  <a:pt x="642" y="417"/>
                </a:lnTo>
                <a:lnTo>
                  <a:pt x="638" y="417"/>
                </a:lnTo>
                <a:lnTo>
                  <a:pt x="638" y="413"/>
                </a:lnTo>
                <a:close/>
                <a:moveTo>
                  <a:pt x="646" y="413"/>
                </a:moveTo>
                <a:lnTo>
                  <a:pt x="649" y="413"/>
                </a:lnTo>
                <a:lnTo>
                  <a:pt x="649" y="417"/>
                </a:lnTo>
                <a:lnTo>
                  <a:pt x="646" y="417"/>
                </a:lnTo>
                <a:lnTo>
                  <a:pt x="646" y="413"/>
                </a:lnTo>
                <a:close/>
                <a:moveTo>
                  <a:pt x="653" y="413"/>
                </a:moveTo>
                <a:lnTo>
                  <a:pt x="657" y="413"/>
                </a:lnTo>
                <a:lnTo>
                  <a:pt x="657" y="417"/>
                </a:lnTo>
                <a:lnTo>
                  <a:pt x="653" y="417"/>
                </a:lnTo>
                <a:lnTo>
                  <a:pt x="653" y="413"/>
                </a:lnTo>
                <a:close/>
                <a:moveTo>
                  <a:pt x="661" y="413"/>
                </a:moveTo>
                <a:lnTo>
                  <a:pt x="665" y="413"/>
                </a:lnTo>
                <a:lnTo>
                  <a:pt x="665" y="417"/>
                </a:lnTo>
                <a:lnTo>
                  <a:pt x="661" y="417"/>
                </a:lnTo>
                <a:lnTo>
                  <a:pt x="661" y="413"/>
                </a:lnTo>
                <a:close/>
                <a:moveTo>
                  <a:pt x="669" y="413"/>
                </a:moveTo>
                <a:lnTo>
                  <a:pt x="672" y="413"/>
                </a:lnTo>
                <a:lnTo>
                  <a:pt x="672" y="417"/>
                </a:lnTo>
                <a:lnTo>
                  <a:pt x="669" y="417"/>
                </a:lnTo>
                <a:lnTo>
                  <a:pt x="669" y="413"/>
                </a:lnTo>
                <a:close/>
                <a:moveTo>
                  <a:pt x="676" y="413"/>
                </a:moveTo>
                <a:lnTo>
                  <a:pt x="680" y="413"/>
                </a:lnTo>
                <a:lnTo>
                  <a:pt x="680" y="417"/>
                </a:lnTo>
                <a:lnTo>
                  <a:pt x="676" y="417"/>
                </a:lnTo>
                <a:lnTo>
                  <a:pt x="676" y="413"/>
                </a:lnTo>
                <a:close/>
                <a:moveTo>
                  <a:pt x="684" y="413"/>
                </a:moveTo>
                <a:lnTo>
                  <a:pt x="688" y="413"/>
                </a:lnTo>
                <a:lnTo>
                  <a:pt x="688" y="417"/>
                </a:lnTo>
                <a:lnTo>
                  <a:pt x="684" y="417"/>
                </a:lnTo>
                <a:lnTo>
                  <a:pt x="684" y="413"/>
                </a:lnTo>
                <a:close/>
                <a:moveTo>
                  <a:pt x="692" y="413"/>
                </a:moveTo>
                <a:lnTo>
                  <a:pt x="695" y="413"/>
                </a:lnTo>
                <a:lnTo>
                  <a:pt x="695" y="417"/>
                </a:lnTo>
                <a:lnTo>
                  <a:pt x="692" y="417"/>
                </a:lnTo>
                <a:lnTo>
                  <a:pt x="692" y="413"/>
                </a:lnTo>
                <a:close/>
                <a:moveTo>
                  <a:pt x="699" y="413"/>
                </a:moveTo>
                <a:lnTo>
                  <a:pt x="703" y="413"/>
                </a:lnTo>
                <a:lnTo>
                  <a:pt x="703" y="417"/>
                </a:lnTo>
                <a:lnTo>
                  <a:pt x="699" y="417"/>
                </a:lnTo>
                <a:lnTo>
                  <a:pt x="699" y="413"/>
                </a:lnTo>
                <a:close/>
                <a:moveTo>
                  <a:pt x="707" y="413"/>
                </a:moveTo>
                <a:lnTo>
                  <a:pt x="711" y="413"/>
                </a:lnTo>
                <a:lnTo>
                  <a:pt x="711" y="417"/>
                </a:lnTo>
                <a:lnTo>
                  <a:pt x="707" y="417"/>
                </a:lnTo>
                <a:lnTo>
                  <a:pt x="707" y="413"/>
                </a:lnTo>
                <a:close/>
                <a:moveTo>
                  <a:pt x="715" y="413"/>
                </a:moveTo>
                <a:lnTo>
                  <a:pt x="718" y="413"/>
                </a:lnTo>
                <a:lnTo>
                  <a:pt x="718" y="417"/>
                </a:lnTo>
                <a:lnTo>
                  <a:pt x="715" y="417"/>
                </a:lnTo>
                <a:lnTo>
                  <a:pt x="715" y="413"/>
                </a:lnTo>
                <a:close/>
                <a:moveTo>
                  <a:pt x="722" y="413"/>
                </a:moveTo>
                <a:lnTo>
                  <a:pt x="726" y="413"/>
                </a:lnTo>
                <a:lnTo>
                  <a:pt x="726" y="417"/>
                </a:lnTo>
                <a:lnTo>
                  <a:pt x="722" y="417"/>
                </a:lnTo>
                <a:lnTo>
                  <a:pt x="722" y="413"/>
                </a:lnTo>
                <a:close/>
                <a:moveTo>
                  <a:pt x="730" y="413"/>
                </a:moveTo>
                <a:lnTo>
                  <a:pt x="734" y="413"/>
                </a:lnTo>
                <a:lnTo>
                  <a:pt x="734" y="417"/>
                </a:lnTo>
                <a:lnTo>
                  <a:pt x="730" y="417"/>
                </a:lnTo>
                <a:lnTo>
                  <a:pt x="730" y="413"/>
                </a:lnTo>
                <a:close/>
                <a:moveTo>
                  <a:pt x="738" y="413"/>
                </a:moveTo>
                <a:lnTo>
                  <a:pt x="742" y="413"/>
                </a:lnTo>
                <a:lnTo>
                  <a:pt x="742" y="417"/>
                </a:lnTo>
                <a:lnTo>
                  <a:pt x="738" y="417"/>
                </a:lnTo>
                <a:lnTo>
                  <a:pt x="738" y="413"/>
                </a:lnTo>
                <a:close/>
                <a:moveTo>
                  <a:pt x="745" y="413"/>
                </a:moveTo>
                <a:lnTo>
                  <a:pt x="749" y="413"/>
                </a:lnTo>
                <a:lnTo>
                  <a:pt x="749" y="417"/>
                </a:lnTo>
                <a:lnTo>
                  <a:pt x="745" y="417"/>
                </a:lnTo>
                <a:lnTo>
                  <a:pt x="745" y="413"/>
                </a:lnTo>
                <a:close/>
                <a:moveTo>
                  <a:pt x="753" y="413"/>
                </a:moveTo>
                <a:lnTo>
                  <a:pt x="757" y="413"/>
                </a:lnTo>
                <a:lnTo>
                  <a:pt x="757" y="417"/>
                </a:lnTo>
                <a:lnTo>
                  <a:pt x="753" y="417"/>
                </a:lnTo>
                <a:lnTo>
                  <a:pt x="753" y="413"/>
                </a:lnTo>
                <a:close/>
                <a:moveTo>
                  <a:pt x="761" y="413"/>
                </a:moveTo>
                <a:lnTo>
                  <a:pt x="765" y="413"/>
                </a:lnTo>
                <a:lnTo>
                  <a:pt x="765" y="417"/>
                </a:lnTo>
                <a:lnTo>
                  <a:pt x="761" y="417"/>
                </a:lnTo>
                <a:lnTo>
                  <a:pt x="761" y="413"/>
                </a:lnTo>
                <a:close/>
                <a:moveTo>
                  <a:pt x="768" y="413"/>
                </a:moveTo>
                <a:lnTo>
                  <a:pt x="772" y="413"/>
                </a:lnTo>
                <a:lnTo>
                  <a:pt x="772" y="417"/>
                </a:lnTo>
                <a:lnTo>
                  <a:pt x="768" y="417"/>
                </a:lnTo>
                <a:lnTo>
                  <a:pt x="768" y="413"/>
                </a:lnTo>
                <a:close/>
                <a:moveTo>
                  <a:pt x="776" y="413"/>
                </a:moveTo>
                <a:lnTo>
                  <a:pt x="780" y="413"/>
                </a:lnTo>
                <a:lnTo>
                  <a:pt x="780" y="417"/>
                </a:lnTo>
                <a:lnTo>
                  <a:pt x="776" y="417"/>
                </a:lnTo>
                <a:lnTo>
                  <a:pt x="776" y="413"/>
                </a:lnTo>
                <a:close/>
                <a:moveTo>
                  <a:pt x="784" y="413"/>
                </a:moveTo>
                <a:lnTo>
                  <a:pt x="788" y="413"/>
                </a:lnTo>
                <a:lnTo>
                  <a:pt x="788" y="417"/>
                </a:lnTo>
                <a:lnTo>
                  <a:pt x="784" y="417"/>
                </a:lnTo>
                <a:lnTo>
                  <a:pt x="784" y="413"/>
                </a:lnTo>
                <a:close/>
                <a:moveTo>
                  <a:pt x="791" y="413"/>
                </a:moveTo>
                <a:lnTo>
                  <a:pt x="795" y="413"/>
                </a:lnTo>
                <a:lnTo>
                  <a:pt x="795" y="417"/>
                </a:lnTo>
                <a:lnTo>
                  <a:pt x="791" y="417"/>
                </a:lnTo>
                <a:lnTo>
                  <a:pt x="791" y="413"/>
                </a:lnTo>
                <a:close/>
                <a:moveTo>
                  <a:pt x="799" y="413"/>
                </a:moveTo>
                <a:lnTo>
                  <a:pt x="803" y="413"/>
                </a:lnTo>
                <a:lnTo>
                  <a:pt x="803" y="417"/>
                </a:lnTo>
                <a:lnTo>
                  <a:pt x="799" y="417"/>
                </a:lnTo>
                <a:lnTo>
                  <a:pt x="799" y="413"/>
                </a:lnTo>
                <a:close/>
                <a:moveTo>
                  <a:pt x="807" y="413"/>
                </a:moveTo>
                <a:lnTo>
                  <a:pt x="811" y="413"/>
                </a:lnTo>
                <a:lnTo>
                  <a:pt x="811" y="417"/>
                </a:lnTo>
                <a:lnTo>
                  <a:pt x="807" y="417"/>
                </a:lnTo>
                <a:lnTo>
                  <a:pt x="807" y="413"/>
                </a:lnTo>
                <a:close/>
                <a:moveTo>
                  <a:pt x="814" y="413"/>
                </a:moveTo>
                <a:lnTo>
                  <a:pt x="818" y="413"/>
                </a:lnTo>
                <a:lnTo>
                  <a:pt x="818" y="417"/>
                </a:lnTo>
                <a:lnTo>
                  <a:pt x="814" y="417"/>
                </a:lnTo>
                <a:lnTo>
                  <a:pt x="814" y="413"/>
                </a:lnTo>
                <a:close/>
                <a:moveTo>
                  <a:pt x="822" y="413"/>
                </a:moveTo>
                <a:lnTo>
                  <a:pt x="826" y="413"/>
                </a:lnTo>
                <a:lnTo>
                  <a:pt x="826" y="417"/>
                </a:lnTo>
                <a:lnTo>
                  <a:pt x="822" y="417"/>
                </a:lnTo>
                <a:lnTo>
                  <a:pt x="822" y="413"/>
                </a:lnTo>
                <a:close/>
                <a:moveTo>
                  <a:pt x="830" y="413"/>
                </a:moveTo>
                <a:lnTo>
                  <a:pt x="834" y="413"/>
                </a:lnTo>
                <a:lnTo>
                  <a:pt x="834" y="417"/>
                </a:lnTo>
                <a:lnTo>
                  <a:pt x="830" y="417"/>
                </a:lnTo>
                <a:lnTo>
                  <a:pt x="830" y="413"/>
                </a:lnTo>
                <a:close/>
                <a:moveTo>
                  <a:pt x="838" y="413"/>
                </a:moveTo>
                <a:lnTo>
                  <a:pt x="841" y="413"/>
                </a:lnTo>
                <a:lnTo>
                  <a:pt x="841" y="417"/>
                </a:lnTo>
                <a:lnTo>
                  <a:pt x="838" y="417"/>
                </a:lnTo>
                <a:lnTo>
                  <a:pt x="838" y="413"/>
                </a:lnTo>
                <a:close/>
                <a:moveTo>
                  <a:pt x="845" y="413"/>
                </a:moveTo>
                <a:lnTo>
                  <a:pt x="849" y="413"/>
                </a:lnTo>
                <a:lnTo>
                  <a:pt x="849" y="417"/>
                </a:lnTo>
                <a:lnTo>
                  <a:pt x="845" y="417"/>
                </a:lnTo>
                <a:lnTo>
                  <a:pt x="845" y="413"/>
                </a:lnTo>
                <a:close/>
                <a:moveTo>
                  <a:pt x="853" y="413"/>
                </a:moveTo>
                <a:lnTo>
                  <a:pt x="857" y="413"/>
                </a:lnTo>
                <a:lnTo>
                  <a:pt x="857" y="417"/>
                </a:lnTo>
                <a:lnTo>
                  <a:pt x="853" y="417"/>
                </a:lnTo>
                <a:lnTo>
                  <a:pt x="853" y="413"/>
                </a:lnTo>
                <a:close/>
                <a:moveTo>
                  <a:pt x="861" y="413"/>
                </a:moveTo>
                <a:lnTo>
                  <a:pt x="864" y="413"/>
                </a:lnTo>
                <a:lnTo>
                  <a:pt x="864" y="417"/>
                </a:lnTo>
                <a:lnTo>
                  <a:pt x="861" y="417"/>
                </a:lnTo>
                <a:lnTo>
                  <a:pt x="861" y="413"/>
                </a:lnTo>
                <a:close/>
                <a:moveTo>
                  <a:pt x="868" y="413"/>
                </a:moveTo>
                <a:lnTo>
                  <a:pt x="872" y="413"/>
                </a:lnTo>
                <a:lnTo>
                  <a:pt x="872" y="417"/>
                </a:lnTo>
                <a:lnTo>
                  <a:pt x="868" y="417"/>
                </a:lnTo>
                <a:lnTo>
                  <a:pt x="868" y="413"/>
                </a:lnTo>
                <a:close/>
                <a:moveTo>
                  <a:pt x="876" y="413"/>
                </a:moveTo>
                <a:lnTo>
                  <a:pt x="880" y="413"/>
                </a:lnTo>
                <a:lnTo>
                  <a:pt x="880" y="417"/>
                </a:lnTo>
                <a:lnTo>
                  <a:pt x="876" y="417"/>
                </a:lnTo>
                <a:lnTo>
                  <a:pt x="876" y="413"/>
                </a:lnTo>
                <a:close/>
                <a:moveTo>
                  <a:pt x="884" y="413"/>
                </a:moveTo>
                <a:lnTo>
                  <a:pt x="887" y="413"/>
                </a:lnTo>
                <a:lnTo>
                  <a:pt x="887" y="417"/>
                </a:lnTo>
                <a:lnTo>
                  <a:pt x="884" y="417"/>
                </a:lnTo>
                <a:lnTo>
                  <a:pt x="884" y="413"/>
                </a:lnTo>
                <a:close/>
                <a:moveTo>
                  <a:pt x="891" y="413"/>
                </a:moveTo>
                <a:lnTo>
                  <a:pt x="895" y="413"/>
                </a:lnTo>
                <a:lnTo>
                  <a:pt x="895" y="417"/>
                </a:lnTo>
                <a:lnTo>
                  <a:pt x="891" y="417"/>
                </a:lnTo>
                <a:lnTo>
                  <a:pt x="891" y="413"/>
                </a:lnTo>
                <a:close/>
                <a:moveTo>
                  <a:pt x="899" y="413"/>
                </a:moveTo>
                <a:lnTo>
                  <a:pt x="903" y="413"/>
                </a:lnTo>
                <a:lnTo>
                  <a:pt x="903" y="417"/>
                </a:lnTo>
                <a:lnTo>
                  <a:pt x="899" y="417"/>
                </a:lnTo>
                <a:lnTo>
                  <a:pt x="899" y="413"/>
                </a:lnTo>
                <a:close/>
                <a:moveTo>
                  <a:pt x="907" y="413"/>
                </a:moveTo>
                <a:lnTo>
                  <a:pt x="910" y="413"/>
                </a:lnTo>
                <a:lnTo>
                  <a:pt x="910" y="417"/>
                </a:lnTo>
                <a:lnTo>
                  <a:pt x="907" y="417"/>
                </a:lnTo>
                <a:lnTo>
                  <a:pt x="907" y="413"/>
                </a:lnTo>
                <a:close/>
                <a:moveTo>
                  <a:pt x="914" y="413"/>
                </a:moveTo>
                <a:lnTo>
                  <a:pt x="918" y="413"/>
                </a:lnTo>
                <a:lnTo>
                  <a:pt x="918" y="417"/>
                </a:lnTo>
                <a:lnTo>
                  <a:pt x="914" y="417"/>
                </a:lnTo>
                <a:lnTo>
                  <a:pt x="914" y="413"/>
                </a:lnTo>
                <a:close/>
                <a:moveTo>
                  <a:pt x="922" y="413"/>
                </a:moveTo>
                <a:lnTo>
                  <a:pt x="926" y="413"/>
                </a:lnTo>
                <a:lnTo>
                  <a:pt x="926" y="417"/>
                </a:lnTo>
                <a:lnTo>
                  <a:pt x="922" y="417"/>
                </a:lnTo>
                <a:lnTo>
                  <a:pt x="922" y="413"/>
                </a:lnTo>
                <a:close/>
                <a:moveTo>
                  <a:pt x="930" y="413"/>
                </a:moveTo>
                <a:lnTo>
                  <a:pt x="934" y="413"/>
                </a:lnTo>
                <a:lnTo>
                  <a:pt x="934" y="417"/>
                </a:lnTo>
                <a:lnTo>
                  <a:pt x="930" y="417"/>
                </a:lnTo>
                <a:lnTo>
                  <a:pt x="930" y="413"/>
                </a:lnTo>
                <a:close/>
                <a:moveTo>
                  <a:pt x="937" y="413"/>
                </a:moveTo>
                <a:lnTo>
                  <a:pt x="941" y="413"/>
                </a:lnTo>
                <a:lnTo>
                  <a:pt x="941" y="417"/>
                </a:lnTo>
                <a:lnTo>
                  <a:pt x="937" y="417"/>
                </a:lnTo>
                <a:lnTo>
                  <a:pt x="937" y="413"/>
                </a:lnTo>
                <a:close/>
                <a:moveTo>
                  <a:pt x="945" y="413"/>
                </a:moveTo>
                <a:lnTo>
                  <a:pt x="949" y="413"/>
                </a:lnTo>
                <a:lnTo>
                  <a:pt x="949" y="417"/>
                </a:lnTo>
                <a:lnTo>
                  <a:pt x="945" y="417"/>
                </a:lnTo>
                <a:lnTo>
                  <a:pt x="945" y="413"/>
                </a:lnTo>
                <a:close/>
                <a:moveTo>
                  <a:pt x="953" y="413"/>
                </a:moveTo>
                <a:lnTo>
                  <a:pt x="957" y="413"/>
                </a:lnTo>
                <a:lnTo>
                  <a:pt x="957" y="417"/>
                </a:lnTo>
                <a:lnTo>
                  <a:pt x="953" y="417"/>
                </a:lnTo>
                <a:lnTo>
                  <a:pt x="953" y="413"/>
                </a:lnTo>
                <a:close/>
                <a:moveTo>
                  <a:pt x="960" y="413"/>
                </a:moveTo>
                <a:lnTo>
                  <a:pt x="964" y="413"/>
                </a:lnTo>
                <a:lnTo>
                  <a:pt x="964" y="417"/>
                </a:lnTo>
                <a:lnTo>
                  <a:pt x="960" y="417"/>
                </a:lnTo>
                <a:lnTo>
                  <a:pt x="960" y="413"/>
                </a:lnTo>
                <a:close/>
                <a:moveTo>
                  <a:pt x="968" y="413"/>
                </a:moveTo>
                <a:lnTo>
                  <a:pt x="972" y="413"/>
                </a:lnTo>
                <a:lnTo>
                  <a:pt x="972" y="417"/>
                </a:lnTo>
                <a:lnTo>
                  <a:pt x="968" y="417"/>
                </a:lnTo>
                <a:lnTo>
                  <a:pt x="968" y="413"/>
                </a:lnTo>
                <a:close/>
                <a:moveTo>
                  <a:pt x="976" y="413"/>
                </a:moveTo>
                <a:lnTo>
                  <a:pt x="980" y="413"/>
                </a:lnTo>
                <a:lnTo>
                  <a:pt x="980" y="417"/>
                </a:lnTo>
                <a:lnTo>
                  <a:pt x="976" y="417"/>
                </a:lnTo>
                <a:lnTo>
                  <a:pt x="976" y="413"/>
                </a:lnTo>
                <a:close/>
                <a:moveTo>
                  <a:pt x="983" y="413"/>
                </a:moveTo>
                <a:lnTo>
                  <a:pt x="987" y="413"/>
                </a:lnTo>
                <a:lnTo>
                  <a:pt x="987" y="417"/>
                </a:lnTo>
                <a:lnTo>
                  <a:pt x="983" y="417"/>
                </a:lnTo>
                <a:lnTo>
                  <a:pt x="983" y="413"/>
                </a:lnTo>
                <a:close/>
                <a:moveTo>
                  <a:pt x="991" y="413"/>
                </a:moveTo>
                <a:lnTo>
                  <a:pt x="995" y="413"/>
                </a:lnTo>
                <a:lnTo>
                  <a:pt x="995" y="417"/>
                </a:lnTo>
                <a:lnTo>
                  <a:pt x="991" y="417"/>
                </a:lnTo>
                <a:lnTo>
                  <a:pt x="991" y="413"/>
                </a:lnTo>
                <a:close/>
                <a:moveTo>
                  <a:pt x="999" y="413"/>
                </a:moveTo>
                <a:lnTo>
                  <a:pt x="1003" y="413"/>
                </a:lnTo>
                <a:lnTo>
                  <a:pt x="1003" y="417"/>
                </a:lnTo>
                <a:lnTo>
                  <a:pt x="999" y="417"/>
                </a:lnTo>
                <a:lnTo>
                  <a:pt x="999" y="413"/>
                </a:lnTo>
                <a:close/>
                <a:moveTo>
                  <a:pt x="1006" y="413"/>
                </a:moveTo>
                <a:lnTo>
                  <a:pt x="1010" y="413"/>
                </a:lnTo>
                <a:lnTo>
                  <a:pt x="1010" y="417"/>
                </a:lnTo>
                <a:lnTo>
                  <a:pt x="1006" y="417"/>
                </a:lnTo>
                <a:lnTo>
                  <a:pt x="1006" y="413"/>
                </a:lnTo>
                <a:close/>
                <a:moveTo>
                  <a:pt x="1014" y="413"/>
                </a:moveTo>
                <a:lnTo>
                  <a:pt x="1018" y="413"/>
                </a:lnTo>
                <a:lnTo>
                  <a:pt x="1018" y="417"/>
                </a:lnTo>
                <a:lnTo>
                  <a:pt x="1014" y="417"/>
                </a:lnTo>
                <a:lnTo>
                  <a:pt x="1014" y="413"/>
                </a:lnTo>
                <a:close/>
                <a:moveTo>
                  <a:pt x="1022" y="413"/>
                </a:moveTo>
                <a:lnTo>
                  <a:pt x="1026" y="413"/>
                </a:lnTo>
                <a:lnTo>
                  <a:pt x="1026" y="417"/>
                </a:lnTo>
                <a:lnTo>
                  <a:pt x="1022" y="417"/>
                </a:lnTo>
                <a:lnTo>
                  <a:pt x="1022" y="413"/>
                </a:lnTo>
                <a:close/>
                <a:moveTo>
                  <a:pt x="1030" y="413"/>
                </a:moveTo>
                <a:lnTo>
                  <a:pt x="1033" y="413"/>
                </a:lnTo>
                <a:lnTo>
                  <a:pt x="1033" y="417"/>
                </a:lnTo>
                <a:lnTo>
                  <a:pt x="1030" y="417"/>
                </a:lnTo>
                <a:lnTo>
                  <a:pt x="1030" y="413"/>
                </a:lnTo>
                <a:close/>
                <a:moveTo>
                  <a:pt x="1037" y="413"/>
                </a:moveTo>
                <a:lnTo>
                  <a:pt x="1041" y="413"/>
                </a:lnTo>
                <a:lnTo>
                  <a:pt x="1041" y="417"/>
                </a:lnTo>
                <a:lnTo>
                  <a:pt x="1037" y="417"/>
                </a:lnTo>
                <a:lnTo>
                  <a:pt x="1037" y="413"/>
                </a:lnTo>
                <a:close/>
                <a:moveTo>
                  <a:pt x="1045" y="413"/>
                </a:moveTo>
                <a:lnTo>
                  <a:pt x="1049" y="413"/>
                </a:lnTo>
                <a:lnTo>
                  <a:pt x="1049" y="417"/>
                </a:lnTo>
                <a:lnTo>
                  <a:pt x="1045" y="417"/>
                </a:lnTo>
                <a:lnTo>
                  <a:pt x="1045" y="413"/>
                </a:lnTo>
                <a:close/>
                <a:moveTo>
                  <a:pt x="1053" y="413"/>
                </a:moveTo>
                <a:lnTo>
                  <a:pt x="1056" y="413"/>
                </a:lnTo>
                <a:lnTo>
                  <a:pt x="1056" y="417"/>
                </a:lnTo>
                <a:lnTo>
                  <a:pt x="1053" y="417"/>
                </a:lnTo>
                <a:lnTo>
                  <a:pt x="1053" y="413"/>
                </a:lnTo>
                <a:close/>
                <a:moveTo>
                  <a:pt x="1060" y="413"/>
                </a:moveTo>
                <a:lnTo>
                  <a:pt x="1064" y="413"/>
                </a:lnTo>
                <a:lnTo>
                  <a:pt x="1064" y="417"/>
                </a:lnTo>
                <a:lnTo>
                  <a:pt x="1060" y="417"/>
                </a:lnTo>
                <a:lnTo>
                  <a:pt x="1060" y="413"/>
                </a:lnTo>
                <a:close/>
                <a:moveTo>
                  <a:pt x="1068" y="413"/>
                </a:moveTo>
                <a:lnTo>
                  <a:pt x="1072" y="413"/>
                </a:lnTo>
                <a:lnTo>
                  <a:pt x="1072" y="417"/>
                </a:lnTo>
                <a:lnTo>
                  <a:pt x="1068" y="417"/>
                </a:lnTo>
                <a:lnTo>
                  <a:pt x="1068" y="413"/>
                </a:lnTo>
                <a:close/>
                <a:moveTo>
                  <a:pt x="1076" y="413"/>
                </a:moveTo>
                <a:lnTo>
                  <a:pt x="1079" y="413"/>
                </a:lnTo>
                <a:lnTo>
                  <a:pt x="1079" y="417"/>
                </a:lnTo>
                <a:lnTo>
                  <a:pt x="1076" y="417"/>
                </a:lnTo>
                <a:lnTo>
                  <a:pt x="1076" y="413"/>
                </a:lnTo>
                <a:close/>
                <a:moveTo>
                  <a:pt x="1083" y="413"/>
                </a:moveTo>
                <a:lnTo>
                  <a:pt x="1087" y="413"/>
                </a:lnTo>
                <a:lnTo>
                  <a:pt x="1087" y="417"/>
                </a:lnTo>
                <a:lnTo>
                  <a:pt x="1083" y="417"/>
                </a:lnTo>
                <a:lnTo>
                  <a:pt x="1083" y="413"/>
                </a:lnTo>
                <a:close/>
                <a:moveTo>
                  <a:pt x="1091" y="413"/>
                </a:moveTo>
                <a:lnTo>
                  <a:pt x="1095" y="413"/>
                </a:lnTo>
                <a:lnTo>
                  <a:pt x="1095" y="417"/>
                </a:lnTo>
                <a:lnTo>
                  <a:pt x="1091" y="417"/>
                </a:lnTo>
                <a:lnTo>
                  <a:pt x="1091" y="413"/>
                </a:lnTo>
                <a:close/>
                <a:moveTo>
                  <a:pt x="1099" y="413"/>
                </a:moveTo>
                <a:lnTo>
                  <a:pt x="1102" y="413"/>
                </a:lnTo>
                <a:lnTo>
                  <a:pt x="1102" y="417"/>
                </a:lnTo>
                <a:lnTo>
                  <a:pt x="1099" y="417"/>
                </a:lnTo>
                <a:lnTo>
                  <a:pt x="1099" y="413"/>
                </a:lnTo>
                <a:close/>
                <a:moveTo>
                  <a:pt x="1106" y="413"/>
                </a:moveTo>
                <a:lnTo>
                  <a:pt x="1110" y="413"/>
                </a:lnTo>
                <a:lnTo>
                  <a:pt x="1110" y="417"/>
                </a:lnTo>
                <a:lnTo>
                  <a:pt x="1106" y="417"/>
                </a:lnTo>
                <a:lnTo>
                  <a:pt x="1106" y="413"/>
                </a:lnTo>
                <a:close/>
                <a:moveTo>
                  <a:pt x="1114" y="413"/>
                </a:moveTo>
                <a:lnTo>
                  <a:pt x="1118" y="413"/>
                </a:lnTo>
                <a:lnTo>
                  <a:pt x="1118" y="417"/>
                </a:lnTo>
                <a:lnTo>
                  <a:pt x="1114" y="417"/>
                </a:lnTo>
                <a:lnTo>
                  <a:pt x="1114" y="413"/>
                </a:lnTo>
                <a:close/>
                <a:moveTo>
                  <a:pt x="1122" y="413"/>
                </a:moveTo>
                <a:lnTo>
                  <a:pt x="1126" y="413"/>
                </a:lnTo>
                <a:lnTo>
                  <a:pt x="1126" y="417"/>
                </a:lnTo>
                <a:lnTo>
                  <a:pt x="1122" y="417"/>
                </a:lnTo>
                <a:lnTo>
                  <a:pt x="1122" y="413"/>
                </a:lnTo>
                <a:close/>
                <a:moveTo>
                  <a:pt x="1129" y="413"/>
                </a:moveTo>
                <a:lnTo>
                  <a:pt x="1133" y="413"/>
                </a:lnTo>
                <a:lnTo>
                  <a:pt x="1133" y="417"/>
                </a:lnTo>
                <a:lnTo>
                  <a:pt x="1129" y="417"/>
                </a:lnTo>
                <a:lnTo>
                  <a:pt x="1129" y="413"/>
                </a:lnTo>
                <a:close/>
                <a:moveTo>
                  <a:pt x="1137" y="413"/>
                </a:moveTo>
                <a:lnTo>
                  <a:pt x="1141" y="413"/>
                </a:lnTo>
                <a:lnTo>
                  <a:pt x="1141" y="417"/>
                </a:lnTo>
                <a:lnTo>
                  <a:pt x="1137" y="417"/>
                </a:lnTo>
                <a:lnTo>
                  <a:pt x="1137" y="413"/>
                </a:lnTo>
                <a:close/>
                <a:moveTo>
                  <a:pt x="1145" y="413"/>
                </a:moveTo>
                <a:lnTo>
                  <a:pt x="1149" y="413"/>
                </a:lnTo>
                <a:lnTo>
                  <a:pt x="1149" y="417"/>
                </a:lnTo>
                <a:lnTo>
                  <a:pt x="1145" y="417"/>
                </a:lnTo>
                <a:lnTo>
                  <a:pt x="1145" y="413"/>
                </a:lnTo>
                <a:close/>
                <a:moveTo>
                  <a:pt x="1152" y="413"/>
                </a:moveTo>
                <a:lnTo>
                  <a:pt x="1156" y="413"/>
                </a:lnTo>
                <a:lnTo>
                  <a:pt x="1156" y="417"/>
                </a:lnTo>
                <a:lnTo>
                  <a:pt x="1152" y="417"/>
                </a:lnTo>
                <a:lnTo>
                  <a:pt x="1152" y="413"/>
                </a:lnTo>
                <a:close/>
                <a:moveTo>
                  <a:pt x="1160" y="413"/>
                </a:moveTo>
                <a:lnTo>
                  <a:pt x="1164" y="413"/>
                </a:lnTo>
                <a:lnTo>
                  <a:pt x="1164" y="417"/>
                </a:lnTo>
                <a:lnTo>
                  <a:pt x="1160" y="417"/>
                </a:lnTo>
                <a:lnTo>
                  <a:pt x="1160" y="413"/>
                </a:lnTo>
                <a:close/>
                <a:moveTo>
                  <a:pt x="1168" y="413"/>
                </a:moveTo>
                <a:lnTo>
                  <a:pt x="1172" y="413"/>
                </a:lnTo>
                <a:lnTo>
                  <a:pt x="1172" y="417"/>
                </a:lnTo>
                <a:lnTo>
                  <a:pt x="1168" y="417"/>
                </a:lnTo>
                <a:lnTo>
                  <a:pt x="1168" y="413"/>
                </a:lnTo>
                <a:close/>
                <a:moveTo>
                  <a:pt x="1175" y="413"/>
                </a:moveTo>
                <a:lnTo>
                  <a:pt x="1179" y="413"/>
                </a:lnTo>
                <a:lnTo>
                  <a:pt x="1179" y="417"/>
                </a:lnTo>
                <a:lnTo>
                  <a:pt x="1175" y="417"/>
                </a:lnTo>
                <a:lnTo>
                  <a:pt x="1175" y="413"/>
                </a:lnTo>
                <a:close/>
                <a:moveTo>
                  <a:pt x="1183" y="413"/>
                </a:moveTo>
                <a:lnTo>
                  <a:pt x="1187" y="413"/>
                </a:lnTo>
                <a:lnTo>
                  <a:pt x="1187" y="417"/>
                </a:lnTo>
                <a:lnTo>
                  <a:pt x="1183" y="417"/>
                </a:lnTo>
                <a:lnTo>
                  <a:pt x="1183" y="413"/>
                </a:lnTo>
                <a:close/>
                <a:moveTo>
                  <a:pt x="1191" y="413"/>
                </a:moveTo>
                <a:lnTo>
                  <a:pt x="1195" y="413"/>
                </a:lnTo>
                <a:lnTo>
                  <a:pt x="1195" y="417"/>
                </a:lnTo>
                <a:lnTo>
                  <a:pt x="1191" y="417"/>
                </a:lnTo>
                <a:lnTo>
                  <a:pt x="1191" y="413"/>
                </a:lnTo>
                <a:close/>
                <a:moveTo>
                  <a:pt x="1198" y="413"/>
                </a:moveTo>
                <a:lnTo>
                  <a:pt x="1202" y="413"/>
                </a:lnTo>
                <a:lnTo>
                  <a:pt x="1202" y="417"/>
                </a:lnTo>
                <a:lnTo>
                  <a:pt x="1198" y="417"/>
                </a:lnTo>
                <a:lnTo>
                  <a:pt x="1198" y="413"/>
                </a:lnTo>
                <a:close/>
                <a:moveTo>
                  <a:pt x="1206" y="413"/>
                </a:moveTo>
                <a:lnTo>
                  <a:pt x="1210" y="413"/>
                </a:lnTo>
                <a:lnTo>
                  <a:pt x="1210" y="417"/>
                </a:lnTo>
                <a:lnTo>
                  <a:pt x="1206" y="417"/>
                </a:lnTo>
                <a:lnTo>
                  <a:pt x="1206" y="413"/>
                </a:lnTo>
                <a:close/>
                <a:moveTo>
                  <a:pt x="1214" y="413"/>
                </a:moveTo>
                <a:lnTo>
                  <a:pt x="1218" y="413"/>
                </a:lnTo>
                <a:lnTo>
                  <a:pt x="1218" y="417"/>
                </a:lnTo>
                <a:lnTo>
                  <a:pt x="1214" y="417"/>
                </a:lnTo>
                <a:lnTo>
                  <a:pt x="1214" y="413"/>
                </a:lnTo>
                <a:close/>
                <a:moveTo>
                  <a:pt x="1222" y="413"/>
                </a:moveTo>
                <a:lnTo>
                  <a:pt x="1225" y="413"/>
                </a:lnTo>
                <a:lnTo>
                  <a:pt x="1225" y="417"/>
                </a:lnTo>
                <a:lnTo>
                  <a:pt x="1222" y="417"/>
                </a:lnTo>
                <a:lnTo>
                  <a:pt x="1222" y="413"/>
                </a:lnTo>
                <a:close/>
                <a:moveTo>
                  <a:pt x="1229" y="413"/>
                </a:moveTo>
                <a:lnTo>
                  <a:pt x="1233" y="413"/>
                </a:lnTo>
                <a:lnTo>
                  <a:pt x="1233" y="417"/>
                </a:lnTo>
                <a:lnTo>
                  <a:pt x="1229" y="417"/>
                </a:lnTo>
                <a:lnTo>
                  <a:pt x="1229" y="413"/>
                </a:lnTo>
                <a:close/>
                <a:moveTo>
                  <a:pt x="1237" y="413"/>
                </a:moveTo>
                <a:lnTo>
                  <a:pt x="1241" y="413"/>
                </a:lnTo>
                <a:lnTo>
                  <a:pt x="1241" y="417"/>
                </a:lnTo>
                <a:lnTo>
                  <a:pt x="1237" y="417"/>
                </a:lnTo>
                <a:lnTo>
                  <a:pt x="1237" y="413"/>
                </a:lnTo>
                <a:close/>
                <a:moveTo>
                  <a:pt x="1245" y="413"/>
                </a:moveTo>
                <a:lnTo>
                  <a:pt x="1248" y="413"/>
                </a:lnTo>
                <a:lnTo>
                  <a:pt x="1248" y="417"/>
                </a:lnTo>
                <a:lnTo>
                  <a:pt x="1245" y="417"/>
                </a:lnTo>
                <a:lnTo>
                  <a:pt x="1245" y="413"/>
                </a:lnTo>
                <a:close/>
                <a:moveTo>
                  <a:pt x="1252" y="413"/>
                </a:moveTo>
                <a:lnTo>
                  <a:pt x="1256" y="413"/>
                </a:lnTo>
                <a:lnTo>
                  <a:pt x="1256" y="417"/>
                </a:lnTo>
                <a:lnTo>
                  <a:pt x="1252" y="417"/>
                </a:lnTo>
                <a:lnTo>
                  <a:pt x="1252" y="413"/>
                </a:lnTo>
                <a:close/>
                <a:moveTo>
                  <a:pt x="1260" y="413"/>
                </a:moveTo>
                <a:lnTo>
                  <a:pt x="1264" y="413"/>
                </a:lnTo>
                <a:lnTo>
                  <a:pt x="1264" y="417"/>
                </a:lnTo>
                <a:lnTo>
                  <a:pt x="1260" y="417"/>
                </a:lnTo>
                <a:lnTo>
                  <a:pt x="1260" y="413"/>
                </a:lnTo>
                <a:close/>
                <a:moveTo>
                  <a:pt x="1268" y="413"/>
                </a:moveTo>
                <a:lnTo>
                  <a:pt x="1271" y="413"/>
                </a:lnTo>
                <a:lnTo>
                  <a:pt x="1271" y="417"/>
                </a:lnTo>
                <a:lnTo>
                  <a:pt x="1268" y="417"/>
                </a:lnTo>
                <a:lnTo>
                  <a:pt x="1268" y="413"/>
                </a:lnTo>
                <a:close/>
                <a:moveTo>
                  <a:pt x="1275" y="413"/>
                </a:moveTo>
                <a:lnTo>
                  <a:pt x="1279" y="413"/>
                </a:lnTo>
                <a:lnTo>
                  <a:pt x="1279" y="417"/>
                </a:lnTo>
                <a:lnTo>
                  <a:pt x="1275" y="417"/>
                </a:lnTo>
                <a:lnTo>
                  <a:pt x="1275" y="413"/>
                </a:lnTo>
                <a:close/>
                <a:moveTo>
                  <a:pt x="1283" y="413"/>
                </a:moveTo>
                <a:lnTo>
                  <a:pt x="1287" y="413"/>
                </a:lnTo>
                <a:lnTo>
                  <a:pt x="1287" y="417"/>
                </a:lnTo>
                <a:lnTo>
                  <a:pt x="1283" y="417"/>
                </a:lnTo>
                <a:lnTo>
                  <a:pt x="1283" y="413"/>
                </a:lnTo>
                <a:close/>
                <a:moveTo>
                  <a:pt x="1291" y="413"/>
                </a:moveTo>
                <a:lnTo>
                  <a:pt x="1294" y="413"/>
                </a:lnTo>
                <a:lnTo>
                  <a:pt x="1294" y="417"/>
                </a:lnTo>
                <a:lnTo>
                  <a:pt x="1291" y="417"/>
                </a:lnTo>
                <a:lnTo>
                  <a:pt x="1291" y="413"/>
                </a:lnTo>
                <a:close/>
                <a:moveTo>
                  <a:pt x="1298" y="413"/>
                </a:moveTo>
                <a:lnTo>
                  <a:pt x="1302" y="413"/>
                </a:lnTo>
                <a:lnTo>
                  <a:pt x="1302" y="417"/>
                </a:lnTo>
                <a:lnTo>
                  <a:pt x="1298" y="417"/>
                </a:lnTo>
                <a:lnTo>
                  <a:pt x="1298" y="413"/>
                </a:lnTo>
                <a:close/>
                <a:moveTo>
                  <a:pt x="1306" y="413"/>
                </a:moveTo>
                <a:lnTo>
                  <a:pt x="1310" y="413"/>
                </a:lnTo>
                <a:lnTo>
                  <a:pt x="1310" y="417"/>
                </a:lnTo>
                <a:lnTo>
                  <a:pt x="1306" y="417"/>
                </a:lnTo>
                <a:lnTo>
                  <a:pt x="1306" y="413"/>
                </a:lnTo>
                <a:close/>
                <a:moveTo>
                  <a:pt x="1314" y="413"/>
                </a:moveTo>
                <a:lnTo>
                  <a:pt x="1318" y="413"/>
                </a:lnTo>
                <a:lnTo>
                  <a:pt x="1318" y="417"/>
                </a:lnTo>
                <a:lnTo>
                  <a:pt x="1314" y="417"/>
                </a:lnTo>
                <a:lnTo>
                  <a:pt x="1314" y="413"/>
                </a:lnTo>
                <a:close/>
                <a:moveTo>
                  <a:pt x="1321" y="413"/>
                </a:moveTo>
                <a:lnTo>
                  <a:pt x="1325" y="413"/>
                </a:lnTo>
                <a:lnTo>
                  <a:pt x="1325" y="417"/>
                </a:lnTo>
                <a:lnTo>
                  <a:pt x="1321" y="417"/>
                </a:lnTo>
                <a:lnTo>
                  <a:pt x="1321" y="413"/>
                </a:lnTo>
                <a:close/>
                <a:moveTo>
                  <a:pt x="1329" y="413"/>
                </a:moveTo>
                <a:lnTo>
                  <a:pt x="1333" y="413"/>
                </a:lnTo>
                <a:lnTo>
                  <a:pt x="1333" y="417"/>
                </a:lnTo>
                <a:lnTo>
                  <a:pt x="1329" y="417"/>
                </a:lnTo>
                <a:lnTo>
                  <a:pt x="1329" y="413"/>
                </a:lnTo>
                <a:close/>
                <a:moveTo>
                  <a:pt x="1337" y="413"/>
                </a:moveTo>
                <a:lnTo>
                  <a:pt x="1341" y="413"/>
                </a:lnTo>
                <a:lnTo>
                  <a:pt x="1341" y="417"/>
                </a:lnTo>
                <a:lnTo>
                  <a:pt x="1337" y="417"/>
                </a:lnTo>
                <a:lnTo>
                  <a:pt x="1337" y="413"/>
                </a:lnTo>
                <a:close/>
                <a:moveTo>
                  <a:pt x="1344" y="413"/>
                </a:moveTo>
                <a:lnTo>
                  <a:pt x="1348" y="413"/>
                </a:lnTo>
                <a:lnTo>
                  <a:pt x="1348" y="417"/>
                </a:lnTo>
                <a:lnTo>
                  <a:pt x="1344" y="417"/>
                </a:lnTo>
                <a:lnTo>
                  <a:pt x="1344" y="413"/>
                </a:lnTo>
                <a:close/>
                <a:moveTo>
                  <a:pt x="1352" y="413"/>
                </a:moveTo>
                <a:lnTo>
                  <a:pt x="1356" y="413"/>
                </a:lnTo>
                <a:lnTo>
                  <a:pt x="1356" y="417"/>
                </a:lnTo>
                <a:lnTo>
                  <a:pt x="1352" y="417"/>
                </a:lnTo>
                <a:lnTo>
                  <a:pt x="1352" y="413"/>
                </a:lnTo>
                <a:close/>
                <a:moveTo>
                  <a:pt x="1360" y="413"/>
                </a:moveTo>
                <a:lnTo>
                  <a:pt x="1364" y="413"/>
                </a:lnTo>
                <a:lnTo>
                  <a:pt x="1364" y="417"/>
                </a:lnTo>
                <a:lnTo>
                  <a:pt x="1360" y="417"/>
                </a:lnTo>
                <a:lnTo>
                  <a:pt x="1360" y="413"/>
                </a:lnTo>
                <a:close/>
                <a:moveTo>
                  <a:pt x="1367" y="413"/>
                </a:moveTo>
                <a:lnTo>
                  <a:pt x="1371" y="413"/>
                </a:lnTo>
                <a:lnTo>
                  <a:pt x="1371" y="417"/>
                </a:lnTo>
                <a:lnTo>
                  <a:pt x="1367" y="417"/>
                </a:lnTo>
                <a:lnTo>
                  <a:pt x="1367" y="413"/>
                </a:lnTo>
                <a:close/>
                <a:moveTo>
                  <a:pt x="1375" y="413"/>
                </a:moveTo>
                <a:lnTo>
                  <a:pt x="1379" y="413"/>
                </a:lnTo>
                <a:lnTo>
                  <a:pt x="1379" y="417"/>
                </a:lnTo>
                <a:lnTo>
                  <a:pt x="1375" y="417"/>
                </a:lnTo>
                <a:lnTo>
                  <a:pt x="1375" y="413"/>
                </a:lnTo>
                <a:close/>
                <a:moveTo>
                  <a:pt x="1383" y="413"/>
                </a:moveTo>
                <a:lnTo>
                  <a:pt x="1387" y="413"/>
                </a:lnTo>
                <a:lnTo>
                  <a:pt x="1387" y="417"/>
                </a:lnTo>
                <a:lnTo>
                  <a:pt x="1383" y="417"/>
                </a:lnTo>
                <a:lnTo>
                  <a:pt x="1383" y="413"/>
                </a:lnTo>
                <a:close/>
                <a:moveTo>
                  <a:pt x="1390" y="413"/>
                </a:moveTo>
                <a:lnTo>
                  <a:pt x="1394" y="413"/>
                </a:lnTo>
                <a:lnTo>
                  <a:pt x="1394" y="417"/>
                </a:lnTo>
                <a:lnTo>
                  <a:pt x="1390" y="417"/>
                </a:lnTo>
                <a:lnTo>
                  <a:pt x="1390" y="413"/>
                </a:lnTo>
                <a:close/>
                <a:moveTo>
                  <a:pt x="1398" y="413"/>
                </a:moveTo>
                <a:lnTo>
                  <a:pt x="1402" y="413"/>
                </a:lnTo>
                <a:lnTo>
                  <a:pt x="1402" y="417"/>
                </a:lnTo>
                <a:lnTo>
                  <a:pt x="1398" y="417"/>
                </a:lnTo>
                <a:lnTo>
                  <a:pt x="1398" y="413"/>
                </a:lnTo>
                <a:close/>
                <a:moveTo>
                  <a:pt x="1406" y="413"/>
                </a:moveTo>
                <a:lnTo>
                  <a:pt x="1410" y="413"/>
                </a:lnTo>
                <a:lnTo>
                  <a:pt x="1410" y="417"/>
                </a:lnTo>
                <a:lnTo>
                  <a:pt x="1406" y="417"/>
                </a:lnTo>
                <a:lnTo>
                  <a:pt x="1406" y="413"/>
                </a:lnTo>
                <a:close/>
                <a:moveTo>
                  <a:pt x="1414" y="413"/>
                </a:moveTo>
                <a:lnTo>
                  <a:pt x="1417" y="413"/>
                </a:lnTo>
                <a:lnTo>
                  <a:pt x="1417" y="417"/>
                </a:lnTo>
                <a:lnTo>
                  <a:pt x="1414" y="417"/>
                </a:lnTo>
                <a:lnTo>
                  <a:pt x="1414" y="413"/>
                </a:lnTo>
                <a:close/>
                <a:moveTo>
                  <a:pt x="1421" y="413"/>
                </a:moveTo>
                <a:lnTo>
                  <a:pt x="1425" y="413"/>
                </a:lnTo>
                <a:lnTo>
                  <a:pt x="1425" y="417"/>
                </a:lnTo>
                <a:lnTo>
                  <a:pt x="1421" y="417"/>
                </a:lnTo>
                <a:lnTo>
                  <a:pt x="1421" y="413"/>
                </a:lnTo>
                <a:close/>
                <a:moveTo>
                  <a:pt x="1429" y="413"/>
                </a:moveTo>
                <a:lnTo>
                  <a:pt x="1433" y="413"/>
                </a:lnTo>
                <a:lnTo>
                  <a:pt x="1433" y="417"/>
                </a:lnTo>
                <a:lnTo>
                  <a:pt x="1429" y="417"/>
                </a:lnTo>
                <a:lnTo>
                  <a:pt x="1429" y="413"/>
                </a:lnTo>
                <a:close/>
                <a:moveTo>
                  <a:pt x="1437" y="413"/>
                </a:moveTo>
                <a:lnTo>
                  <a:pt x="1440" y="413"/>
                </a:lnTo>
                <a:lnTo>
                  <a:pt x="1440" y="417"/>
                </a:lnTo>
                <a:lnTo>
                  <a:pt x="1437" y="417"/>
                </a:lnTo>
                <a:lnTo>
                  <a:pt x="1437" y="413"/>
                </a:lnTo>
                <a:close/>
                <a:moveTo>
                  <a:pt x="1444" y="413"/>
                </a:moveTo>
                <a:lnTo>
                  <a:pt x="1448" y="413"/>
                </a:lnTo>
                <a:lnTo>
                  <a:pt x="1448" y="417"/>
                </a:lnTo>
                <a:lnTo>
                  <a:pt x="1444" y="417"/>
                </a:lnTo>
                <a:lnTo>
                  <a:pt x="1444" y="413"/>
                </a:lnTo>
                <a:close/>
                <a:moveTo>
                  <a:pt x="1452" y="413"/>
                </a:moveTo>
                <a:lnTo>
                  <a:pt x="1456" y="413"/>
                </a:lnTo>
                <a:lnTo>
                  <a:pt x="1456" y="417"/>
                </a:lnTo>
                <a:lnTo>
                  <a:pt x="1452" y="417"/>
                </a:lnTo>
                <a:lnTo>
                  <a:pt x="1452" y="413"/>
                </a:lnTo>
                <a:close/>
                <a:moveTo>
                  <a:pt x="1460" y="413"/>
                </a:moveTo>
                <a:lnTo>
                  <a:pt x="1463" y="413"/>
                </a:lnTo>
                <a:lnTo>
                  <a:pt x="1463" y="417"/>
                </a:lnTo>
                <a:lnTo>
                  <a:pt x="1460" y="417"/>
                </a:lnTo>
                <a:lnTo>
                  <a:pt x="1460" y="413"/>
                </a:lnTo>
                <a:close/>
                <a:moveTo>
                  <a:pt x="1467" y="413"/>
                </a:moveTo>
                <a:lnTo>
                  <a:pt x="1471" y="413"/>
                </a:lnTo>
                <a:lnTo>
                  <a:pt x="1471" y="417"/>
                </a:lnTo>
                <a:lnTo>
                  <a:pt x="1467" y="417"/>
                </a:lnTo>
                <a:lnTo>
                  <a:pt x="1467" y="413"/>
                </a:lnTo>
                <a:close/>
                <a:moveTo>
                  <a:pt x="1475" y="413"/>
                </a:moveTo>
                <a:lnTo>
                  <a:pt x="1479" y="413"/>
                </a:lnTo>
                <a:lnTo>
                  <a:pt x="1479" y="417"/>
                </a:lnTo>
                <a:lnTo>
                  <a:pt x="1475" y="417"/>
                </a:lnTo>
                <a:lnTo>
                  <a:pt x="1475" y="413"/>
                </a:lnTo>
                <a:close/>
                <a:moveTo>
                  <a:pt x="1483" y="413"/>
                </a:moveTo>
                <a:lnTo>
                  <a:pt x="1486" y="413"/>
                </a:lnTo>
                <a:lnTo>
                  <a:pt x="1486" y="417"/>
                </a:lnTo>
                <a:lnTo>
                  <a:pt x="1483" y="417"/>
                </a:lnTo>
                <a:lnTo>
                  <a:pt x="1483" y="413"/>
                </a:lnTo>
                <a:close/>
                <a:moveTo>
                  <a:pt x="1490" y="413"/>
                </a:moveTo>
                <a:lnTo>
                  <a:pt x="1494" y="413"/>
                </a:lnTo>
                <a:lnTo>
                  <a:pt x="1494" y="417"/>
                </a:lnTo>
                <a:lnTo>
                  <a:pt x="1490" y="417"/>
                </a:lnTo>
                <a:lnTo>
                  <a:pt x="1490" y="413"/>
                </a:lnTo>
                <a:close/>
                <a:moveTo>
                  <a:pt x="1498" y="413"/>
                </a:moveTo>
                <a:lnTo>
                  <a:pt x="1502" y="413"/>
                </a:lnTo>
                <a:lnTo>
                  <a:pt x="1502" y="417"/>
                </a:lnTo>
                <a:lnTo>
                  <a:pt x="1498" y="417"/>
                </a:lnTo>
                <a:lnTo>
                  <a:pt x="1498" y="413"/>
                </a:lnTo>
                <a:close/>
                <a:moveTo>
                  <a:pt x="1506" y="413"/>
                </a:moveTo>
                <a:lnTo>
                  <a:pt x="1510" y="413"/>
                </a:lnTo>
                <a:lnTo>
                  <a:pt x="1510" y="417"/>
                </a:lnTo>
                <a:lnTo>
                  <a:pt x="1506" y="417"/>
                </a:lnTo>
                <a:lnTo>
                  <a:pt x="1506" y="413"/>
                </a:lnTo>
                <a:close/>
                <a:moveTo>
                  <a:pt x="1513" y="413"/>
                </a:moveTo>
                <a:lnTo>
                  <a:pt x="1517" y="413"/>
                </a:lnTo>
                <a:lnTo>
                  <a:pt x="1517" y="417"/>
                </a:lnTo>
                <a:lnTo>
                  <a:pt x="1513" y="417"/>
                </a:lnTo>
                <a:lnTo>
                  <a:pt x="1513" y="413"/>
                </a:lnTo>
                <a:close/>
                <a:moveTo>
                  <a:pt x="1521" y="413"/>
                </a:moveTo>
                <a:lnTo>
                  <a:pt x="1525" y="413"/>
                </a:lnTo>
                <a:lnTo>
                  <a:pt x="1525" y="417"/>
                </a:lnTo>
                <a:lnTo>
                  <a:pt x="1521" y="417"/>
                </a:lnTo>
                <a:lnTo>
                  <a:pt x="1521" y="413"/>
                </a:lnTo>
                <a:close/>
                <a:moveTo>
                  <a:pt x="1529" y="413"/>
                </a:moveTo>
                <a:lnTo>
                  <a:pt x="1533" y="413"/>
                </a:lnTo>
                <a:lnTo>
                  <a:pt x="1533" y="417"/>
                </a:lnTo>
                <a:lnTo>
                  <a:pt x="1529" y="417"/>
                </a:lnTo>
                <a:lnTo>
                  <a:pt x="1529" y="413"/>
                </a:lnTo>
                <a:close/>
                <a:moveTo>
                  <a:pt x="1536" y="413"/>
                </a:moveTo>
                <a:lnTo>
                  <a:pt x="1540" y="413"/>
                </a:lnTo>
                <a:lnTo>
                  <a:pt x="1540" y="417"/>
                </a:lnTo>
                <a:lnTo>
                  <a:pt x="1536" y="417"/>
                </a:lnTo>
                <a:lnTo>
                  <a:pt x="1536" y="413"/>
                </a:lnTo>
                <a:close/>
                <a:moveTo>
                  <a:pt x="1544" y="413"/>
                </a:moveTo>
                <a:lnTo>
                  <a:pt x="1548" y="413"/>
                </a:lnTo>
                <a:lnTo>
                  <a:pt x="1548" y="417"/>
                </a:lnTo>
                <a:lnTo>
                  <a:pt x="1544" y="417"/>
                </a:lnTo>
                <a:lnTo>
                  <a:pt x="1544" y="413"/>
                </a:lnTo>
                <a:close/>
                <a:moveTo>
                  <a:pt x="1552" y="413"/>
                </a:moveTo>
                <a:lnTo>
                  <a:pt x="1556" y="413"/>
                </a:lnTo>
                <a:lnTo>
                  <a:pt x="1556" y="417"/>
                </a:lnTo>
                <a:lnTo>
                  <a:pt x="1552" y="417"/>
                </a:lnTo>
                <a:lnTo>
                  <a:pt x="1552" y="413"/>
                </a:lnTo>
                <a:close/>
                <a:moveTo>
                  <a:pt x="1559" y="413"/>
                </a:moveTo>
                <a:lnTo>
                  <a:pt x="1563" y="413"/>
                </a:lnTo>
                <a:lnTo>
                  <a:pt x="1563" y="417"/>
                </a:lnTo>
                <a:lnTo>
                  <a:pt x="1559" y="417"/>
                </a:lnTo>
                <a:lnTo>
                  <a:pt x="1559" y="413"/>
                </a:lnTo>
                <a:close/>
                <a:moveTo>
                  <a:pt x="1567" y="413"/>
                </a:moveTo>
                <a:lnTo>
                  <a:pt x="1571" y="413"/>
                </a:lnTo>
                <a:lnTo>
                  <a:pt x="1571" y="417"/>
                </a:lnTo>
                <a:lnTo>
                  <a:pt x="1567" y="417"/>
                </a:lnTo>
                <a:lnTo>
                  <a:pt x="1567" y="413"/>
                </a:lnTo>
                <a:close/>
                <a:moveTo>
                  <a:pt x="1575" y="413"/>
                </a:moveTo>
                <a:lnTo>
                  <a:pt x="1579" y="413"/>
                </a:lnTo>
                <a:lnTo>
                  <a:pt x="1579" y="417"/>
                </a:lnTo>
                <a:lnTo>
                  <a:pt x="1575" y="417"/>
                </a:lnTo>
                <a:lnTo>
                  <a:pt x="1575" y="413"/>
                </a:lnTo>
                <a:close/>
                <a:moveTo>
                  <a:pt x="1582" y="413"/>
                </a:moveTo>
                <a:lnTo>
                  <a:pt x="1586" y="413"/>
                </a:lnTo>
                <a:lnTo>
                  <a:pt x="1586" y="417"/>
                </a:lnTo>
                <a:lnTo>
                  <a:pt x="1582" y="417"/>
                </a:lnTo>
                <a:lnTo>
                  <a:pt x="1582" y="413"/>
                </a:lnTo>
                <a:close/>
                <a:moveTo>
                  <a:pt x="1590" y="413"/>
                </a:moveTo>
                <a:lnTo>
                  <a:pt x="1594" y="413"/>
                </a:lnTo>
                <a:lnTo>
                  <a:pt x="1594" y="417"/>
                </a:lnTo>
                <a:lnTo>
                  <a:pt x="1590" y="417"/>
                </a:lnTo>
                <a:lnTo>
                  <a:pt x="1590" y="413"/>
                </a:lnTo>
                <a:close/>
                <a:moveTo>
                  <a:pt x="1598" y="413"/>
                </a:moveTo>
                <a:lnTo>
                  <a:pt x="1602" y="413"/>
                </a:lnTo>
                <a:lnTo>
                  <a:pt x="1602" y="417"/>
                </a:lnTo>
                <a:lnTo>
                  <a:pt x="1598" y="417"/>
                </a:lnTo>
                <a:lnTo>
                  <a:pt x="1598" y="413"/>
                </a:lnTo>
                <a:close/>
                <a:moveTo>
                  <a:pt x="1605" y="413"/>
                </a:moveTo>
                <a:lnTo>
                  <a:pt x="1609" y="413"/>
                </a:lnTo>
                <a:lnTo>
                  <a:pt x="1609" y="417"/>
                </a:lnTo>
                <a:lnTo>
                  <a:pt x="1605" y="417"/>
                </a:lnTo>
                <a:lnTo>
                  <a:pt x="1605" y="413"/>
                </a:lnTo>
                <a:close/>
                <a:moveTo>
                  <a:pt x="1613" y="413"/>
                </a:moveTo>
                <a:lnTo>
                  <a:pt x="1617" y="413"/>
                </a:lnTo>
                <a:lnTo>
                  <a:pt x="1617" y="417"/>
                </a:lnTo>
                <a:lnTo>
                  <a:pt x="1613" y="417"/>
                </a:lnTo>
                <a:lnTo>
                  <a:pt x="1613" y="413"/>
                </a:lnTo>
                <a:close/>
                <a:moveTo>
                  <a:pt x="1621" y="413"/>
                </a:moveTo>
                <a:lnTo>
                  <a:pt x="1625" y="413"/>
                </a:lnTo>
                <a:lnTo>
                  <a:pt x="1625" y="417"/>
                </a:lnTo>
                <a:lnTo>
                  <a:pt x="1621" y="417"/>
                </a:lnTo>
                <a:lnTo>
                  <a:pt x="1621" y="413"/>
                </a:lnTo>
                <a:close/>
                <a:moveTo>
                  <a:pt x="1629" y="413"/>
                </a:moveTo>
                <a:lnTo>
                  <a:pt x="1632" y="413"/>
                </a:lnTo>
                <a:lnTo>
                  <a:pt x="1632" y="417"/>
                </a:lnTo>
                <a:lnTo>
                  <a:pt x="1629" y="417"/>
                </a:lnTo>
                <a:lnTo>
                  <a:pt x="1629" y="413"/>
                </a:lnTo>
                <a:close/>
                <a:moveTo>
                  <a:pt x="1636" y="413"/>
                </a:moveTo>
                <a:lnTo>
                  <a:pt x="1640" y="413"/>
                </a:lnTo>
                <a:lnTo>
                  <a:pt x="1640" y="417"/>
                </a:lnTo>
                <a:lnTo>
                  <a:pt x="1636" y="417"/>
                </a:lnTo>
                <a:lnTo>
                  <a:pt x="1636" y="413"/>
                </a:lnTo>
                <a:close/>
                <a:moveTo>
                  <a:pt x="1644" y="413"/>
                </a:moveTo>
                <a:lnTo>
                  <a:pt x="1648" y="413"/>
                </a:lnTo>
                <a:lnTo>
                  <a:pt x="1648" y="417"/>
                </a:lnTo>
                <a:lnTo>
                  <a:pt x="1644" y="417"/>
                </a:lnTo>
                <a:lnTo>
                  <a:pt x="1644" y="413"/>
                </a:lnTo>
                <a:close/>
                <a:moveTo>
                  <a:pt x="1652" y="413"/>
                </a:moveTo>
                <a:lnTo>
                  <a:pt x="1655" y="413"/>
                </a:lnTo>
                <a:lnTo>
                  <a:pt x="1655" y="417"/>
                </a:lnTo>
                <a:lnTo>
                  <a:pt x="1652" y="417"/>
                </a:lnTo>
                <a:lnTo>
                  <a:pt x="1652" y="413"/>
                </a:lnTo>
                <a:close/>
                <a:moveTo>
                  <a:pt x="1659" y="413"/>
                </a:moveTo>
                <a:lnTo>
                  <a:pt x="1663" y="413"/>
                </a:lnTo>
                <a:lnTo>
                  <a:pt x="1663" y="417"/>
                </a:lnTo>
                <a:lnTo>
                  <a:pt x="1659" y="417"/>
                </a:lnTo>
                <a:lnTo>
                  <a:pt x="1659" y="413"/>
                </a:lnTo>
                <a:close/>
                <a:moveTo>
                  <a:pt x="1667" y="413"/>
                </a:moveTo>
                <a:lnTo>
                  <a:pt x="1671" y="413"/>
                </a:lnTo>
                <a:lnTo>
                  <a:pt x="1671" y="417"/>
                </a:lnTo>
                <a:lnTo>
                  <a:pt x="1667" y="417"/>
                </a:lnTo>
                <a:lnTo>
                  <a:pt x="1667" y="413"/>
                </a:lnTo>
                <a:close/>
                <a:moveTo>
                  <a:pt x="1675" y="413"/>
                </a:moveTo>
                <a:lnTo>
                  <a:pt x="1678" y="413"/>
                </a:lnTo>
                <a:lnTo>
                  <a:pt x="1678" y="417"/>
                </a:lnTo>
                <a:lnTo>
                  <a:pt x="1675" y="417"/>
                </a:lnTo>
                <a:lnTo>
                  <a:pt x="1675" y="413"/>
                </a:lnTo>
                <a:close/>
                <a:moveTo>
                  <a:pt x="1682" y="413"/>
                </a:moveTo>
                <a:lnTo>
                  <a:pt x="1686" y="413"/>
                </a:lnTo>
                <a:lnTo>
                  <a:pt x="1686" y="417"/>
                </a:lnTo>
                <a:lnTo>
                  <a:pt x="1682" y="417"/>
                </a:lnTo>
                <a:lnTo>
                  <a:pt x="1682" y="413"/>
                </a:lnTo>
                <a:close/>
                <a:moveTo>
                  <a:pt x="1690" y="413"/>
                </a:moveTo>
                <a:lnTo>
                  <a:pt x="1694" y="413"/>
                </a:lnTo>
                <a:lnTo>
                  <a:pt x="1694" y="417"/>
                </a:lnTo>
                <a:lnTo>
                  <a:pt x="1690" y="417"/>
                </a:lnTo>
                <a:lnTo>
                  <a:pt x="1690" y="413"/>
                </a:lnTo>
                <a:close/>
                <a:moveTo>
                  <a:pt x="1698" y="413"/>
                </a:moveTo>
                <a:lnTo>
                  <a:pt x="1701" y="413"/>
                </a:lnTo>
                <a:lnTo>
                  <a:pt x="1701" y="417"/>
                </a:lnTo>
                <a:lnTo>
                  <a:pt x="1698" y="417"/>
                </a:lnTo>
                <a:lnTo>
                  <a:pt x="1698" y="413"/>
                </a:lnTo>
                <a:close/>
                <a:moveTo>
                  <a:pt x="1705" y="413"/>
                </a:moveTo>
                <a:lnTo>
                  <a:pt x="1709" y="413"/>
                </a:lnTo>
                <a:lnTo>
                  <a:pt x="1709" y="417"/>
                </a:lnTo>
                <a:lnTo>
                  <a:pt x="1705" y="417"/>
                </a:lnTo>
                <a:lnTo>
                  <a:pt x="1705" y="413"/>
                </a:lnTo>
                <a:close/>
                <a:moveTo>
                  <a:pt x="1713" y="413"/>
                </a:moveTo>
                <a:lnTo>
                  <a:pt x="1717" y="413"/>
                </a:lnTo>
                <a:lnTo>
                  <a:pt x="1717" y="417"/>
                </a:lnTo>
                <a:lnTo>
                  <a:pt x="1713" y="417"/>
                </a:lnTo>
                <a:lnTo>
                  <a:pt x="1713" y="413"/>
                </a:lnTo>
                <a:close/>
                <a:moveTo>
                  <a:pt x="1721" y="413"/>
                </a:moveTo>
                <a:lnTo>
                  <a:pt x="1725" y="413"/>
                </a:lnTo>
                <a:lnTo>
                  <a:pt x="1725" y="417"/>
                </a:lnTo>
                <a:lnTo>
                  <a:pt x="1721" y="417"/>
                </a:lnTo>
                <a:lnTo>
                  <a:pt x="1721" y="413"/>
                </a:lnTo>
                <a:close/>
                <a:moveTo>
                  <a:pt x="1728" y="413"/>
                </a:moveTo>
                <a:lnTo>
                  <a:pt x="1732" y="413"/>
                </a:lnTo>
                <a:lnTo>
                  <a:pt x="1732" y="417"/>
                </a:lnTo>
                <a:lnTo>
                  <a:pt x="1728" y="417"/>
                </a:lnTo>
                <a:lnTo>
                  <a:pt x="1728" y="413"/>
                </a:lnTo>
                <a:close/>
                <a:moveTo>
                  <a:pt x="1736" y="413"/>
                </a:moveTo>
                <a:lnTo>
                  <a:pt x="1740" y="413"/>
                </a:lnTo>
                <a:lnTo>
                  <a:pt x="1740" y="417"/>
                </a:lnTo>
                <a:lnTo>
                  <a:pt x="1736" y="417"/>
                </a:lnTo>
                <a:lnTo>
                  <a:pt x="1736" y="413"/>
                </a:lnTo>
                <a:close/>
                <a:moveTo>
                  <a:pt x="1744" y="413"/>
                </a:moveTo>
                <a:lnTo>
                  <a:pt x="1748" y="413"/>
                </a:lnTo>
                <a:lnTo>
                  <a:pt x="1748" y="417"/>
                </a:lnTo>
                <a:lnTo>
                  <a:pt x="1744" y="417"/>
                </a:lnTo>
                <a:lnTo>
                  <a:pt x="1744" y="413"/>
                </a:lnTo>
                <a:close/>
                <a:moveTo>
                  <a:pt x="1751" y="413"/>
                </a:moveTo>
                <a:lnTo>
                  <a:pt x="1755" y="413"/>
                </a:lnTo>
                <a:lnTo>
                  <a:pt x="1755" y="417"/>
                </a:lnTo>
                <a:lnTo>
                  <a:pt x="1751" y="417"/>
                </a:lnTo>
                <a:lnTo>
                  <a:pt x="1751" y="413"/>
                </a:lnTo>
                <a:close/>
                <a:moveTo>
                  <a:pt x="1759" y="413"/>
                </a:moveTo>
                <a:lnTo>
                  <a:pt x="1763" y="413"/>
                </a:lnTo>
                <a:lnTo>
                  <a:pt x="1763" y="417"/>
                </a:lnTo>
                <a:lnTo>
                  <a:pt x="1759" y="417"/>
                </a:lnTo>
                <a:lnTo>
                  <a:pt x="1759" y="413"/>
                </a:lnTo>
                <a:close/>
                <a:moveTo>
                  <a:pt x="1767" y="413"/>
                </a:moveTo>
                <a:lnTo>
                  <a:pt x="1771" y="413"/>
                </a:lnTo>
                <a:lnTo>
                  <a:pt x="1771" y="417"/>
                </a:lnTo>
                <a:lnTo>
                  <a:pt x="1767" y="417"/>
                </a:lnTo>
                <a:lnTo>
                  <a:pt x="1767" y="413"/>
                </a:lnTo>
                <a:close/>
                <a:moveTo>
                  <a:pt x="1774" y="413"/>
                </a:moveTo>
                <a:lnTo>
                  <a:pt x="1778" y="413"/>
                </a:lnTo>
                <a:lnTo>
                  <a:pt x="1778" y="417"/>
                </a:lnTo>
                <a:lnTo>
                  <a:pt x="1774" y="417"/>
                </a:lnTo>
                <a:lnTo>
                  <a:pt x="1774" y="413"/>
                </a:lnTo>
                <a:close/>
                <a:moveTo>
                  <a:pt x="1782" y="413"/>
                </a:moveTo>
                <a:lnTo>
                  <a:pt x="1786" y="413"/>
                </a:lnTo>
                <a:lnTo>
                  <a:pt x="1786" y="417"/>
                </a:lnTo>
                <a:lnTo>
                  <a:pt x="1782" y="417"/>
                </a:lnTo>
                <a:lnTo>
                  <a:pt x="1782" y="413"/>
                </a:lnTo>
                <a:close/>
                <a:moveTo>
                  <a:pt x="1790" y="413"/>
                </a:moveTo>
                <a:lnTo>
                  <a:pt x="1794" y="413"/>
                </a:lnTo>
                <a:lnTo>
                  <a:pt x="1794" y="417"/>
                </a:lnTo>
                <a:lnTo>
                  <a:pt x="1790" y="417"/>
                </a:lnTo>
                <a:lnTo>
                  <a:pt x="1790" y="413"/>
                </a:lnTo>
                <a:close/>
                <a:moveTo>
                  <a:pt x="1797" y="413"/>
                </a:moveTo>
                <a:lnTo>
                  <a:pt x="1801" y="413"/>
                </a:lnTo>
                <a:lnTo>
                  <a:pt x="1801" y="417"/>
                </a:lnTo>
                <a:lnTo>
                  <a:pt x="1797" y="417"/>
                </a:lnTo>
                <a:lnTo>
                  <a:pt x="1797" y="413"/>
                </a:lnTo>
                <a:close/>
                <a:moveTo>
                  <a:pt x="1805" y="413"/>
                </a:moveTo>
                <a:lnTo>
                  <a:pt x="1809" y="413"/>
                </a:lnTo>
                <a:lnTo>
                  <a:pt x="1809" y="417"/>
                </a:lnTo>
                <a:lnTo>
                  <a:pt x="1805" y="417"/>
                </a:lnTo>
                <a:lnTo>
                  <a:pt x="1805" y="413"/>
                </a:lnTo>
                <a:close/>
                <a:moveTo>
                  <a:pt x="1813" y="413"/>
                </a:moveTo>
                <a:lnTo>
                  <a:pt x="1817" y="413"/>
                </a:lnTo>
                <a:lnTo>
                  <a:pt x="1817" y="417"/>
                </a:lnTo>
                <a:lnTo>
                  <a:pt x="1813" y="417"/>
                </a:lnTo>
                <a:lnTo>
                  <a:pt x="1813" y="413"/>
                </a:lnTo>
                <a:close/>
                <a:moveTo>
                  <a:pt x="1821" y="413"/>
                </a:moveTo>
                <a:lnTo>
                  <a:pt x="1824" y="413"/>
                </a:lnTo>
                <a:lnTo>
                  <a:pt x="1824" y="417"/>
                </a:lnTo>
                <a:lnTo>
                  <a:pt x="1821" y="417"/>
                </a:lnTo>
                <a:lnTo>
                  <a:pt x="1821" y="413"/>
                </a:lnTo>
                <a:close/>
                <a:moveTo>
                  <a:pt x="1828" y="413"/>
                </a:moveTo>
                <a:lnTo>
                  <a:pt x="1832" y="413"/>
                </a:lnTo>
                <a:lnTo>
                  <a:pt x="1832" y="417"/>
                </a:lnTo>
                <a:lnTo>
                  <a:pt x="1828" y="417"/>
                </a:lnTo>
                <a:lnTo>
                  <a:pt x="1828" y="413"/>
                </a:lnTo>
                <a:close/>
                <a:moveTo>
                  <a:pt x="1836" y="413"/>
                </a:moveTo>
                <a:lnTo>
                  <a:pt x="1840" y="413"/>
                </a:lnTo>
                <a:lnTo>
                  <a:pt x="1840" y="417"/>
                </a:lnTo>
                <a:lnTo>
                  <a:pt x="1836" y="417"/>
                </a:lnTo>
                <a:lnTo>
                  <a:pt x="1836" y="413"/>
                </a:lnTo>
                <a:close/>
                <a:moveTo>
                  <a:pt x="1844" y="413"/>
                </a:moveTo>
                <a:lnTo>
                  <a:pt x="1847" y="413"/>
                </a:lnTo>
                <a:lnTo>
                  <a:pt x="1847" y="417"/>
                </a:lnTo>
                <a:lnTo>
                  <a:pt x="1844" y="417"/>
                </a:lnTo>
                <a:lnTo>
                  <a:pt x="1844" y="413"/>
                </a:lnTo>
                <a:close/>
                <a:moveTo>
                  <a:pt x="1851" y="413"/>
                </a:moveTo>
                <a:lnTo>
                  <a:pt x="1855" y="413"/>
                </a:lnTo>
                <a:lnTo>
                  <a:pt x="1855" y="417"/>
                </a:lnTo>
                <a:lnTo>
                  <a:pt x="1851" y="417"/>
                </a:lnTo>
                <a:lnTo>
                  <a:pt x="1851" y="413"/>
                </a:lnTo>
                <a:close/>
                <a:moveTo>
                  <a:pt x="1859" y="413"/>
                </a:moveTo>
                <a:lnTo>
                  <a:pt x="1863" y="413"/>
                </a:lnTo>
                <a:lnTo>
                  <a:pt x="1863" y="417"/>
                </a:lnTo>
                <a:lnTo>
                  <a:pt x="1859" y="417"/>
                </a:lnTo>
                <a:lnTo>
                  <a:pt x="1859" y="413"/>
                </a:lnTo>
                <a:close/>
                <a:moveTo>
                  <a:pt x="1867" y="413"/>
                </a:moveTo>
                <a:lnTo>
                  <a:pt x="1870" y="413"/>
                </a:lnTo>
                <a:lnTo>
                  <a:pt x="1870" y="417"/>
                </a:lnTo>
                <a:lnTo>
                  <a:pt x="1867" y="417"/>
                </a:lnTo>
                <a:lnTo>
                  <a:pt x="1867" y="413"/>
                </a:lnTo>
                <a:close/>
                <a:moveTo>
                  <a:pt x="1874" y="413"/>
                </a:moveTo>
                <a:lnTo>
                  <a:pt x="1878" y="413"/>
                </a:lnTo>
                <a:lnTo>
                  <a:pt x="1878" y="417"/>
                </a:lnTo>
                <a:lnTo>
                  <a:pt x="1874" y="417"/>
                </a:lnTo>
                <a:lnTo>
                  <a:pt x="1874" y="413"/>
                </a:lnTo>
                <a:close/>
                <a:moveTo>
                  <a:pt x="1882" y="413"/>
                </a:moveTo>
                <a:lnTo>
                  <a:pt x="1886" y="413"/>
                </a:lnTo>
                <a:lnTo>
                  <a:pt x="1886" y="417"/>
                </a:lnTo>
                <a:lnTo>
                  <a:pt x="1882" y="417"/>
                </a:lnTo>
                <a:lnTo>
                  <a:pt x="1882" y="413"/>
                </a:lnTo>
                <a:close/>
                <a:moveTo>
                  <a:pt x="1890" y="413"/>
                </a:moveTo>
                <a:lnTo>
                  <a:pt x="1893" y="413"/>
                </a:lnTo>
                <a:lnTo>
                  <a:pt x="1893" y="417"/>
                </a:lnTo>
                <a:lnTo>
                  <a:pt x="1890" y="417"/>
                </a:lnTo>
                <a:lnTo>
                  <a:pt x="1890" y="413"/>
                </a:lnTo>
                <a:close/>
                <a:moveTo>
                  <a:pt x="1897" y="413"/>
                </a:moveTo>
                <a:lnTo>
                  <a:pt x="1901" y="413"/>
                </a:lnTo>
                <a:lnTo>
                  <a:pt x="1901" y="417"/>
                </a:lnTo>
                <a:lnTo>
                  <a:pt x="1897" y="417"/>
                </a:lnTo>
                <a:lnTo>
                  <a:pt x="1897" y="413"/>
                </a:lnTo>
                <a:close/>
                <a:moveTo>
                  <a:pt x="1905" y="413"/>
                </a:moveTo>
                <a:lnTo>
                  <a:pt x="1909" y="413"/>
                </a:lnTo>
                <a:lnTo>
                  <a:pt x="1909" y="417"/>
                </a:lnTo>
                <a:lnTo>
                  <a:pt x="1905" y="417"/>
                </a:lnTo>
                <a:lnTo>
                  <a:pt x="1905" y="413"/>
                </a:lnTo>
                <a:close/>
                <a:moveTo>
                  <a:pt x="1913" y="413"/>
                </a:moveTo>
                <a:lnTo>
                  <a:pt x="1917" y="413"/>
                </a:lnTo>
                <a:lnTo>
                  <a:pt x="1917" y="417"/>
                </a:lnTo>
                <a:lnTo>
                  <a:pt x="1913" y="417"/>
                </a:lnTo>
                <a:lnTo>
                  <a:pt x="1913" y="413"/>
                </a:lnTo>
                <a:close/>
                <a:moveTo>
                  <a:pt x="1920" y="413"/>
                </a:moveTo>
                <a:lnTo>
                  <a:pt x="1924" y="413"/>
                </a:lnTo>
                <a:lnTo>
                  <a:pt x="1924" y="417"/>
                </a:lnTo>
                <a:lnTo>
                  <a:pt x="1920" y="417"/>
                </a:lnTo>
                <a:lnTo>
                  <a:pt x="1920" y="413"/>
                </a:lnTo>
                <a:close/>
                <a:moveTo>
                  <a:pt x="1928" y="413"/>
                </a:moveTo>
                <a:lnTo>
                  <a:pt x="1932" y="413"/>
                </a:lnTo>
                <a:lnTo>
                  <a:pt x="1932" y="417"/>
                </a:lnTo>
                <a:lnTo>
                  <a:pt x="1928" y="417"/>
                </a:lnTo>
                <a:lnTo>
                  <a:pt x="1928" y="413"/>
                </a:lnTo>
                <a:close/>
                <a:moveTo>
                  <a:pt x="1936" y="413"/>
                </a:moveTo>
                <a:lnTo>
                  <a:pt x="1940" y="413"/>
                </a:lnTo>
                <a:lnTo>
                  <a:pt x="1940" y="417"/>
                </a:lnTo>
                <a:lnTo>
                  <a:pt x="1936" y="417"/>
                </a:lnTo>
                <a:lnTo>
                  <a:pt x="1936" y="413"/>
                </a:lnTo>
                <a:close/>
                <a:moveTo>
                  <a:pt x="1943" y="413"/>
                </a:moveTo>
                <a:lnTo>
                  <a:pt x="1947" y="413"/>
                </a:lnTo>
                <a:lnTo>
                  <a:pt x="1947" y="417"/>
                </a:lnTo>
                <a:lnTo>
                  <a:pt x="1943" y="417"/>
                </a:lnTo>
                <a:lnTo>
                  <a:pt x="1943" y="413"/>
                </a:lnTo>
                <a:close/>
                <a:moveTo>
                  <a:pt x="1951" y="413"/>
                </a:moveTo>
                <a:lnTo>
                  <a:pt x="1955" y="413"/>
                </a:lnTo>
                <a:lnTo>
                  <a:pt x="1955" y="417"/>
                </a:lnTo>
                <a:lnTo>
                  <a:pt x="1951" y="417"/>
                </a:lnTo>
                <a:lnTo>
                  <a:pt x="1951" y="413"/>
                </a:lnTo>
                <a:close/>
                <a:moveTo>
                  <a:pt x="1959" y="413"/>
                </a:moveTo>
                <a:lnTo>
                  <a:pt x="1963" y="413"/>
                </a:lnTo>
                <a:lnTo>
                  <a:pt x="1963" y="417"/>
                </a:lnTo>
                <a:lnTo>
                  <a:pt x="1959" y="417"/>
                </a:lnTo>
                <a:lnTo>
                  <a:pt x="1959" y="413"/>
                </a:lnTo>
                <a:close/>
                <a:moveTo>
                  <a:pt x="1966" y="413"/>
                </a:moveTo>
                <a:lnTo>
                  <a:pt x="1970" y="413"/>
                </a:lnTo>
                <a:lnTo>
                  <a:pt x="1970" y="417"/>
                </a:lnTo>
                <a:lnTo>
                  <a:pt x="1966" y="417"/>
                </a:lnTo>
                <a:lnTo>
                  <a:pt x="1966" y="413"/>
                </a:lnTo>
                <a:close/>
                <a:moveTo>
                  <a:pt x="1974" y="413"/>
                </a:moveTo>
                <a:lnTo>
                  <a:pt x="1978" y="413"/>
                </a:lnTo>
                <a:lnTo>
                  <a:pt x="1978" y="417"/>
                </a:lnTo>
                <a:lnTo>
                  <a:pt x="1974" y="417"/>
                </a:lnTo>
                <a:lnTo>
                  <a:pt x="1974" y="413"/>
                </a:lnTo>
                <a:close/>
                <a:moveTo>
                  <a:pt x="1982" y="413"/>
                </a:moveTo>
                <a:lnTo>
                  <a:pt x="1986" y="413"/>
                </a:lnTo>
                <a:lnTo>
                  <a:pt x="1986" y="417"/>
                </a:lnTo>
                <a:lnTo>
                  <a:pt x="1982" y="417"/>
                </a:lnTo>
                <a:lnTo>
                  <a:pt x="1982" y="413"/>
                </a:lnTo>
                <a:close/>
                <a:moveTo>
                  <a:pt x="1989" y="413"/>
                </a:moveTo>
                <a:lnTo>
                  <a:pt x="1993" y="413"/>
                </a:lnTo>
                <a:lnTo>
                  <a:pt x="1993" y="417"/>
                </a:lnTo>
                <a:lnTo>
                  <a:pt x="1989" y="417"/>
                </a:lnTo>
                <a:lnTo>
                  <a:pt x="1989" y="413"/>
                </a:lnTo>
                <a:close/>
                <a:moveTo>
                  <a:pt x="1997" y="413"/>
                </a:moveTo>
                <a:lnTo>
                  <a:pt x="2001" y="413"/>
                </a:lnTo>
                <a:lnTo>
                  <a:pt x="2001" y="417"/>
                </a:lnTo>
                <a:lnTo>
                  <a:pt x="1997" y="417"/>
                </a:lnTo>
                <a:lnTo>
                  <a:pt x="1997" y="413"/>
                </a:lnTo>
                <a:close/>
                <a:moveTo>
                  <a:pt x="2005" y="413"/>
                </a:moveTo>
                <a:lnTo>
                  <a:pt x="2009" y="413"/>
                </a:lnTo>
                <a:lnTo>
                  <a:pt x="2009" y="417"/>
                </a:lnTo>
                <a:lnTo>
                  <a:pt x="2005" y="417"/>
                </a:lnTo>
                <a:lnTo>
                  <a:pt x="2005" y="413"/>
                </a:lnTo>
                <a:close/>
                <a:moveTo>
                  <a:pt x="2013" y="413"/>
                </a:moveTo>
                <a:lnTo>
                  <a:pt x="2016" y="413"/>
                </a:lnTo>
                <a:lnTo>
                  <a:pt x="2016" y="417"/>
                </a:lnTo>
                <a:lnTo>
                  <a:pt x="2013" y="417"/>
                </a:lnTo>
                <a:lnTo>
                  <a:pt x="2013" y="413"/>
                </a:lnTo>
                <a:close/>
                <a:moveTo>
                  <a:pt x="2020" y="413"/>
                </a:moveTo>
                <a:lnTo>
                  <a:pt x="2024" y="413"/>
                </a:lnTo>
                <a:lnTo>
                  <a:pt x="2024" y="417"/>
                </a:lnTo>
                <a:lnTo>
                  <a:pt x="2020" y="417"/>
                </a:lnTo>
                <a:lnTo>
                  <a:pt x="2020" y="413"/>
                </a:lnTo>
                <a:close/>
                <a:moveTo>
                  <a:pt x="2028" y="413"/>
                </a:moveTo>
                <a:lnTo>
                  <a:pt x="2032" y="413"/>
                </a:lnTo>
                <a:lnTo>
                  <a:pt x="2032" y="417"/>
                </a:lnTo>
                <a:lnTo>
                  <a:pt x="2028" y="417"/>
                </a:lnTo>
                <a:lnTo>
                  <a:pt x="2028" y="413"/>
                </a:lnTo>
                <a:close/>
                <a:moveTo>
                  <a:pt x="2036" y="413"/>
                </a:moveTo>
                <a:lnTo>
                  <a:pt x="2039" y="413"/>
                </a:lnTo>
                <a:lnTo>
                  <a:pt x="2039" y="417"/>
                </a:lnTo>
                <a:lnTo>
                  <a:pt x="2036" y="417"/>
                </a:lnTo>
                <a:lnTo>
                  <a:pt x="2036" y="413"/>
                </a:lnTo>
                <a:close/>
                <a:moveTo>
                  <a:pt x="2043" y="413"/>
                </a:moveTo>
                <a:lnTo>
                  <a:pt x="2047" y="413"/>
                </a:lnTo>
                <a:lnTo>
                  <a:pt x="2047" y="417"/>
                </a:lnTo>
                <a:lnTo>
                  <a:pt x="2043" y="417"/>
                </a:lnTo>
                <a:lnTo>
                  <a:pt x="2043" y="413"/>
                </a:lnTo>
                <a:close/>
                <a:moveTo>
                  <a:pt x="2051" y="413"/>
                </a:moveTo>
                <a:lnTo>
                  <a:pt x="2055" y="413"/>
                </a:lnTo>
                <a:lnTo>
                  <a:pt x="2055" y="417"/>
                </a:lnTo>
                <a:lnTo>
                  <a:pt x="2051" y="417"/>
                </a:lnTo>
                <a:lnTo>
                  <a:pt x="2051" y="413"/>
                </a:lnTo>
                <a:close/>
                <a:moveTo>
                  <a:pt x="2059" y="413"/>
                </a:moveTo>
                <a:lnTo>
                  <a:pt x="2062" y="413"/>
                </a:lnTo>
                <a:lnTo>
                  <a:pt x="2062" y="417"/>
                </a:lnTo>
                <a:lnTo>
                  <a:pt x="2059" y="417"/>
                </a:lnTo>
                <a:lnTo>
                  <a:pt x="2059" y="413"/>
                </a:lnTo>
                <a:close/>
                <a:moveTo>
                  <a:pt x="2066" y="413"/>
                </a:moveTo>
                <a:lnTo>
                  <a:pt x="2070" y="413"/>
                </a:lnTo>
                <a:lnTo>
                  <a:pt x="2070" y="417"/>
                </a:lnTo>
                <a:lnTo>
                  <a:pt x="2066" y="417"/>
                </a:lnTo>
                <a:lnTo>
                  <a:pt x="2066" y="413"/>
                </a:lnTo>
                <a:close/>
                <a:moveTo>
                  <a:pt x="2074" y="413"/>
                </a:moveTo>
                <a:lnTo>
                  <a:pt x="2078" y="413"/>
                </a:lnTo>
                <a:lnTo>
                  <a:pt x="2078" y="417"/>
                </a:lnTo>
                <a:lnTo>
                  <a:pt x="2074" y="417"/>
                </a:lnTo>
                <a:lnTo>
                  <a:pt x="2074" y="413"/>
                </a:lnTo>
                <a:close/>
                <a:moveTo>
                  <a:pt x="2082" y="413"/>
                </a:moveTo>
                <a:lnTo>
                  <a:pt x="2085" y="413"/>
                </a:lnTo>
                <a:lnTo>
                  <a:pt x="2085" y="417"/>
                </a:lnTo>
                <a:lnTo>
                  <a:pt x="2082" y="417"/>
                </a:lnTo>
                <a:lnTo>
                  <a:pt x="2082" y="413"/>
                </a:lnTo>
                <a:close/>
                <a:moveTo>
                  <a:pt x="2089" y="413"/>
                </a:moveTo>
                <a:lnTo>
                  <a:pt x="2093" y="413"/>
                </a:lnTo>
                <a:lnTo>
                  <a:pt x="2093" y="417"/>
                </a:lnTo>
                <a:lnTo>
                  <a:pt x="2089" y="417"/>
                </a:lnTo>
                <a:lnTo>
                  <a:pt x="2089" y="413"/>
                </a:lnTo>
                <a:close/>
                <a:moveTo>
                  <a:pt x="2097" y="413"/>
                </a:moveTo>
                <a:lnTo>
                  <a:pt x="2101" y="413"/>
                </a:lnTo>
                <a:lnTo>
                  <a:pt x="2101" y="417"/>
                </a:lnTo>
                <a:lnTo>
                  <a:pt x="2097" y="417"/>
                </a:lnTo>
                <a:lnTo>
                  <a:pt x="2097" y="413"/>
                </a:lnTo>
                <a:close/>
                <a:moveTo>
                  <a:pt x="2105" y="413"/>
                </a:moveTo>
                <a:lnTo>
                  <a:pt x="2109" y="413"/>
                </a:lnTo>
                <a:lnTo>
                  <a:pt x="2109" y="417"/>
                </a:lnTo>
                <a:lnTo>
                  <a:pt x="2105" y="417"/>
                </a:lnTo>
                <a:lnTo>
                  <a:pt x="2105" y="413"/>
                </a:lnTo>
                <a:close/>
                <a:moveTo>
                  <a:pt x="2112" y="413"/>
                </a:moveTo>
                <a:lnTo>
                  <a:pt x="2116" y="413"/>
                </a:lnTo>
                <a:lnTo>
                  <a:pt x="2116" y="417"/>
                </a:lnTo>
                <a:lnTo>
                  <a:pt x="2112" y="417"/>
                </a:lnTo>
                <a:lnTo>
                  <a:pt x="2112" y="413"/>
                </a:lnTo>
                <a:close/>
                <a:moveTo>
                  <a:pt x="2120" y="413"/>
                </a:moveTo>
                <a:lnTo>
                  <a:pt x="2124" y="413"/>
                </a:lnTo>
                <a:lnTo>
                  <a:pt x="2124" y="417"/>
                </a:lnTo>
                <a:lnTo>
                  <a:pt x="2120" y="417"/>
                </a:lnTo>
                <a:lnTo>
                  <a:pt x="2120" y="413"/>
                </a:lnTo>
                <a:close/>
                <a:moveTo>
                  <a:pt x="2128" y="413"/>
                </a:moveTo>
                <a:lnTo>
                  <a:pt x="2132" y="413"/>
                </a:lnTo>
                <a:lnTo>
                  <a:pt x="2132" y="417"/>
                </a:lnTo>
                <a:lnTo>
                  <a:pt x="2128" y="417"/>
                </a:lnTo>
                <a:lnTo>
                  <a:pt x="2128" y="413"/>
                </a:lnTo>
                <a:close/>
                <a:moveTo>
                  <a:pt x="2135" y="413"/>
                </a:moveTo>
                <a:lnTo>
                  <a:pt x="2139" y="413"/>
                </a:lnTo>
                <a:lnTo>
                  <a:pt x="2139" y="417"/>
                </a:lnTo>
                <a:lnTo>
                  <a:pt x="2135" y="417"/>
                </a:lnTo>
                <a:lnTo>
                  <a:pt x="2135" y="413"/>
                </a:lnTo>
                <a:close/>
                <a:moveTo>
                  <a:pt x="2143" y="413"/>
                </a:moveTo>
                <a:lnTo>
                  <a:pt x="2147" y="413"/>
                </a:lnTo>
                <a:lnTo>
                  <a:pt x="2147" y="417"/>
                </a:lnTo>
                <a:lnTo>
                  <a:pt x="2143" y="417"/>
                </a:lnTo>
                <a:lnTo>
                  <a:pt x="2143" y="413"/>
                </a:lnTo>
                <a:close/>
                <a:moveTo>
                  <a:pt x="2151" y="413"/>
                </a:moveTo>
                <a:lnTo>
                  <a:pt x="2155" y="413"/>
                </a:lnTo>
                <a:lnTo>
                  <a:pt x="2155" y="417"/>
                </a:lnTo>
                <a:lnTo>
                  <a:pt x="2151" y="417"/>
                </a:lnTo>
                <a:lnTo>
                  <a:pt x="2151" y="413"/>
                </a:lnTo>
                <a:close/>
                <a:moveTo>
                  <a:pt x="2158" y="413"/>
                </a:moveTo>
                <a:lnTo>
                  <a:pt x="2162" y="413"/>
                </a:lnTo>
                <a:lnTo>
                  <a:pt x="2162" y="417"/>
                </a:lnTo>
                <a:lnTo>
                  <a:pt x="2158" y="417"/>
                </a:lnTo>
                <a:lnTo>
                  <a:pt x="2158" y="413"/>
                </a:lnTo>
                <a:close/>
                <a:moveTo>
                  <a:pt x="2166" y="413"/>
                </a:moveTo>
                <a:lnTo>
                  <a:pt x="2170" y="413"/>
                </a:lnTo>
                <a:lnTo>
                  <a:pt x="2170" y="417"/>
                </a:lnTo>
                <a:lnTo>
                  <a:pt x="2166" y="417"/>
                </a:lnTo>
                <a:lnTo>
                  <a:pt x="2166" y="413"/>
                </a:lnTo>
                <a:close/>
                <a:moveTo>
                  <a:pt x="2174" y="413"/>
                </a:moveTo>
                <a:lnTo>
                  <a:pt x="2178" y="413"/>
                </a:lnTo>
                <a:lnTo>
                  <a:pt x="2178" y="417"/>
                </a:lnTo>
                <a:lnTo>
                  <a:pt x="2174" y="417"/>
                </a:lnTo>
                <a:lnTo>
                  <a:pt x="2174" y="413"/>
                </a:lnTo>
                <a:close/>
                <a:moveTo>
                  <a:pt x="2181" y="413"/>
                </a:moveTo>
                <a:lnTo>
                  <a:pt x="2185" y="413"/>
                </a:lnTo>
                <a:lnTo>
                  <a:pt x="2185" y="417"/>
                </a:lnTo>
                <a:lnTo>
                  <a:pt x="2181" y="417"/>
                </a:lnTo>
                <a:lnTo>
                  <a:pt x="2181" y="413"/>
                </a:lnTo>
                <a:close/>
                <a:moveTo>
                  <a:pt x="2189" y="413"/>
                </a:moveTo>
                <a:lnTo>
                  <a:pt x="2193" y="413"/>
                </a:lnTo>
                <a:lnTo>
                  <a:pt x="2193" y="417"/>
                </a:lnTo>
                <a:lnTo>
                  <a:pt x="2189" y="417"/>
                </a:lnTo>
                <a:lnTo>
                  <a:pt x="2189" y="413"/>
                </a:lnTo>
                <a:close/>
                <a:moveTo>
                  <a:pt x="2197" y="413"/>
                </a:moveTo>
                <a:lnTo>
                  <a:pt x="2201" y="413"/>
                </a:lnTo>
                <a:lnTo>
                  <a:pt x="2201" y="417"/>
                </a:lnTo>
                <a:lnTo>
                  <a:pt x="2197" y="417"/>
                </a:lnTo>
                <a:lnTo>
                  <a:pt x="2197" y="413"/>
                </a:lnTo>
                <a:close/>
                <a:moveTo>
                  <a:pt x="2205" y="413"/>
                </a:moveTo>
                <a:lnTo>
                  <a:pt x="2208" y="413"/>
                </a:lnTo>
                <a:lnTo>
                  <a:pt x="2208" y="417"/>
                </a:lnTo>
                <a:lnTo>
                  <a:pt x="2205" y="417"/>
                </a:lnTo>
                <a:lnTo>
                  <a:pt x="2205" y="413"/>
                </a:lnTo>
                <a:close/>
                <a:moveTo>
                  <a:pt x="2212" y="413"/>
                </a:moveTo>
                <a:lnTo>
                  <a:pt x="2216" y="413"/>
                </a:lnTo>
                <a:lnTo>
                  <a:pt x="2216" y="417"/>
                </a:lnTo>
                <a:lnTo>
                  <a:pt x="2212" y="417"/>
                </a:lnTo>
                <a:lnTo>
                  <a:pt x="2212" y="413"/>
                </a:lnTo>
                <a:close/>
                <a:moveTo>
                  <a:pt x="2220" y="413"/>
                </a:moveTo>
                <a:lnTo>
                  <a:pt x="2224" y="413"/>
                </a:lnTo>
                <a:lnTo>
                  <a:pt x="2224" y="417"/>
                </a:lnTo>
                <a:lnTo>
                  <a:pt x="2220" y="417"/>
                </a:lnTo>
                <a:lnTo>
                  <a:pt x="2220" y="413"/>
                </a:lnTo>
                <a:close/>
                <a:moveTo>
                  <a:pt x="2228" y="413"/>
                </a:moveTo>
                <a:lnTo>
                  <a:pt x="2231" y="413"/>
                </a:lnTo>
                <a:lnTo>
                  <a:pt x="2231" y="417"/>
                </a:lnTo>
                <a:lnTo>
                  <a:pt x="2228" y="417"/>
                </a:lnTo>
                <a:lnTo>
                  <a:pt x="2228" y="413"/>
                </a:lnTo>
                <a:close/>
                <a:moveTo>
                  <a:pt x="2235" y="413"/>
                </a:moveTo>
                <a:lnTo>
                  <a:pt x="2239" y="413"/>
                </a:lnTo>
                <a:lnTo>
                  <a:pt x="2239" y="417"/>
                </a:lnTo>
                <a:lnTo>
                  <a:pt x="2235" y="417"/>
                </a:lnTo>
                <a:lnTo>
                  <a:pt x="2235" y="413"/>
                </a:lnTo>
                <a:close/>
                <a:moveTo>
                  <a:pt x="2243" y="413"/>
                </a:moveTo>
                <a:lnTo>
                  <a:pt x="2247" y="413"/>
                </a:lnTo>
                <a:lnTo>
                  <a:pt x="2247" y="417"/>
                </a:lnTo>
                <a:lnTo>
                  <a:pt x="2243" y="417"/>
                </a:lnTo>
                <a:lnTo>
                  <a:pt x="2243" y="413"/>
                </a:lnTo>
                <a:close/>
                <a:moveTo>
                  <a:pt x="2251" y="413"/>
                </a:moveTo>
                <a:lnTo>
                  <a:pt x="2254" y="413"/>
                </a:lnTo>
                <a:lnTo>
                  <a:pt x="2254" y="417"/>
                </a:lnTo>
                <a:lnTo>
                  <a:pt x="2251" y="417"/>
                </a:lnTo>
                <a:lnTo>
                  <a:pt x="2251" y="413"/>
                </a:lnTo>
                <a:close/>
                <a:moveTo>
                  <a:pt x="2258" y="413"/>
                </a:moveTo>
                <a:lnTo>
                  <a:pt x="2262" y="413"/>
                </a:lnTo>
                <a:lnTo>
                  <a:pt x="2262" y="417"/>
                </a:lnTo>
                <a:lnTo>
                  <a:pt x="2258" y="417"/>
                </a:lnTo>
                <a:lnTo>
                  <a:pt x="2258" y="413"/>
                </a:lnTo>
                <a:close/>
                <a:moveTo>
                  <a:pt x="2266" y="413"/>
                </a:moveTo>
                <a:lnTo>
                  <a:pt x="2270" y="413"/>
                </a:lnTo>
                <a:lnTo>
                  <a:pt x="2270" y="417"/>
                </a:lnTo>
                <a:lnTo>
                  <a:pt x="2266" y="417"/>
                </a:lnTo>
                <a:lnTo>
                  <a:pt x="2266" y="413"/>
                </a:lnTo>
                <a:close/>
                <a:moveTo>
                  <a:pt x="2274" y="413"/>
                </a:moveTo>
                <a:lnTo>
                  <a:pt x="2277" y="413"/>
                </a:lnTo>
                <a:lnTo>
                  <a:pt x="2277" y="417"/>
                </a:lnTo>
                <a:lnTo>
                  <a:pt x="2274" y="417"/>
                </a:lnTo>
                <a:lnTo>
                  <a:pt x="2274" y="413"/>
                </a:lnTo>
                <a:close/>
                <a:moveTo>
                  <a:pt x="2281" y="413"/>
                </a:moveTo>
                <a:lnTo>
                  <a:pt x="2285" y="413"/>
                </a:lnTo>
                <a:lnTo>
                  <a:pt x="2285" y="417"/>
                </a:lnTo>
                <a:lnTo>
                  <a:pt x="2281" y="417"/>
                </a:lnTo>
                <a:lnTo>
                  <a:pt x="2281" y="413"/>
                </a:lnTo>
                <a:close/>
                <a:moveTo>
                  <a:pt x="2289" y="413"/>
                </a:moveTo>
                <a:lnTo>
                  <a:pt x="2293" y="413"/>
                </a:lnTo>
                <a:lnTo>
                  <a:pt x="2293" y="417"/>
                </a:lnTo>
                <a:lnTo>
                  <a:pt x="2289" y="417"/>
                </a:lnTo>
                <a:lnTo>
                  <a:pt x="2289" y="413"/>
                </a:lnTo>
                <a:close/>
                <a:moveTo>
                  <a:pt x="2297" y="413"/>
                </a:moveTo>
                <a:lnTo>
                  <a:pt x="2301" y="413"/>
                </a:lnTo>
                <a:lnTo>
                  <a:pt x="2301" y="417"/>
                </a:lnTo>
                <a:lnTo>
                  <a:pt x="2297" y="417"/>
                </a:lnTo>
                <a:lnTo>
                  <a:pt x="2297" y="413"/>
                </a:lnTo>
                <a:close/>
                <a:moveTo>
                  <a:pt x="2304" y="413"/>
                </a:moveTo>
                <a:lnTo>
                  <a:pt x="2308" y="413"/>
                </a:lnTo>
                <a:lnTo>
                  <a:pt x="2308" y="417"/>
                </a:lnTo>
                <a:lnTo>
                  <a:pt x="2304" y="417"/>
                </a:lnTo>
                <a:lnTo>
                  <a:pt x="2304" y="413"/>
                </a:lnTo>
                <a:close/>
                <a:moveTo>
                  <a:pt x="2312" y="413"/>
                </a:moveTo>
                <a:lnTo>
                  <a:pt x="2316" y="413"/>
                </a:lnTo>
                <a:lnTo>
                  <a:pt x="2316" y="417"/>
                </a:lnTo>
                <a:lnTo>
                  <a:pt x="2312" y="417"/>
                </a:lnTo>
                <a:lnTo>
                  <a:pt x="2312" y="413"/>
                </a:lnTo>
                <a:close/>
                <a:moveTo>
                  <a:pt x="2320" y="413"/>
                </a:moveTo>
                <a:lnTo>
                  <a:pt x="2324" y="413"/>
                </a:lnTo>
                <a:lnTo>
                  <a:pt x="2324" y="417"/>
                </a:lnTo>
                <a:lnTo>
                  <a:pt x="2320" y="417"/>
                </a:lnTo>
                <a:lnTo>
                  <a:pt x="2320" y="413"/>
                </a:lnTo>
                <a:close/>
                <a:moveTo>
                  <a:pt x="2327" y="413"/>
                </a:moveTo>
                <a:lnTo>
                  <a:pt x="2331" y="413"/>
                </a:lnTo>
                <a:lnTo>
                  <a:pt x="2331" y="417"/>
                </a:lnTo>
                <a:lnTo>
                  <a:pt x="2327" y="417"/>
                </a:lnTo>
                <a:lnTo>
                  <a:pt x="2327" y="413"/>
                </a:lnTo>
                <a:close/>
                <a:moveTo>
                  <a:pt x="2335" y="413"/>
                </a:moveTo>
                <a:lnTo>
                  <a:pt x="2339" y="413"/>
                </a:lnTo>
                <a:lnTo>
                  <a:pt x="2339" y="417"/>
                </a:lnTo>
                <a:lnTo>
                  <a:pt x="2335" y="417"/>
                </a:lnTo>
                <a:lnTo>
                  <a:pt x="2335" y="413"/>
                </a:lnTo>
                <a:close/>
                <a:moveTo>
                  <a:pt x="2343" y="413"/>
                </a:moveTo>
                <a:lnTo>
                  <a:pt x="2347" y="413"/>
                </a:lnTo>
                <a:lnTo>
                  <a:pt x="2347" y="417"/>
                </a:lnTo>
                <a:lnTo>
                  <a:pt x="2343" y="417"/>
                </a:lnTo>
                <a:lnTo>
                  <a:pt x="2343" y="413"/>
                </a:lnTo>
                <a:close/>
                <a:moveTo>
                  <a:pt x="2350" y="413"/>
                </a:moveTo>
                <a:lnTo>
                  <a:pt x="2354" y="413"/>
                </a:lnTo>
                <a:lnTo>
                  <a:pt x="2354" y="417"/>
                </a:lnTo>
                <a:lnTo>
                  <a:pt x="2350" y="417"/>
                </a:lnTo>
                <a:lnTo>
                  <a:pt x="2350" y="413"/>
                </a:lnTo>
                <a:close/>
                <a:moveTo>
                  <a:pt x="2358" y="413"/>
                </a:moveTo>
                <a:lnTo>
                  <a:pt x="2362" y="413"/>
                </a:lnTo>
                <a:lnTo>
                  <a:pt x="2362" y="417"/>
                </a:lnTo>
                <a:lnTo>
                  <a:pt x="2358" y="417"/>
                </a:lnTo>
                <a:lnTo>
                  <a:pt x="2358" y="413"/>
                </a:lnTo>
                <a:close/>
                <a:moveTo>
                  <a:pt x="2366" y="413"/>
                </a:moveTo>
                <a:lnTo>
                  <a:pt x="2370" y="413"/>
                </a:lnTo>
                <a:lnTo>
                  <a:pt x="2370" y="417"/>
                </a:lnTo>
                <a:lnTo>
                  <a:pt x="2366" y="417"/>
                </a:lnTo>
                <a:lnTo>
                  <a:pt x="2366" y="413"/>
                </a:lnTo>
                <a:close/>
                <a:moveTo>
                  <a:pt x="2373" y="413"/>
                </a:moveTo>
                <a:lnTo>
                  <a:pt x="2377" y="413"/>
                </a:lnTo>
                <a:lnTo>
                  <a:pt x="2377" y="417"/>
                </a:lnTo>
                <a:lnTo>
                  <a:pt x="2373" y="417"/>
                </a:lnTo>
                <a:lnTo>
                  <a:pt x="2373" y="413"/>
                </a:lnTo>
                <a:close/>
                <a:moveTo>
                  <a:pt x="2381" y="413"/>
                </a:moveTo>
                <a:lnTo>
                  <a:pt x="2385" y="413"/>
                </a:lnTo>
                <a:lnTo>
                  <a:pt x="2385" y="417"/>
                </a:lnTo>
                <a:lnTo>
                  <a:pt x="2381" y="417"/>
                </a:lnTo>
                <a:lnTo>
                  <a:pt x="2381" y="413"/>
                </a:lnTo>
                <a:close/>
                <a:moveTo>
                  <a:pt x="2389" y="413"/>
                </a:moveTo>
                <a:lnTo>
                  <a:pt x="2393" y="413"/>
                </a:lnTo>
                <a:lnTo>
                  <a:pt x="2393" y="417"/>
                </a:lnTo>
                <a:lnTo>
                  <a:pt x="2389" y="417"/>
                </a:lnTo>
                <a:lnTo>
                  <a:pt x="2389" y="413"/>
                </a:lnTo>
                <a:close/>
                <a:moveTo>
                  <a:pt x="2397" y="413"/>
                </a:moveTo>
                <a:lnTo>
                  <a:pt x="2400" y="413"/>
                </a:lnTo>
                <a:lnTo>
                  <a:pt x="2400" y="417"/>
                </a:lnTo>
                <a:lnTo>
                  <a:pt x="2397" y="417"/>
                </a:lnTo>
                <a:lnTo>
                  <a:pt x="2397" y="413"/>
                </a:lnTo>
                <a:close/>
                <a:moveTo>
                  <a:pt x="2404" y="413"/>
                </a:moveTo>
                <a:lnTo>
                  <a:pt x="2408" y="413"/>
                </a:lnTo>
                <a:lnTo>
                  <a:pt x="2408" y="417"/>
                </a:lnTo>
                <a:lnTo>
                  <a:pt x="2404" y="417"/>
                </a:lnTo>
                <a:lnTo>
                  <a:pt x="2404" y="413"/>
                </a:lnTo>
                <a:close/>
                <a:moveTo>
                  <a:pt x="2412" y="413"/>
                </a:moveTo>
                <a:lnTo>
                  <a:pt x="2416" y="413"/>
                </a:lnTo>
                <a:lnTo>
                  <a:pt x="2416" y="417"/>
                </a:lnTo>
                <a:lnTo>
                  <a:pt x="2412" y="417"/>
                </a:lnTo>
                <a:lnTo>
                  <a:pt x="2412" y="413"/>
                </a:lnTo>
                <a:close/>
                <a:moveTo>
                  <a:pt x="2420" y="413"/>
                </a:moveTo>
                <a:lnTo>
                  <a:pt x="2423" y="413"/>
                </a:lnTo>
                <a:lnTo>
                  <a:pt x="2423" y="417"/>
                </a:lnTo>
                <a:lnTo>
                  <a:pt x="2420" y="417"/>
                </a:lnTo>
                <a:lnTo>
                  <a:pt x="2420" y="413"/>
                </a:lnTo>
                <a:close/>
                <a:moveTo>
                  <a:pt x="2427" y="413"/>
                </a:moveTo>
                <a:lnTo>
                  <a:pt x="2431" y="413"/>
                </a:lnTo>
                <a:lnTo>
                  <a:pt x="2431" y="417"/>
                </a:lnTo>
                <a:lnTo>
                  <a:pt x="2427" y="417"/>
                </a:lnTo>
                <a:lnTo>
                  <a:pt x="2427" y="413"/>
                </a:lnTo>
                <a:close/>
                <a:moveTo>
                  <a:pt x="2435" y="413"/>
                </a:moveTo>
                <a:lnTo>
                  <a:pt x="2439" y="413"/>
                </a:lnTo>
                <a:lnTo>
                  <a:pt x="2439" y="417"/>
                </a:lnTo>
                <a:lnTo>
                  <a:pt x="2435" y="417"/>
                </a:lnTo>
                <a:lnTo>
                  <a:pt x="2435" y="413"/>
                </a:lnTo>
                <a:close/>
                <a:moveTo>
                  <a:pt x="2443" y="413"/>
                </a:moveTo>
                <a:lnTo>
                  <a:pt x="2446" y="413"/>
                </a:lnTo>
                <a:lnTo>
                  <a:pt x="2446" y="417"/>
                </a:lnTo>
                <a:lnTo>
                  <a:pt x="2443" y="417"/>
                </a:lnTo>
                <a:lnTo>
                  <a:pt x="2443" y="413"/>
                </a:lnTo>
                <a:close/>
                <a:moveTo>
                  <a:pt x="2450" y="413"/>
                </a:moveTo>
                <a:lnTo>
                  <a:pt x="2454" y="413"/>
                </a:lnTo>
                <a:lnTo>
                  <a:pt x="2454" y="417"/>
                </a:lnTo>
                <a:lnTo>
                  <a:pt x="2450" y="417"/>
                </a:lnTo>
                <a:lnTo>
                  <a:pt x="2450" y="413"/>
                </a:lnTo>
                <a:close/>
                <a:moveTo>
                  <a:pt x="2458" y="413"/>
                </a:moveTo>
                <a:lnTo>
                  <a:pt x="2462" y="413"/>
                </a:lnTo>
                <a:lnTo>
                  <a:pt x="2462" y="417"/>
                </a:lnTo>
                <a:lnTo>
                  <a:pt x="2458" y="417"/>
                </a:lnTo>
                <a:lnTo>
                  <a:pt x="2458" y="413"/>
                </a:lnTo>
                <a:close/>
                <a:moveTo>
                  <a:pt x="2466" y="413"/>
                </a:moveTo>
                <a:lnTo>
                  <a:pt x="2469" y="413"/>
                </a:lnTo>
                <a:lnTo>
                  <a:pt x="2469" y="417"/>
                </a:lnTo>
                <a:lnTo>
                  <a:pt x="2466" y="417"/>
                </a:lnTo>
                <a:lnTo>
                  <a:pt x="2466" y="413"/>
                </a:lnTo>
                <a:close/>
                <a:moveTo>
                  <a:pt x="2473" y="413"/>
                </a:moveTo>
                <a:lnTo>
                  <a:pt x="2477" y="413"/>
                </a:lnTo>
                <a:lnTo>
                  <a:pt x="2477" y="417"/>
                </a:lnTo>
                <a:lnTo>
                  <a:pt x="2473" y="417"/>
                </a:lnTo>
                <a:lnTo>
                  <a:pt x="2473" y="413"/>
                </a:lnTo>
                <a:close/>
                <a:moveTo>
                  <a:pt x="2481" y="413"/>
                </a:moveTo>
                <a:lnTo>
                  <a:pt x="2485" y="413"/>
                </a:lnTo>
                <a:lnTo>
                  <a:pt x="2485" y="417"/>
                </a:lnTo>
                <a:lnTo>
                  <a:pt x="2481" y="417"/>
                </a:lnTo>
                <a:lnTo>
                  <a:pt x="2481" y="413"/>
                </a:lnTo>
                <a:close/>
                <a:moveTo>
                  <a:pt x="2489" y="413"/>
                </a:moveTo>
                <a:lnTo>
                  <a:pt x="2493" y="413"/>
                </a:lnTo>
                <a:lnTo>
                  <a:pt x="2493" y="417"/>
                </a:lnTo>
                <a:lnTo>
                  <a:pt x="2489" y="417"/>
                </a:lnTo>
                <a:lnTo>
                  <a:pt x="2489" y="413"/>
                </a:lnTo>
                <a:close/>
                <a:moveTo>
                  <a:pt x="2496" y="413"/>
                </a:moveTo>
                <a:lnTo>
                  <a:pt x="2500" y="413"/>
                </a:lnTo>
                <a:lnTo>
                  <a:pt x="2500" y="417"/>
                </a:lnTo>
                <a:lnTo>
                  <a:pt x="2496" y="417"/>
                </a:lnTo>
                <a:lnTo>
                  <a:pt x="2496" y="413"/>
                </a:lnTo>
                <a:close/>
                <a:moveTo>
                  <a:pt x="2504" y="413"/>
                </a:moveTo>
                <a:lnTo>
                  <a:pt x="2508" y="413"/>
                </a:lnTo>
                <a:lnTo>
                  <a:pt x="2508" y="417"/>
                </a:lnTo>
                <a:lnTo>
                  <a:pt x="2504" y="417"/>
                </a:lnTo>
                <a:lnTo>
                  <a:pt x="2504" y="413"/>
                </a:lnTo>
                <a:close/>
                <a:moveTo>
                  <a:pt x="2512" y="413"/>
                </a:moveTo>
                <a:lnTo>
                  <a:pt x="2516" y="413"/>
                </a:lnTo>
                <a:lnTo>
                  <a:pt x="2516" y="417"/>
                </a:lnTo>
                <a:lnTo>
                  <a:pt x="2512" y="417"/>
                </a:lnTo>
                <a:lnTo>
                  <a:pt x="2512" y="413"/>
                </a:lnTo>
                <a:close/>
                <a:moveTo>
                  <a:pt x="2519" y="413"/>
                </a:moveTo>
                <a:lnTo>
                  <a:pt x="2523" y="413"/>
                </a:lnTo>
                <a:lnTo>
                  <a:pt x="2523" y="417"/>
                </a:lnTo>
                <a:lnTo>
                  <a:pt x="2519" y="417"/>
                </a:lnTo>
                <a:lnTo>
                  <a:pt x="2519" y="413"/>
                </a:lnTo>
                <a:close/>
                <a:moveTo>
                  <a:pt x="2527" y="413"/>
                </a:moveTo>
                <a:lnTo>
                  <a:pt x="2531" y="413"/>
                </a:lnTo>
                <a:lnTo>
                  <a:pt x="2531" y="417"/>
                </a:lnTo>
                <a:lnTo>
                  <a:pt x="2527" y="417"/>
                </a:lnTo>
                <a:lnTo>
                  <a:pt x="2527" y="413"/>
                </a:lnTo>
                <a:close/>
                <a:moveTo>
                  <a:pt x="2535" y="413"/>
                </a:moveTo>
                <a:lnTo>
                  <a:pt x="2539" y="413"/>
                </a:lnTo>
                <a:lnTo>
                  <a:pt x="2539" y="417"/>
                </a:lnTo>
                <a:lnTo>
                  <a:pt x="2535" y="417"/>
                </a:lnTo>
                <a:lnTo>
                  <a:pt x="2535" y="413"/>
                </a:lnTo>
                <a:close/>
                <a:moveTo>
                  <a:pt x="2542" y="413"/>
                </a:moveTo>
                <a:lnTo>
                  <a:pt x="2546" y="413"/>
                </a:lnTo>
                <a:lnTo>
                  <a:pt x="2546" y="417"/>
                </a:lnTo>
                <a:lnTo>
                  <a:pt x="2542" y="417"/>
                </a:lnTo>
                <a:lnTo>
                  <a:pt x="2542" y="413"/>
                </a:lnTo>
                <a:close/>
                <a:moveTo>
                  <a:pt x="2550" y="413"/>
                </a:moveTo>
                <a:lnTo>
                  <a:pt x="2554" y="413"/>
                </a:lnTo>
                <a:lnTo>
                  <a:pt x="2554" y="417"/>
                </a:lnTo>
                <a:lnTo>
                  <a:pt x="2550" y="417"/>
                </a:lnTo>
                <a:lnTo>
                  <a:pt x="2550" y="413"/>
                </a:lnTo>
                <a:close/>
                <a:moveTo>
                  <a:pt x="2558" y="413"/>
                </a:moveTo>
                <a:lnTo>
                  <a:pt x="2562" y="413"/>
                </a:lnTo>
                <a:lnTo>
                  <a:pt x="2562" y="417"/>
                </a:lnTo>
                <a:lnTo>
                  <a:pt x="2558" y="417"/>
                </a:lnTo>
                <a:lnTo>
                  <a:pt x="2558" y="413"/>
                </a:lnTo>
                <a:close/>
                <a:moveTo>
                  <a:pt x="2565" y="413"/>
                </a:moveTo>
                <a:lnTo>
                  <a:pt x="2569" y="413"/>
                </a:lnTo>
                <a:lnTo>
                  <a:pt x="2569" y="417"/>
                </a:lnTo>
                <a:lnTo>
                  <a:pt x="2565" y="417"/>
                </a:lnTo>
                <a:lnTo>
                  <a:pt x="2565" y="413"/>
                </a:lnTo>
                <a:close/>
                <a:moveTo>
                  <a:pt x="2573" y="413"/>
                </a:moveTo>
                <a:lnTo>
                  <a:pt x="2577" y="413"/>
                </a:lnTo>
                <a:lnTo>
                  <a:pt x="2577" y="417"/>
                </a:lnTo>
                <a:lnTo>
                  <a:pt x="2573" y="417"/>
                </a:lnTo>
                <a:lnTo>
                  <a:pt x="2573" y="413"/>
                </a:lnTo>
                <a:close/>
                <a:moveTo>
                  <a:pt x="2581" y="413"/>
                </a:moveTo>
                <a:lnTo>
                  <a:pt x="2585" y="413"/>
                </a:lnTo>
                <a:lnTo>
                  <a:pt x="2585" y="417"/>
                </a:lnTo>
                <a:lnTo>
                  <a:pt x="2581" y="417"/>
                </a:lnTo>
                <a:lnTo>
                  <a:pt x="2581" y="413"/>
                </a:lnTo>
                <a:close/>
                <a:moveTo>
                  <a:pt x="2589" y="413"/>
                </a:moveTo>
                <a:lnTo>
                  <a:pt x="2592" y="413"/>
                </a:lnTo>
                <a:lnTo>
                  <a:pt x="2592" y="417"/>
                </a:lnTo>
                <a:lnTo>
                  <a:pt x="2589" y="417"/>
                </a:lnTo>
                <a:lnTo>
                  <a:pt x="2589" y="413"/>
                </a:lnTo>
                <a:close/>
                <a:moveTo>
                  <a:pt x="2596" y="413"/>
                </a:moveTo>
                <a:lnTo>
                  <a:pt x="2600" y="413"/>
                </a:lnTo>
                <a:lnTo>
                  <a:pt x="2600" y="417"/>
                </a:lnTo>
                <a:lnTo>
                  <a:pt x="2596" y="417"/>
                </a:lnTo>
                <a:lnTo>
                  <a:pt x="2596" y="413"/>
                </a:lnTo>
                <a:close/>
                <a:moveTo>
                  <a:pt x="2604" y="413"/>
                </a:moveTo>
                <a:lnTo>
                  <a:pt x="2608" y="413"/>
                </a:lnTo>
                <a:lnTo>
                  <a:pt x="2608" y="417"/>
                </a:lnTo>
                <a:lnTo>
                  <a:pt x="2604" y="417"/>
                </a:lnTo>
                <a:lnTo>
                  <a:pt x="2604" y="413"/>
                </a:lnTo>
                <a:close/>
                <a:moveTo>
                  <a:pt x="2612" y="413"/>
                </a:moveTo>
                <a:lnTo>
                  <a:pt x="2615" y="413"/>
                </a:lnTo>
                <a:lnTo>
                  <a:pt x="2615" y="417"/>
                </a:lnTo>
                <a:lnTo>
                  <a:pt x="2612" y="417"/>
                </a:lnTo>
                <a:lnTo>
                  <a:pt x="2612" y="413"/>
                </a:lnTo>
                <a:close/>
                <a:moveTo>
                  <a:pt x="2619" y="413"/>
                </a:moveTo>
                <a:lnTo>
                  <a:pt x="2623" y="413"/>
                </a:lnTo>
                <a:lnTo>
                  <a:pt x="2623" y="417"/>
                </a:lnTo>
                <a:lnTo>
                  <a:pt x="2619" y="417"/>
                </a:lnTo>
                <a:lnTo>
                  <a:pt x="2619" y="413"/>
                </a:lnTo>
                <a:close/>
                <a:moveTo>
                  <a:pt x="2627" y="413"/>
                </a:moveTo>
                <a:lnTo>
                  <a:pt x="2631" y="413"/>
                </a:lnTo>
                <a:lnTo>
                  <a:pt x="2631" y="417"/>
                </a:lnTo>
                <a:lnTo>
                  <a:pt x="2627" y="417"/>
                </a:lnTo>
                <a:lnTo>
                  <a:pt x="2627" y="413"/>
                </a:lnTo>
                <a:close/>
                <a:moveTo>
                  <a:pt x="2635" y="413"/>
                </a:moveTo>
                <a:lnTo>
                  <a:pt x="2638" y="413"/>
                </a:lnTo>
                <a:lnTo>
                  <a:pt x="2638" y="417"/>
                </a:lnTo>
                <a:lnTo>
                  <a:pt x="2635" y="417"/>
                </a:lnTo>
                <a:lnTo>
                  <a:pt x="2635" y="413"/>
                </a:lnTo>
                <a:close/>
                <a:moveTo>
                  <a:pt x="2642" y="413"/>
                </a:moveTo>
                <a:lnTo>
                  <a:pt x="2646" y="413"/>
                </a:lnTo>
                <a:lnTo>
                  <a:pt x="2646" y="417"/>
                </a:lnTo>
                <a:lnTo>
                  <a:pt x="2642" y="417"/>
                </a:lnTo>
                <a:lnTo>
                  <a:pt x="2642" y="413"/>
                </a:lnTo>
                <a:close/>
                <a:moveTo>
                  <a:pt x="2650" y="413"/>
                </a:moveTo>
                <a:lnTo>
                  <a:pt x="2654" y="413"/>
                </a:lnTo>
                <a:lnTo>
                  <a:pt x="2654" y="417"/>
                </a:lnTo>
                <a:lnTo>
                  <a:pt x="2650" y="417"/>
                </a:lnTo>
                <a:lnTo>
                  <a:pt x="2650" y="413"/>
                </a:lnTo>
                <a:close/>
                <a:moveTo>
                  <a:pt x="2658" y="413"/>
                </a:moveTo>
                <a:lnTo>
                  <a:pt x="2661" y="413"/>
                </a:lnTo>
                <a:lnTo>
                  <a:pt x="2661" y="417"/>
                </a:lnTo>
                <a:lnTo>
                  <a:pt x="2658" y="417"/>
                </a:lnTo>
                <a:lnTo>
                  <a:pt x="2658" y="413"/>
                </a:lnTo>
                <a:close/>
                <a:moveTo>
                  <a:pt x="2665" y="413"/>
                </a:moveTo>
                <a:lnTo>
                  <a:pt x="2669" y="413"/>
                </a:lnTo>
                <a:lnTo>
                  <a:pt x="2669" y="417"/>
                </a:lnTo>
                <a:lnTo>
                  <a:pt x="2665" y="417"/>
                </a:lnTo>
                <a:lnTo>
                  <a:pt x="2665" y="413"/>
                </a:lnTo>
                <a:close/>
                <a:moveTo>
                  <a:pt x="2673" y="413"/>
                </a:moveTo>
                <a:lnTo>
                  <a:pt x="2677" y="413"/>
                </a:lnTo>
                <a:lnTo>
                  <a:pt x="2677" y="417"/>
                </a:lnTo>
                <a:lnTo>
                  <a:pt x="2673" y="417"/>
                </a:lnTo>
                <a:lnTo>
                  <a:pt x="2673" y="413"/>
                </a:lnTo>
                <a:close/>
                <a:moveTo>
                  <a:pt x="2681" y="413"/>
                </a:moveTo>
                <a:lnTo>
                  <a:pt x="2685" y="413"/>
                </a:lnTo>
                <a:lnTo>
                  <a:pt x="2685" y="417"/>
                </a:lnTo>
                <a:lnTo>
                  <a:pt x="2681" y="417"/>
                </a:lnTo>
                <a:lnTo>
                  <a:pt x="2681" y="413"/>
                </a:lnTo>
                <a:close/>
                <a:moveTo>
                  <a:pt x="2688" y="413"/>
                </a:moveTo>
                <a:lnTo>
                  <a:pt x="2692" y="413"/>
                </a:lnTo>
                <a:lnTo>
                  <a:pt x="2692" y="417"/>
                </a:lnTo>
                <a:lnTo>
                  <a:pt x="2688" y="417"/>
                </a:lnTo>
                <a:lnTo>
                  <a:pt x="2688" y="413"/>
                </a:lnTo>
                <a:close/>
                <a:moveTo>
                  <a:pt x="2696" y="413"/>
                </a:moveTo>
                <a:lnTo>
                  <a:pt x="2700" y="413"/>
                </a:lnTo>
                <a:lnTo>
                  <a:pt x="2700" y="417"/>
                </a:lnTo>
                <a:lnTo>
                  <a:pt x="2696" y="417"/>
                </a:lnTo>
                <a:lnTo>
                  <a:pt x="2696" y="413"/>
                </a:lnTo>
                <a:close/>
                <a:moveTo>
                  <a:pt x="2704" y="413"/>
                </a:moveTo>
                <a:lnTo>
                  <a:pt x="2708" y="413"/>
                </a:lnTo>
                <a:lnTo>
                  <a:pt x="2708" y="417"/>
                </a:lnTo>
                <a:lnTo>
                  <a:pt x="2704" y="417"/>
                </a:lnTo>
                <a:lnTo>
                  <a:pt x="2704" y="413"/>
                </a:lnTo>
                <a:close/>
                <a:moveTo>
                  <a:pt x="2711" y="413"/>
                </a:moveTo>
                <a:lnTo>
                  <a:pt x="2715" y="413"/>
                </a:lnTo>
                <a:lnTo>
                  <a:pt x="2715" y="417"/>
                </a:lnTo>
                <a:lnTo>
                  <a:pt x="2711" y="417"/>
                </a:lnTo>
                <a:lnTo>
                  <a:pt x="2711" y="413"/>
                </a:lnTo>
                <a:close/>
                <a:moveTo>
                  <a:pt x="2719" y="413"/>
                </a:moveTo>
                <a:lnTo>
                  <a:pt x="2723" y="413"/>
                </a:lnTo>
                <a:lnTo>
                  <a:pt x="2723" y="417"/>
                </a:lnTo>
                <a:lnTo>
                  <a:pt x="2719" y="417"/>
                </a:lnTo>
                <a:lnTo>
                  <a:pt x="2719" y="413"/>
                </a:lnTo>
                <a:close/>
                <a:moveTo>
                  <a:pt x="2727" y="413"/>
                </a:moveTo>
                <a:lnTo>
                  <a:pt x="2731" y="413"/>
                </a:lnTo>
                <a:lnTo>
                  <a:pt x="2731" y="417"/>
                </a:lnTo>
                <a:lnTo>
                  <a:pt x="2727" y="417"/>
                </a:lnTo>
                <a:lnTo>
                  <a:pt x="2727" y="413"/>
                </a:lnTo>
                <a:close/>
                <a:moveTo>
                  <a:pt x="2734" y="413"/>
                </a:moveTo>
                <a:lnTo>
                  <a:pt x="2738" y="413"/>
                </a:lnTo>
                <a:lnTo>
                  <a:pt x="2738" y="417"/>
                </a:lnTo>
                <a:lnTo>
                  <a:pt x="2734" y="417"/>
                </a:lnTo>
                <a:lnTo>
                  <a:pt x="2734" y="413"/>
                </a:lnTo>
                <a:close/>
                <a:moveTo>
                  <a:pt x="2742" y="413"/>
                </a:moveTo>
                <a:lnTo>
                  <a:pt x="2746" y="413"/>
                </a:lnTo>
                <a:lnTo>
                  <a:pt x="2746" y="417"/>
                </a:lnTo>
                <a:lnTo>
                  <a:pt x="2742" y="417"/>
                </a:lnTo>
                <a:lnTo>
                  <a:pt x="2742" y="413"/>
                </a:lnTo>
                <a:close/>
                <a:moveTo>
                  <a:pt x="2750" y="413"/>
                </a:moveTo>
                <a:lnTo>
                  <a:pt x="2754" y="413"/>
                </a:lnTo>
                <a:lnTo>
                  <a:pt x="2754" y="417"/>
                </a:lnTo>
                <a:lnTo>
                  <a:pt x="2750" y="417"/>
                </a:lnTo>
                <a:lnTo>
                  <a:pt x="2750" y="413"/>
                </a:lnTo>
                <a:close/>
                <a:moveTo>
                  <a:pt x="2757" y="413"/>
                </a:moveTo>
                <a:lnTo>
                  <a:pt x="2761" y="413"/>
                </a:lnTo>
                <a:lnTo>
                  <a:pt x="2761" y="417"/>
                </a:lnTo>
                <a:lnTo>
                  <a:pt x="2757" y="417"/>
                </a:lnTo>
                <a:lnTo>
                  <a:pt x="2757" y="413"/>
                </a:lnTo>
                <a:close/>
                <a:moveTo>
                  <a:pt x="2765" y="413"/>
                </a:moveTo>
                <a:lnTo>
                  <a:pt x="2769" y="413"/>
                </a:lnTo>
                <a:lnTo>
                  <a:pt x="2769" y="417"/>
                </a:lnTo>
                <a:lnTo>
                  <a:pt x="2765" y="417"/>
                </a:lnTo>
                <a:lnTo>
                  <a:pt x="2765" y="413"/>
                </a:lnTo>
                <a:close/>
                <a:moveTo>
                  <a:pt x="2773" y="413"/>
                </a:moveTo>
                <a:lnTo>
                  <a:pt x="2777" y="413"/>
                </a:lnTo>
                <a:lnTo>
                  <a:pt x="2777" y="417"/>
                </a:lnTo>
                <a:lnTo>
                  <a:pt x="2773" y="417"/>
                </a:lnTo>
                <a:lnTo>
                  <a:pt x="2773" y="413"/>
                </a:lnTo>
                <a:close/>
                <a:moveTo>
                  <a:pt x="2781" y="413"/>
                </a:moveTo>
                <a:lnTo>
                  <a:pt x="2784" y="413"/>
                </a:lnTo>
                <a:lnTo>
                  <a:pt x="2784" y="417"/>
                </a:lnTo>
                <a:lnTo>
                  <a:pt x="2781" y="417"/>
                </a:lnTo>
                <a:lnTo>
                  <a:pt x="2781" y="413"/>
                </a:lnTo>
                <a:close/>
                <a:moveTo>
                  <a:pt x="2788" y="413"/>
                </a:moveTo>
                <a:lnTo>
                  <a:pt x="2792" y="413"/>
                </a:lnTo>
                <a:lnTo>
                  <a:pt x="2792" y="417"/>
                </a:lnTo>
                <a:lnTo>
                  <a:pt x="2788" y="417"/>
                </a:lnTo>
                <a:lnTo>
                  <a:pt x="2788" y="413"/>
                </a:lnTo>
                <a:close/>
                <a:moveTo>
                  <a:pt x="2796" y="413"/>
                </a:moveTo>
                <a:lnTo>
                  <a:pt x="2800" y="413"/>
                </a:lnTo>
                <a:lnTo>
                  <a:pt x="2800" y="417"/>
                </a:lnTo>
                <a:lnTo>
                  <a:pt x="2796" y="417"/>
                </a:lnTo>
                <a:lnTo>
                  <a:pt x="2796" y="413"/>
                </a:lnTo>
                <a:close/>
                <a:moveTo>
                  <a:pt x="2804" y="413"/>
                </a:moveTo>
                <a:lnTo>
                  <a:pt x="2807" y="413"/>
                </a:lnTo>
                <a:lnTo>
                  <a:pt x="2807" y="417"/>
                </a:lnTo>
                <a:lnTo>
                  <a:pt x="2804" y="417"/>
                </a:lnTo>
                <a:lnTo>
                  <a:pt x="2804" y="413"/>
                </a:lnTo>
                <a:close/>
                <a:moveTo>
                  <a:pt x="2811" y="413"/>
                </a:moveTo>
                <a:lnTo>
                  <a:pt x="2815" y="413"/>
                </a:lnTo>
                <a:lnTo>
                  <a:pt x="2815" y="417"/>
                </a:lnTo>
                <a:lnTo>
                  <a:pt x="2811" y="417"/>
                </a:lnTo>
                <a:lnTo>
                  <a:pt x="2811" y="413"/>
                </a:lnTo>
                <a:close/>
                <a:moveTo>
                  <a:pt x="2819" y="413"/>
                </a:moveTo>
                <a:lnTo>
                  <a:pt x="2823" y="413"/>
                </a:lnTo>
                <a:lnTo>
                  <a:pt x="2823" y="417"/>
                </a:lnTo>
                <a:lnTo>
                  <a:pt x="2819" y="417"/>
                </a:lnTo>
                <a:lnTo>
                  <a:pt x="2819" y="413"/>
                </a:lnTo>
                <a:close/>
                <a:moveTo>
                  <a:pt x="2827" y="413"/>
                </a:moveTo>
                <a:lnTo>
                  <a:pt x="2830" y="413"/>
                </a:lnTo>
                <a:lnTo>
                  <a:pt x="2830" y="417"/>
                </a:lnTo>
                <a:lnTo>
                  <a:pt x="2827" y="417"/>
                </a:lnTo>
                <a:lnTo>
                  <a:pt x="2827" y="413"/>
                </a:lnTo>
                <a:close/>
                <a:moveTo>
                  <a:pt x="2834" y="413"/>
                </a:moveTo>
                <a:lnTo>
                  <a:pt x="2838" y="413"/>
                </a:lnTo>
                <a:lnTo>
                  <a:pt x="2838" y="417"/>
                </a:lnTo>
                <a:lnTo>
                  <a:pt x="2834" y="417"/>
                </a:lnTo>
                <a:lnTo>
                  <a:pt x="2834" y="413"/>
                </a:lnTo>
                <a:close/>
                <a:moveTo>
                  <a:pt x="2842" y="413"/>
                </a:moveTo>
                <a:lnTo>
                  <a:pt x="2846" y="413"/>
                </a:lnTo>
                <a:lnTo>
                  <a:pt x="2846" y="417"/>
                </a:lnTo>
                <a:lnTo>
                  <a:pt x="2842" y="417"/>
                </a:lnTo>
                <a:lnTo>
                  <a:pt x="2842" y="413"/>
                </a:lnTo>
                <a:close/>
                <a:moveTo>
                  <a:pt x="2850" y="413"/>
                </a:moveTo>
                <a:lnTo>
                  <a:pt x="2853" y="413"/>
                </a:lnTo>
                <a:lnTo>
                  <a:pt x="2853" y="417"/>
                </a:lnTo>
                <a:lnTo>
                  <a:pt x="2850" y="417"/>
                </a:lnTo>
                <a:lnTo>
                  <a:pt x="2850" y="413"/>
                </a:lnTo>
                <a:close/>
                <a:moveTo>
                  <a:pt x="2857" y="413"/>
                </a:moveTo>
                <a:lnTo>
                  <a:pt x="2861" y="413"/>
                </a:lnTo>
                <a:lnTo>
                  <a:pt x="2861" y="417"/>
                </a:lnTo>
                <a:lnTo>
                  <a:pt x="2857" y="417"/>
                </a:lnTo>
                <a:lnTo>
                  <a:pt x="2857" y="413"/>
                </a:lnTo>
                <a:close/>
                <a:moveTo>
                  <a:pt x="2865" y="413"/>
                </a:moveTo>
                <a:lnTo>
                  <a:pt x="2869" y="413"/>
                </a:lnTo>
                <a:lnTo>
                  <a:pt x="2869" y="417"/>
                </a:lnTo>
                <a:lnTo>
                  <a:pt x="2865" y="417"/>
                </a:lnTo>
                <a:lnTo>
                  <a:pt x="2865" y="413"/>
                </a:lnTo>
                <a:close/>
                <a:moveTo>
                  <a:pt x="2873" y="413"/>
                </a:moveTo>
                <a:lnTo>
                  <a:pt x="2877" y="413"/>
                </a:lnTo>
                <a:lnTo>
                  <a:pt x="2877" y="417"/>
                </a:lnTo>
                <a:lnTo>
                  <a:pt x="2873" y="417"/>
                </a:lnTo>
                <a:lnTo>
                  <a:pt x="2873" y="413"/>
                </a:lnTo>
                <a:close/>
                <a:moveTo>
                  <a:pt x="2880" y="413"/>
                </a:moveTo>
                <a:lnTo>
                  <a:pt x="2884" y="413"/>
                </a:lnTo>
                <a:lnTo>
                  <a:pt x="2884" y="417"/>
                </a:lnTo>
                <a:lnTo>
                  <a:pt x="2880" y="417"/>
                </a:lnTo>
                <a:lnTo>
                  <a:pt x="2880" y="413"/>
                </a:lnTo>
                <a:close/>
                <a:moveTo>
                  <a:pt x="2888" y="413"/>
                </a:moveTo>
                <a:lnTo>
                  <a:pt x="2892" y="413"/>
                </a:lnTo>
                <a:lnTo>
                  <a:pt x="2892" y="417"/>
                </a:lnTo>
                <a:lnTo>
                  <a:pt x="2888" y="417"/>
                </a:lnTo>
                <a:lnTo>
                  <a:pt x="2888" y="413"/>
                </a:lnTo>
                <a:close/>
                <a:moveTo>
                  <a:pt x="2896" y="413"/>
                </a:moveTo>
                <a:lnTo>
                  <a:pt x="2900" y="413"/>
                </a:lnTo>
                <a:lnTo>
                  <a:pt x="2900" y="417"/>
                </a:lnTo>
                <a:lnTo>
                  <a:pt x="2896" y="417"/>
                </a:lnTo>
                <a:lnTo>
                  <a:pt x="2896" y="413"/>
                </a:lnTo>
                <a:close/>
                <a:moveTo>
                  <a:pt x="2903" y="413"/>
                </a:moveTo>
                <a:lnTo>
                  <a:pt x="2907" y="413"/>
                </a:lnTo>
                <a:lnTo>
                  <a:pt x="2907" y="417"/>
                </a:lnTo>
                <a:lnTo>
                  <a:pt x="2903" y="417"/>
                </a:lnTo>
                <a:lnTo>
                  <a:pt x="2903" y="413"/>
                </a:lnTo>
                <a:close/>
                <a:moveTo>
                  <a:pt x="2911" y="413"/>
                </a:moveTo>
                <a:lnTo>
                  <a:pt x="2915" y="413"/>
                </a:lnTo>
                <a:lnTo>
                  <a:pt x="2915" y="417"/>
                </a:lnTo>
                <a:lnTo>
                  <a:pt x="2911" y="417"/>
                </a:lnTo>
                <a:lnTo>
                  <a:pt x="2911" y="413"/>
                </a:lnTo>
                <a:close/>
                <a:moveTo>
                  <a:pt x="2919" y="413"/>
                </a:moveTo>
                <a:lnTo>
                  <a:pt x="2923" y="413"/>
                </a:lnTo>
                <a:lnTo>
                  <a:pt x="2923" y="417"/>
                </a:lnTo>
                <a:lnTo>
                  <a:pt x="2919" y="417"/>
                </a:lnTo>
                <a:lnTo>
                  <a:pt x="2919" y="413"/>
                </a:lnTo>
                <a:close/>
                <a:moveTo>
                  <a:pt x="2926" y="413"/>
                </a:moveTo>
                <a:lnTo>
                  <a:pt x="2930" y="413"/>
                </a:lnTo>
                <a:lnTo>
                  <a:pt x="2930" y="417"/>
                </a:lnTo>
                <a:lnTo>
                  <a:pt x="2926" y="417"/>
                </a:lnTo>
                <a:lnTo>
                  <a:pt x="2926" y="413"/>
                </a:lnTo>
                <a:close/>
                <a:moveTo>
                  <a:pt x="2934" y="413"/>
                </a:moveTo>
                <a:lnTo>
                  <a:pt x="2938" y="413"/>
                </a:lnTo>
                <a:lnTo>
                  <a:pt x="2938" y="417"/>
                </a:lnTo>
                <a:lnTo>
                  <a:pt x="2934" y="417"/>
                </a:lnTo>
                <a:lnTo>
                  <a:pt x="2934" y="413"/>
                </a:lnTo>
                <a:close/>
                <a:moveTo>
                  <a:pt x="2942" y="413"/>
                </a:moveTo>
                <a:lnTo>
                  <a:pt x="2946" y="413"/>
                </a:lnTo>
                <a:lnTo>
                  <a:pt x="2946" y="417"/>
                </a:lnTo>
                <a:lnTo>
                  <a:pt x="2942" y="417"/>
                </a:lnTo>
                <a:lnTo>
                  <a:pt x="2942" y="413"/>
                </a:lnTo>
                <a:close/>
                <a:moveTo>
                  <a:pt x="2949" y="413"/>
                </a:moveTo>
                <a:lnTo>
                  <a:pt x="2953" y="413"/>
                </a:lnTo>
                <a:lnTo>
                  <a:pt x="2953" y="417"/>
                </a:lnTo>
                <a:lnTo>
                  <a:pt x="2949" y="417"/>
                </a:lnTo>
                <a:lnTo>
                  <a:pt x="2949" y="413"/>
                </a:lnTo>
                <a:close/>
                <a:moveTo>
                  <a:pt x="2957" y="413"/>
                </a:moveTo>
                <a:lnTo>
                  <a:pt x="2961" y="413"/>
                </a:lnTo>
                <a:lnTo>
                  <a:pt x="2961" y="417"/>
                </a:lnTo>
                <a:lnTo>
                  <a:pt x="2957" y="417"/>
                </a:lnTo>
                <a:lnTo>
                  <a:pt x="2957" y="413"/>
                </a:lnTo>
                <a:close/>
                <a:moveTo>
                  <a:pt x="2965" y="413"/>
                </a:moveTo>
                <a:lnTo>
                  <a:pt x="2969" y="413"/>
                </a:lnTo>
                <a:lnTo>
                  <a:pt x="2969" y="417"/>
                </a:lnTo>
                <a:lnTo>
                  <a:pt x="2965" y="417"/>
                </a:lnTo>
                <a:lnTo>
                  <a:pt x="2965" y="413"/>
                </a:lnTo>
                <a:close/>
                <a:moveTo>
                  <a:pt x="2973" y="413"/>
                </a:moveTo>
                <a:lnTo>
                  <a:pt x="2976" y="413"/>
                </a:lnTo>
                <a:lnTo>
                  <a:pt x="2976" y="417"/>
                </a:lnTo>
                <a:lnTo>
                  <a:pt x="2973" y="417"/>
                </a:lnTo>
                <a:lnTo>
                  <a:pt x="2973" y="413"/>
                </a:lnTo>
                <a:close/>
                <a:moveTo>
                  <a:pt x="2980" y="413"/>
                </a:moveTo>
                <a:lnTo>
                  <a:pt x="2984" y="413"/>
                </a:lnTo>
                <a:lnTo>
                  <a:pt x="2984" y="417"/>
                </a:lnTo>
                <a:lnTo>
                  <a:pt x="2980" y="417"/>
                </a:lnTo>
                <a:lnTo>
                  <a:pt x="2980" y="413"/>
                </a:lnTo>
                <a:close/>
                <a:moveTo>
                  <a:pt x="2988" y="413"/>
                </a:moveTo>
                <a:lnTo>
                  <a:pt x="2992" y="413"/>
                </a:lnTo>
                <a:lnTo>
                  <a:pt x="2992" y="417"/>
                </a:lnTo>
                <a:lnTo>
                  <a:pt x="2988" y="417"/>
                </a:lnTo>
                <a:lnTo>
                  <a:pt x="2988" y="413"/>
                </a:lnTo>
                <a:close/>
                <a:moveTo>
                  <a:pt x="2996" y="413"/>
                </a:moveTo>
                <a:lnTo>
                  <a:pt x="2999" y="413"/>
                </a:lnTo>
                <a:lnTo>
                  <a:pt x="2999" y="417"/>
                </a:lnTo>
                <a:lnTo>
                  <a:pt x="2996" y="417"/>
                </a:lnTo>
                <a:lnTo>
                  <a:pt x="2996" y="413"/>
                </a:lnTo>
                <a:close/>
                <a:moveTo>
                  <a:pt x="3003" y="413"/>
                </a:moveTo>
                <a:lnTo>
                  <a:pt x="3007" y="413"/>
                </a:lnTo>
                <a:lnTo>
                  <a:pt x="3007" y="417"/>
                </a:lnTo>
                <a:lnTo>
                  <a:pt x="3003" y="417"/>
                </a:lnTo>
                <a:lnTo>
                  <a:pt x="3003" y="413"/>
                </a:lnTo>
                <a:close/>
                <a:moveTo>
                  <a:pt x="3011" y="413"/>
                </a:moveTo>
                <a:lnTo>
                  <a:pt x="3015" y="413"/>
                </a:lnTo>
                <a:lnTo>
                  <a:pt x="3015" y="417"/>
                </a:lnTo>
                <a:lnTo>
                  <a:pt x="3011" y="417"/>
                </a:lnTo>
                <a:lnTo>
                  <a:pt x="3011" y="413"/>
                </a:lnTo>
                <a:close/>
                <a:moveTo>
                  <a:pt x="3019" y="413"/>
                </a:moveTo>
                <a:lnTo>
                  <a:pt x="3022" y="413"/>
                </a:lnTo>
                <a:lnTo>
                  <a:pt x="3022" y="417"/>
                </a:lnTo>
                <a:lnTo>
                  <a:pt x="3019" y="417"/>
                </a:lnTo>
                <a:lnTo>
                  <a:pt x="3019" y="413"/>
                </a:lnTo>
                <a:close/>
                <a:moveTo>
                  <a:pt x="3026" y="413"/>
                </a:moveTo>
                <a:lnTo>
                  <a:pt x="3030" y="413"/>
                </a:lnTo>
                <a:lnTo>
                  <a:pt x="3030" y="417"/>
                </a:lnTo>
                <a:lnTo>
                  <a:pt x="3026" y="417"/>
                </a:lnTo>
                <a:lnTo>
                  <a:pt x="3026" y="413"/>
                </a:lnTo>
                <a:close/>
                <a:moveTo>
                  <a:pt x="3034" y="413"/>
                </a:moveTo>
                <a:lnTo>
                  <a:pt x="3038" y="413"/>
                </a:lnTo>
                <a:lnTo>
                  <a:pt x="3038" y="417"/>
                </a:lnTo>
                <a:lnTo>
                  <a:pt x="3034" y="417"/>
                </a:lnTo>
                <a:lnTo>
                  <a:pt x="3034" y="413"/>
                </a:lnTo>
                <a:close/>
                <a:moveTo>
                  <a:pt x="3042" y="413"/>
                </a:moveTo>
                <a:lnTo>
                  <a:pt x="3045" y="413"/>
                </a:lnTo>
                <a:lnTo>
                  <a:pt x="3045" y="417"/>
                </a:lnTo>
                <a:lnTo>
                  <a:pt x="3042" y="417"/>
                </a:lnTo>
                <a:lnTo>
                  <a:pt x="3042" y="413"/>
                </a:lnTo>
                <a:close/>
                <a:moveTo>
                  <a:pt x="3049" y="413"/>
                </a:moveTo>
                <a:lnTo>
                  <a:pt x="3053" y="413"/>
                </a:lnTo>
                <a:lnTo>
                  <a:pt x="3053" y="417"/>
                </a:lnTo>
                <a:lnTo>
                  <a:pt x="3049" y="417"/>
                </a:lnTo>
                <a:lnTo>
                  <a:pt x="3049" y="413"/>
                </a:lnTo>
                <a:close/>
                <a:moveTo>
                  <a:pt x="3057" y="413"/>
                </a:moveTo>
                <a:lnTo>
                  <a:pt x="3061" y="413"/>
                </a:lnTo>
                <a:lnTo>
                  <a:pt x="3061" y="417"/>
                </a:lnTo>
                <a:lnTo>
                  <a:pt x="3057" y="417"/>
                </a:lnTo>
                <a:lnTo>
                  <a:pt x="3057" y="413"/>
                </a:lnTo>
                <a:close/>
                <a:moveTo>
                  <a:pt x="3065" y="413"/>
                </a:moveTo>
                <a:lnTo>
                  <a:pt x="3069" y="413"/>
                </a:lnTo>
                <a:lnTo>
                  <a:pt x="3069" y="417"/>
                </a:lnTo>
                <a:lnTo>
                  <a:pt x="3065" y="417"/>
                </a:lnTo>
                <a:lnTo>
                  <a:pt x="3065" y="413"/>
                </a:lnTo>
                <a:close/>
                <a:moveTo>
                  <a:pt x="3072" y="413"/>
                </a:moveTo>
                <a:lnTo>
                  <a:pt x="3076" y="413"/>
                </a:lnTo>
                <a:lnTo>
                  <a:pt x="3076" y="417"/>
                </a:lnTo>
                <a:lnTo>
                  <a:pt x="3072" y="417"/>
                </a:lnTo>
                <a:lnTo>
                  <a:pt x="3072" y="413"/>
                </a:lnTo>
                <a:close/>
                <a:moveTo>
                  <a:pt x="3080" y="413"/>
                </a:moveTo>
                <a:lnTo>
                  <a:pt x="3084" y="413"/>
                </a:lnTo>
                <a:lnTo>
                  <a:pt x="3084" y="417"/>
                </a:lnTo>
                <a:lnTo>
                  <a:pt x="3080" y="417"/>
                </a:lnTo>
                <a:lnTo>
                  <a:pt x="3080" y="413"/>
                </a:lnTo>
                <a:close/>
                <a:moveTo>
                  <a:pt x="3088" y="413"/>
                </a:moveTo>
                <a:lnTo>
                  <a:pt x="3092" y="413"/>
                </a:lnTo>
                <a:lnTo>
                  <a:pt x="3092" y="417"/>
                </a:lnTo>
                <a:lnTo>
                  <a:pt x="3088" y="417"/>
                </a:lnTo>
                <a:lnTo>
                  <a:pt x="3088" y="413"/>
                </a:lnTo>
                <a:close/>
                <a:moveTo>
                  <a:pt x="3095" y="413"/>
                </a:moveTo>
                <a:lnTo>
                  <a:pt x="3099" y="413"/>
                </a:lnTo>
                <a:lnTo>
                  <a:pt x="3099" y="417"/>
                </a:lnTo>
                <a:lnTo>
                  <a:pt x="3095" y="417"/>
                </a:lnTo>
                <a:lnTo>
                  <a:pt x="3095" y="413"/>
                </a:lnTo>
                <a:close/>
                <a:moveTo>
                  <a:pt x="3103" y="413"/>
                </a:moveTo>
                <a:lnTo>
                  <a:pt x="3107" y="413"/>
                </a:lnTo>
                <a:lnTo>
                  <a:pt x="3107" y="417"/>
                </a:lnTo>
                <a:lnTo>
                  <a:pt x="3103" y="417"/>
                </a:lnTo>
                <a:lnTo>
                  <a:pt x="3103" y="413"/>
                </a:lnTo>
                <a:close/>
                <a:moveTo>
                  <a:pt x="3111" y="413"/>
                </a:moveTo>
                <a:lnTo>
                  <a:pt x="3115" y="413"/>
                </a:lnTo>
                <a:lnTo>
                  <a:pt x="3115" y="417"/>
                </a:lnTo>
                <a:lnTo>
                  <a:pt x="3111" y="417"/>
                </a:lnTo>
                <a:lnTo>
                  <a:pt x="3111" y="413"/>
                </a:lnTo>
                <a:close/>
                <a:moveTo>
                  <a:pt x="3118" y="413"/>
                </a:moveTo>
                <a:lnTo>
                  <a:pt x="3122" y="413"/>
                </a:lnTo>
                <a:lnTo>
                  <a:pt x="3122" y="417"/>
                </a:lnTo>
                <a:lnTo>
                  <a:pt x="3118" y="417"/>
                </a:lnTo>
                <a:lnTo>
                  <a:pt x="3118" y="413"/>
                </a:lnTo>
                <a:close/>
                <a:moveTo>
                  <a:pt x="3126" y="413"/>
                </a:moveTo>
                <a:lnTo>
                  <a:pt x="3130" y="413"/>
                </a:lnTo>
                <a:lnTo>
                  <a:pt x="3130" y="417"/>
                </a:lnTo>
                <a:lnTo>
                  <a:pt x="3126" y="417"/>
                </a:lnTo>
                <a:lnTo>
                  <a:pt x="3126" y="413"/>
                </a:lnTo>
                <a:close/>
                <a:moveTo>
                  <a:pt x="3134" y="413"/>
                </a:moveTo>
                <a:lnTo>
                  <a:pt x="3138" y="413"/>
                </a:lnTo>
                <a:lnTo>
                  <a:pt x="3138" y="417"/>
                </a:lnTo>
                <a:lnTo>
                  <a:pt x="3134" y="417"/>
                </a:lnTo>
                <a:lnTo>
                  <a:pt x="3134" y="413"/>
                </a:lnTo>
                <a:close/>
                <a:moveTo>
                  <a:pt x="3141" y="413"/>
                </a:moveTo>
                <a:lnTo>
                  <a:pt x="3145" y="413"/>
                </a:lnTo>
                <a:lnTo>
                  <a:pt x="3145" y="417"/>
                </a:lnTo>
                <a:lnTo>
                  <a:pt x="3141" y="417"/>
                </a:lnTo>
                <a:lnTo>
                  <a:pt x="3141" y="413"/>
                </a:lnTo>
                <a:close/>
                <a:moveTo>
                  <a:pt x="3149" y="413"/>
                </a:moveTo>
                <a:lnTo>
                  <a:pt x="3153" y="413"/>
                </a:lnTo>
                <a:lnTo>
                  <a:pt x="3153" y="417"/>
                </a:lnTo>
                <a:lnTo>
                  <a:pt x="3149" y="417"/>
                </a:lnTo>
                <a:lnTo>
                  <a:pt x="3149" y="413"/>
                </a:lnTo>
                <a:close/>
                <a:moveTo>
                  <a:pt x="3157" y="413"/>
                </a:moveTo>
                <a:lnTo>
                  <a:pt x="3161" y="413"/>
                </a:lnTo>
                <a:lnTo>
                  <a:pt x="3161" y="417"/>
                </a:lnTo>
                <a:lnTo>
                  <a:pt x="3157" y="417"/>
                </a:lnTo>
                <a:lnTo>
                  <a:pt x="3157" y="413"/>
                </a:lnTo>
                <a:close/>
                <a:moveTo>
                  <a:pt x="3164" y="413"/>
                </a:moveTo>
                <a:lnTo>
                  <a:pt x="3168" y="413"/>
                </a:lnTo>
                <a:lnTo>
                  <a:pt x="3168" y="417"/>
                </a:lnTo>
                <a:lnTo>
                  <a:pt x="3164" y="417"/>
                </a:lnTo>
                <a:lnTo>
                  <a:pt x="3164" y="413"/>
                </a:lnTo>
                <a:close/>
                <a:moveTo>
                  <a:pt x="3172" y="413"/>
                </a:moveTo>
                <a:lnTo>
                  <a:pt x="3176" y="413"/>
                </a:lnTo>
                <a:lnTo>
                  <a:pt x="3176" y="417"/>
                </a:lnTo>
                <a:lnTo>
                  <a:pt x="3172" y="417"/>
                </a:lnTo>
                <a:lnTo>
                  <a:pt x="3172" y="413"/>
                </a:lnTo>
                <a:close/>
                <a:moveTo>
                  <a:pt x="3180" y="413"/>
                </a:moveTo>
                <a:lnTo>
                  <a:pt x="3184" y="413"/>
                </a:lnTo>
                <a:lnTo>
                  <a:pt x="3184" y="417"/>
                </a:lnTo>
                <a:lnTo>
                  <a:pt x="3180" y="417"/>
                </a:lnTo>
                <a:lnTo>
                  <a:pt x="3180" y="413"/>
                </a:lnTo>
                <a:close/>
                <a:moveTo>
                  <a:pt x="3188" y="413"/>
                </a:moveTo>
                <a:lnTo>
                  <a:pt x="3191" y="413"/>
                </a:lnTo>
                <a:lnTo>
                  <a:pt x="3191" y="417"/>
                </a:lnTo>
                <a:lnTo>
                  <a:pt x="3188" y="417"/>
                </a:lnTo>
                <a:lnTo>
                  <a:pt x="3188" y="413"/>
                </a:lnTo>
                <a:close/>
                <a:moveTo>
                  <a:pt x="3195" y="413"/>
                </a:moveTo>
                <a:lnTo>
                  <a:pt x="3199" y="413"/>
                </a:lnTo>
                <a:lnTo>
                  <a:pt x="3199" y="417"/>
                </a:lnTo>
                <a:lnTo>
                  <a:pt x="3195" y="417"/>
                </a:lnTo>
                <a:lnTo>
                  <a:pt x="3195" y="413"/>
                </a:lnTo>
                <a:close/>
                <a:moveTo>
                  <a:pt x="3203" y="413"/>
                </a:moveTo>
                <a:lnTo>
                  <a:pt x="3207" y="413"/>
                </a:lnTo>
                <a:lnTo>
                  <a:pt x="3207" y="417"/>
                </a:lnTo>
                <a:lnTo>
                  <a:pt x="3203" y="417"/>
                </a:lnTo>
                <a:lnTo>
                  <a:pt x="3203" y="413"/>
                </a:lnTo>
                <a:close/>
                <a:moveTo>
                  <a:pt x="3211" y="413"/>
                </a:moveTo>
                <a:lnTo>
                  <a:pt x="3214" y="413"/>
                </a:lnTo>
                <a:lnTo>
                  <a:pt x="3214" y="417"/>
                </a:lnTo>
                <a:lnTo>
                  <a:pt x="3211" y="417"/>
                </a:lnTo>
                <a:lnTo>
                  <a:pt x="3211" y="413"/>
                </a:lnTo>
                <a:close/>
                <a:moveTo>
                  <a:pt x="3218" y="413"/>
                </a:moveTo>
                <a:lnTo>
                  <a:pt x="3222" y="413"/>
                </a:lnTo>
                <a:lnTo>
                  <a:pt x="3222" y="417"/>
                </a:lnTo>
                <a:lnTo>
                  <a:pt x="3218" y="417"/>
                </a:lnTo>
                <a:lnTo>
                  <a:pt x="3218" y="413"/>
                </a:lnTo>
                <a:close/>
                <a:moveTo>
                  <a:pt x="3226" y="413"/>
                </a:moveTo>
                <a:lnTo>
                  <a:pt x="3230" y="413"/>
                </a:lnTo>
                <a:lnTo>
                  <a:pt x="3230" y="417"/>
                </a:lnTo>
                <a:lnTo>
                  <a:pt x="3226" y="417"/>
                </a:lnTo>
                <a:lnTo>
                  <a:pt x="3226" y="413"/>
                </a:lnTo>
                <a:close/>
                <a:moveTo>
                  <a:pt x="3234" y="413"/>
                </a:moveTo>
                <a:lnTo>
                  <a:pt x="3237" y="413"/>
                </a:lnTo>
                <a:lnTo>
                  <a:pt x="3237" y="417"/>
                </a:lnTo>
                <a:lnTo>
                  <a:pt x="3234" y="417"/>
                </a:lnTo>
                <a:lnTo>
                  <a:pt x="3234" y="413"/>
                </a:lnTo>
                <a:close/>
                <a:moveTo>
                  <a:pt x="3241" y="413"/>
                </a:moveTo>
                <a:lnTo>
                  <a:pt x="3245" y="413"/>
                </a:lnTo>
                <a:lnTo>
                  <a:pt x="3245" y="417"/>
                </a:lnTo>
                <a:lnTo>
                  <a:pt x="3241" y="417"/>
                </a:lnTo>
                <a:lnTo>
                  <a:pt x="3241" y="413"/>
                </a:lnTo>
                <a:close/>
                <a:moveTo>
                  <a:pt x="3249" y="413"/>
                </a:moveTo>
                <a:lnTo>
                  <a:pt x="3253" y="413"/>
                </a:lnTo>
                <a:lnTo>
                  <a:pt x="3253" y="417"/>
                </a:lnTo>
                <a:lnTo>
                  <a:pt x="3249" y="417"/>
                </a:lnTo>
                <a:lnTo>
                  <a:pt x="3249" y="413"/>
                </a:lnTo>
                <a:close/>
                <a:moveTo>
                  <a:pt x="3257" y="413"/>
                </a:moveTo>
                <a:lnTo>
                  <a:pt x="3260" y="413"/>
                </a:lnTo>
                <a:lnTo>
                  <a:pt x="3260" y="417"/>
                </a:lnTo>
                <a:lnTo>
                  <a:pt x="3257" y="417"/>
                </a:lnTo>
                <a:lnTo>
                  <a:pt x="3257" y="413"/>
                </a:lnTo>
                <a:close/>
                <a:moveTo>
                  <a:pt x="3264" y="413"/>
                </a:moveTo>
                <a:lnTo>
                  <a:pt x="3268" y="413"/>
                </a:lnTo>
                <a:lnTo>
                  <a:pt x="3268" y="417"/>
                </a:lnTo>
                <a:lnTo>
                  <a:pt x="3264" y="417"/>
                </a:lnTo>
                <a:lnTo>
                  <a:pt x="3264" y="413"/>
                </a:lnTo>
                <a:close/>
                <a:moveTo>
                  <a:pt x="3272" y="413"/>
                </a:moveTo>
                <a:lnTo>
                  <a:pt x="3276" y="413"/>
                </a:lnTo>
                <a:lnTo>
                  <a:pt x="3276" y="417"/>
                </a:lnTo>
                <a:lnTo>
                  <a:pt x="3272" y="417"/>
                </a:lnTo>
                <a:lnTo>
                  <a:pt x="3272" y="413"/>
                </a:lnTo>
                <a:close/>
                <a:moveTo>
                  <a:pt x="3280" y="413"/>
                </a:moveTo>
                <a:lnTo>
                  <a:pt x="3284" y="413"/>
                </a:lnTo>
                <a:lnTo>
                  <a:pt x="3284" y="417"/>
                </a:lnTo>
                <a:lnTo>
                  <a:pt x="3280" y="417"/>
                </a:lnTo>
                <a:lnTo>
                  <a:pt x="3280" y="413"/>
                </a:lnTo>
                <a:close/>
                <a:moveTo>
                  <a:pt x="3287" y="413"/>
                </a:moveTo>
                <a:lnTo>
                  <a:pt x="3291" y="413"/>
                </a:lnTo>
                <a:lnTo>
                  <a:pt x="3291" y="417"/>
                </a:lnTo>
                <a:lnTo>
                  <a:pt x="3287" y="417"/>
                </a:lnTo>
                <a:lnTo>
                  <a:pt x="3287" y="413"/>
                </a:lnTo>
                <a:close/>
                <a:moveTo>
                  <a:pt x="3295" y="413"/>
                </a:moveTo>
                <a:lnTo>
                  <a:pt x="3299" y="413"/>
                </a:lnTo>
                <a:lnTo>
                  <a:pt x="3299" y="417"/>
                </a:lnTo>
                <a:lnTo>
                  <a:pt x="3295" y="417"/>
                </a:lnTo>
                <a:lnTo>
                  <a:pt x="3295" y="413"/>
                </a:lnTo>
                <a:close/>
                <a:moveTo>
                  <a:pt x="3303" y="413"/>
                </a:moveTo>
                <a:lnTo>
                  <a:pt x="3307" y="413"/>
                </a:lnTo>
                <a:lnTo>
                  <a:pt x="3307" y="417"/>
                </a:lnTo>
                <a:lnTo>
                  <a:pt x="3303" y="417"/>
                </a:lnTo>
                <a:lnTo>
                  <a:pt x="3303" y="413"/>
                </a:lnTo>
                <a:close/>
                <a:moveTo>
                  <a:pt x="3310" y="413"/>
                </a:moveTo>
                <a:lnTo>
                  <a:pt x="3314" y="413"/>
                </a:lnTo>
                <a:lnTo>
                  <a:pt x="3314" y="417"/>
                </a:lnTo>
                <a:lnTo>
                  <a:pt x="3310" y="417"/>
                </a:lnTo>
                <a:lnTo>
                  <a:pt x="3310" y="413"/>
                </a:lnTo>
                <a:close/>
                <a:moveTo>
                  <a:pt x="3318" y="413"/>
                </a:moveTo>
                <a:lnTo>
                  <a:pt x="3322" y="413"/>
                </a:lnTo>
                <a:lnTo>
                  <a:pt x="3322" y="417"/>
                </a:lnTo>
                <a:lnTo>
                  <a:pt x="3318" y="417"/>
                </a:lnTo>
                <a:lnTo>
                  <a:pt x="3318" y="413"/>
                </a:lnTo>
                <a:close/>
                <a:moveTo>
                  <a:pt x="3326" y="413"/>
                </a:moveTo>
                <a:lnTo>
                  <a:pt x="3330" y="413"/>
                </a:lnTo>
                <a:lnTo>
                  <a:pt x="3330" y="417"/>
                </a:lnTo>
                <a:lnTo>
                  <a:pt x="3326" y="417"/>
                </a:lnTo>
                <a:lnTo>
                  <a:pt x="3326" y="413"/>
                </a:lnTo>
                <a:close/>
                <a:moveTo>
                  <a:pt x="3333" y="413"/>
                </a:moveTo>
                <a:lnTo>
                  <a:pt x="3337" y="413"/>
                </a:lnTo>
                <a:lnTo>
                  <a:pt x="3337" y="417"/>
                </a:lnTo>
                <a:lnTo>
                  <a:pt x="3333" y="417"/>
                </a:lnTo>
                <a:lnTo>
                  <a:pt x="3333" y="413"/>
                </a:lnTo>
                <a:close/>
                <a:moveTo>
                  <a:pt x="3341" y="413"/>
                </a:moveTo>
                <a:lnTo>
                  <a:pt x="3345" y="413"/>
                </a:lnTo>
                <a:lnTo>
                  <a:pt x="3345" y="417"/>
                </a:lnTo>
                <a:lnTo>
                  <a:pt x="3341" y="417"/>
                </a:lnTo>
                <a:lnTo>
                  <a:pt x="3341" y="413"/>
                </a:lnTo>
                <a:close/>
                <a:moveTo>
                  <a:pt x="3349" y="413"/>
                </a:moveTo>
                <a:lnTo>
                  <a:pt x="3353" y="413"/>
                </a:lnTo>
                <a:lnTo>
                  <a:pt x="3353" y="417"/>
                </a:lnTo>
                <a:lnTo>
                  <a:pt x="3349" y="417"/>
                </a:lnTo>
                <a:lnTo>
                  <a:pt x="3349" y="413"/>
                </a:lnTo>
                <a:close/>
                <a:moveTo>
                  <a:pt x="3356" y="413"/>
                </a:moveTo>
                <a:lnTo>
                  <a:pt x="3360" y="413"/>
                </a:lnTo>
                <a:lnTo>
                  <a:pt x="3360" y="417"/>
                </a:lnTo>
                <a:lnTo>
                  <a:pt x="3356" y="417"/>
                </a:lnTo>
                <a:lnTo>
                  <a:pt x="3356" y="413"/>
                </a:lnTo>
                <a:close/>
                <a:moveTo>
                  <a:pt x="3364" y="413"/>
                </a:moveTo>
                <a:lnTo>
                  <a:pt x="3368" y="413"/>
                </a:lnTo>
                <a:lnTo>
                  <a:pt x="3368" y="417"/>
                </a:lnTo>
                <a:lnTo>
                  <a:pt x="3364" y="417"/>
                </a:lnTo>
                <a:lnTo>
                  <a:pt x="3364" y="413"/>
                </a:lnTo>
                <a:close/>
                <a:moveTo>
                  <a:pt x="3372" y="413"/>
                </a:moveTo>
                <a:lnTo>
                  <a:pt x="3376" y="413"/>
                </a:lnTo>
                <a:lnTo>
                  <a:pt x="3376" y="417"/>
                </a:lnTo>
                <a:lnTo>
                  <a:pt x="3372" y="417"/>
                </a:lnTo>
                <a:lnTo>
                  <a:pt x="3372" y="413"/>
                </a:lnTo>
                <a:close/>
                <a:moveTo>
                  <a:pt x="3380" y="413"/>
                </a:moveTo>
                <a:lnTo>
                  <a:pt x="3383" y="413"/>
                </a:lnTo>
                <a:lnTo>
                  <a:pt x="3383" y="417"/>
                </a:lnTo>
                <a:lnTo>
                  <a:pt x="3380" y="417"/>
                </a:lnTo>
                <a:lnTo>
                  <a:pt x="3380" y="413"/>
                </a:lnTo>
                <a:close/>
                <a:moveTo>
                  <a:pt x="3387" y="413"/>
                </a:moveTo>
                <a:lnTo>
                  <a:pt x="3391" y="413"/>
                </a:lnTo>
                <a:lnTo>
                  <a:pt x="3391" y="417"/>
                </a:lnTo>
                <a:lnTo>
                  <a:pt x="3387" y="417"/>
                </a:lnTo>
                <a:lnTo>
                  <a:pt x="3387" y="413"/>
                </a:lnTo>
                <a:close/>
                <a:moveTo>
                  <a:pt x="3395" y="413"/>
                </a:moveTo>
                <a:lnTo>
                  <a:pt x="3399" y="413"/>
                </a:lnTo>
                <a:lnTo>
                  <a:pt x="3399" y="417"/>
                </a:lnTo>
                <a:lnTo>
                  <a:pt x="3395" y="417"/>
                </a:lnTo>
                <a:lnTo>
                  <a:pt x="3395" y="413"/>
                </a:lnTo>
                <a:close/>
                <a:moveTo>
                  <a:pt x="3403" y="413"/>
                </a:moveTo>
                <a:lnTo>
                  <a:pt x="3406" y="413"/>
                </a:lnTo>
                <a:lnTo>
                  <a:pt x="3406" y="417"/>
                </a:lnTo>
                <a:lnTo>
                  <a:pt x="3403" y="417"/>
                </a:lnTo>
                <a:lnTo>
                  <a:pt x="3403" y="413"/>
                </a:lnTo>
                <a:close/>
                <a:moveTo>
                  <a:pt x="3410" y="413"/>
                </a:moveTo>
                <a:lnTo>
                  <a:pt x="3414" y="413"/>
                </a:lnTo>
                <a:lnTo>
                  <a:pt x="3414" y="417"/>
                </a:lnTo>
                <a:lnTo>
                  <a:pt x="3410" y="417"/>
                </a:lnTo>
                <a:lnTo>
                  <a:pt x="3410" y="413"/>
                </a:lnTo>
                <a:close/>
                <a:moveTo>
                  <a:pt x="3418" y="413"/>
                </a:moveTo>
                <a:lnTo>
                  <a:pt x="3422" y="413"/>
                </a:lnTo>
                <a:lnTo>
                  <a:pt x="3422" y="417"/>
                </a:lnTo>
                <a:lnTo>
                  <a:pt x="3418" y="417"/>
                </a:lnTo>
                <a:lnTo>
                  <a:pt x="3418" y="413"/>
                </a:lnTo>
                <a:close/>
                <a:moveTo>
                  <a:pt x="3426" y="413"/>
                </a:moveTo>
                <a:lnTo>
                  <a:pt x="3429" y="413"/>
                </a:lnTo>
                <a:lnTo>
                  <a:pt x="3429" y="417"/>
                </a:lnTo>
                <a:lnTo>
                  <a:pt x="3426" y="417"/>
                </a:lnTo>
                <a:lnTo>
                  <a:pt x="3426" y="413"/>
                </a:lnTo>
                <a:close/>
                <a:moveTo>
                  <a:pt x="3433" y="413"/>
                </a:moveTo>
                <a:lnTo>
                  <a:pt x="3437" y="413"/>
                </a:lnTo>
                <a:lnTo>
                  <a:pt x="3437" y="417"/>
                </a:lnTo>
                <a:lnTo>
                  <a:pt x="3433" y="417"/>
                </a:lnTo>
                <a:lnTo>
                  <a:pt x="3433" y="413"/>
                </a:lnTo>
                <a:close/>
                <a:moveTo>
                  <a:pt x="3441" y="413"/>
                </a:moveTo>
                <a:lnTo>
                  <a:pt x="3445" y="413"/>
                </a:lnTo>
                <a:lnTo>
                  <a:pt x="3445" y="417"/>
                </a:lnTo>
                <a:lnTo>
                  <a:pt x="3441" y="417"/>
                </a:lnTo>
                <a:lnTo>
                  <a:pt x="3441" y="413"/>
                </a:lnTo>
                <a:close/>
                <a:moveTo>
                  <a:pt x="3449" y="413"/>
                </a:moveTo>
                <a:lnTo>
                  <a:pt x="3452" y="413"/>
                </a:lnTo>
                <a:lnTo>
                  <a:pt x="3452" y="417"/>
                </a:lnTo>
                <a:lnTo>
                  <a:pt x="3449" y="417"/>
                </a:lnTo>
                <a:lnTo>
                  <a:pt x="3449" y="413"/>
                </a:lnTo>
                <a:close/>
                <a:moveTo>
                  <a:pt x="3456" y="413"/>
                </a:moveTo>
                <a:lnTo>
                  <a:pt x="3460" y="413"/>
                </a:lnTo>
                <a:lnTo>
                  <a:pt x="3460" y="417"/>
                </a:lnTo>
                <a:lnTo>
                  <a:pt x="3456" y="417"/>
                </a:lnTo>
                <a:lnTo>
                  <a:pt x="3456" y="413"/>
                </a:lnTo>
                <a:close/>
                <a:moveTo>
                  <a:pt x="3464" y="413"/>
                </a:moveTo>
                <a:lnTo>
                  <a:pt x="3468" y="413"/>
                </a:lnTo>
                <a:lnTo>
                  <a:pt x="3468" y="417"/>
                </a:lnTo>
                <a:lnTo>
                  <a:pt x="3464" y="417"/>
                </a:lnTo>
                <a:lnTo>
                  <a:pt x="3464" y="413"/>
                </a:lnTo>
                <a:close/>
                <a:moveTo>
                  <a:pt x="3472" y="413"/>
                </a:moveTo>
                <a:lnTo>
                  <a:pt x="3476" y="413"/>
                </a:lnTo>
                <a:lnTo>
                  <a:pt x="3476" y="417"/>
                </a:lnTo>
                <a:lnTo>
                  <a:pt x="3472" y="417"/>
                </a:lnTo>
                <a:lnTo>
                  <a:pt x="3472" y="413"/>
                </a:lnTo>
                <a:close/>
                <a:moveTo>
                  <a:pt x="3479" y="413"/>
                </a:moveTo>
                <a:lnTo>
                  <a:pt x="3483" y="413"/>
                </a:lnTo>
                <a:lnTo>
                  <a:pt x="3483" y="417"/>
                </a:lnTo>
                <a:lnTo>
                  <a:pt x="3479" y="417"/>
                </a:lnTo>
                <a:lnTo>
                  <a:pt x="3479" y="413"/>
                </a:lnTo>
                <a:close/>
                <a:moveTo>
                  <a:pt x="3487" y="413"/>
                </a:moveTo>
                <a:lnTo>
                  <a:pt x="3491" y="413"/>
                </a:lnTo>
                <a:lnTo>
                  <a:pt x="3491" y="417"/>
                </a:lnTo>
                <a:lnTo>
                  <a:pt x="3487" y="417"/>
                </a:lnTo>
                <a:lnTo>
                  <a:pt x="3487" y="413"/>
                </a:lnTo>
                <a:close/>
                <a:moveTo>
                  <a:pt x="3495" y="413"/>
                </a:moveTo>
                <a:lnTo>
                  <a:pt x="3499" y="413"/>
                </a:lnTo>
                <a:lnTo>
                  <a:pt x="3499" y="417"/>
                </a:lnTo>
                <a:lnTo>
                  <a:pt x="3495" y="417"/>
                </a:lnTo>
                <a:lnTo>
                  <a:pt x="3495" y="413"/>
                </a:lnTo>
                <a:close/>
                <a:moveTo>
                  <a:pt x="3502" y="413"/>
                </a:moveTo>
                <a:lnTo>
                  <a:pt x="3506" y="413"/>
                </a:lnTo>
                <a:lnTo>
                  <a:pt x="3506" y="417"/>
                </a:lnTo>
                <a:lnTo>
                  <a:pt x="3502" y="417"/>
                </a:lnTo>
                <a:lnTo>
                  <a:pt x="3502" y="413"/>
                </a:lnTo>
                <a:close/>
                <a:moveTo>
                  <a:pt x="3510" y="413"/>
                </a:moveTo>
                <a:lnTo>
                  <a:pt x="3514" y="413"/>
                </a:lnTo>
                <a:lnTo>
                  <a:pt x="3514" y="417"/>
                </a:lnTo>
                <a:lnTo>
                  <a:pt x="3510" y="417"/>
                </a:lnTo>
                <a:lnTo>
                  <a:pt x="3510" y="413"/>
                </a:lnTo>
                <a:close/>
                <a:moveTo>
                  <a:pt x="3518" y="413"/>
                </a:moveTo>
                <a:lnTo>
                  <a:pt x="3522" y="413"/>
                </a:lnTo>
                <a:lnTo>
                  <a:pt x="3522" y="417"/>
                </a:lnTo>
                <a:lnTo>
                  <a:pt x="3518" y="417"/>
                </a:lnTo>
                <a:lnTo>
                  <a:pt x="3518" y="413"/>
                </a:lnTo>
                <a:close/>
                <a:moveTo>
                  <a:pt x="3525" y="413"/>
                </a:moveTo>
                <a:lnTo>
                  <a:pt x="3529" y="413"/>
                </a:lnTo>
                <a:lnTo>
                  <a:pt x="3529" y="417"/>
                </a:lnTo>
                <a:lnTo>
                  <a:pt x="3525" y="417"/>
                </a:lnTo>
                <a:lnTo>
                  <a:pt x="3525" y="413"/>
                </a:lnTo>
                <a:close/>
                <a:moveTo>
                  <a:pt x="3533" y="413"/>
                </a:moveTo>
                <a:lnTo>
                  <a:pt x="3537" y="413"/>
                </a:lnTo>
                <a:lnTo>
                  <a:pt x="3537" y="417"/>
                </a:lnTo>
                <a:lnTo>
                  <a:pt x="3533" y="417"/>
                </a:lnTo>
                <a:lnTo>
                  <a:pt x="3533" y="413"/>
                </a:lnTo>
                <a:close/>
                <a:moveTo>
                  <a:pt x="3541" y="413"/>
                </a:moveTo>
                <a:lnTo>
                  <a:pt x="3545" y="413"/>
                </a:lnTo>
                <a:lnTo>
                  <a:pt x="3545" y="417"/>
                </a:lnTo>
                <a:lnTo>
                  <a:pt x="3541" y="417"/>
                </a:lnTo>
                <a:lnTo>
                  <a:pt x="3541" y="413"/>
                </a:lnTo>
                <a:close/>
                <a:moveTo>
                  <a:pt x="3548" y="413"/>
                </a:moveTo>
                <a:lnTo>
                  <a:pt x="3552" y="413"/>
                </a:lnTo>
                <a:lnTo>
                  <a:pt x="3552" y="417"/>
                </a:lnTo>
                <a:lnTo>
                  <a:pt x="3548" y="417"/>
                </a:lnTo>
                <a:lnTo>
                  <a:pt x="3548" y="413"/>
                </a:lnTo>
                <a:close/>
                <a:moveTo>
                  <a:pt x="3556" y="413"/>
                </a:moveTo>
                <a:lnTo>
                  <a:pt x="3560" y="413"/>
                </a:lnTo>
                <a:lnTo>
                  <a:pt x="3560" y="417"/>
                </a:lnTo>
                <a:lnTo>
                  <a:pt x="3556" y="417"/>
                </a:lnTo>
                <a:lnTo>
                  <a:pt x="3556" y="413"/>
                </a:lnTo>
                <a:close/>
                <a:moveTo>
                  <a:pt x="3564" y="413"/>
                </a:moveTo>
                <a:lnTo>
                  <a:pt x="3568" y="413"/>
                </a:lnTo>
                <a:lnTo>
                  <a:pt x="3568" y="417"/>
                </a:lnTo>
                <a:lnTo>
                  <a:pt x="3564" y="417"/>
                </a:lnTo>
                <a:lnTo>
                  <a:pt x="3564" y="413"/>
                </a:lnTo>
                <a:close/>
                <a:moveTo>
                  <a:pt x="3572" y="413"/>
                </a:moveTo>
                <a:lnTo>
                  <a:pt x="3575" y="413"/>
                </a:lnTo>
                <a:lnTo>
                  <a:pt x="3575" y="417"/>
                </a:lnTo>
                <a:lnTo>
                  <a:pt x="3572" y="417"/>
                </a:lnTo>
                <a:lnTo>
                  <a:pt x="3572" y="413"/>
                </a:lnTo>
                <a:close/>
                <a:moveTo>
                  <a:pt x="3579" y="413"/>
                </a:moveTo>
                <a:lnTo>
                  <a:pt x="3583" y="413"/>
                </a:lnTo>
                <a:lnTo>
                  <a:pt x="3583" y="417"/>
                </a:lnTo>
                <a:lnTo>
                  <a:pt x="3579" y="417"/>
                </a:lnTo>
                <a:lnTo>
                  <a:pt x="3579" y="413"/>
                </a:lnTo>
                <a:close/>
                <a:moveTo>
                  <a:pt x="3587" y="413"/>
                </a:moveTo>
                <a:lnTo>
                  <a:pt x="3591" y="413"/>
                </a:lnTo>
                <a:lnTo>
                  <a:pt x="3591" y="417"/>
                </a:lnTo>
                <a:lnTo>
                  <a:pt x="3587" y="417"/>
                </a:lnTo>
                <a:lnTo>
                  <a:pt x="3587" y="413"/>
                </a:lnTo>
                <a:close/>
                <a:moveTo>
                  <a:pt x="3595" y="413"/>
                </a:moveTo>
                <a:lnTo>
                  <a:pt x="3598" y="413"/>
                </a:lnTo>
                <a:lnTo>
                  <a:pt x="3598" y="417"/>
                </a:lnTo>
                <a:lnTo>
                  <a:pt x="3595" y="417"/>
                </a:lnTo>
                <a:lnTo>
                  <a:pt x="3595" y="413"/>
                </a:lnTo>
                <a:close/>
                <a:moveTo>
                  <a:pt x="3602" y="413"/>
                </a:moveTo>
                <a:lnTo>
                  <a:pt x="3606" y="413"/>
                </a:lnTo>
                <a:lnTo>
                  <a:pt x="3606" y="417"/>
                </a:lnTo>
                <a:lnTo>
                  <a:pt x="3602" y="417"/>
                </a:lnTo>
                <a:lnTo>
                  <a:pt x="3602" y="413"/>
                </a:lnTo>
                <a:close/>
                <a:moveTo>
                  <a:pt x="3610" y="413"/>
                </a:moveTo>
                <a:lnTo>
                  <a:pt x="3614" y="413"/>
                </a:lnTo>
                <a:lnTo>
                  <a:pt x="3614" y="417"/>
                </a:lnTo>
                <a:lnTo>
                  <a:pt x="3610" y="417"/>
                </a:lnTo>
                <a:lnTo>
                  <a:pt x="3610" y="413"/>
                </a:lnTo>
                <a:close/>
                <a:moveTo>
                  <a:pt x="3618" y="413"/>
                </a:moveTo>
                <a:lnTo>
                  <a:pt x="3621" y="413"/>
                </a:lnTo>
                <a:lnTo>
                  <a:pt x="3621" y="417"/>
                </a:lnTo>
                <a:lnTo>
                  <a:pt x="3618" y="417"/>
                </a:lnTo>
                <a:lnTo>
                  <a:pt x="3618" y="413"/>
                </a:lnTo>
                <a:close/>
                <a:moveTo>
                  <a:pt x="3625" y="413"/>
                </a:moveTo>
                <a:lnTo>
                  <a:pt x="3629" y="413"/>
                </a:lnTo>
                <a:lnTo>
                  <a:pt x="3629" y="417"/>
                </a:lnTo>
                <a:lnTo>
                  <a:pt x="3625" y="417"/>
                </a:lnTo>
                <a:lnTo>
                  <a:pt x="3625" y="413"/>
                </a:lnTo>
                <a:close/>
                <a:moveTo>
                  <a:pt x="3633" y="413"/>
                </a:moveTo>
                <a:lnTo>
                  <a:pt x="3637" y="413"/>
                </a:lnTo>
                <a:lnTo>
                  <a:pt x="3637" y="417"/>
                </a:lnTo>
                <a:lnTo>
                  <a:pt x="3633" y="417"/>
                </a:lnTo>
                <a:lnTo>
                  <a:pt x="3633" y="413"/>
                </a:lnTo>
                <a:close/>
                <a:moveTo>
                  <a:pt x="3641" y="413"/>
                </a:moveTo>
                <a:lnTo>
                  <a:pt x="3644" y="413"/>
                </a:lnTo>
                <a:lnTo>
                  <a:pt x="3644" y="417"/>
                </a:lnTo>
                <a:lnTo>
                  <a:pt x="3641" y="417"/>
                </a:lnTo>
                <a:lnTo>
                  <a:pt x="3641" y="413"/>
                </a:lnTo>
                <a:close/>
                <a:moveTo>
                  <a:pt x="3648" y="413"/>
                </a:moveTo>
                <a:lnTo>
                  <a:pt x="3652" y="413"/>
                </a:lnTo>
                <a:lnTo>
                  <a:pt x="3652" y="417"/>
                </a:lnTo>
                <a:lnTo>
                  <a:pt x="3648" y="417"/>
                </a:lnTo>
                <a:lnTo>
                  <a:pt x="3648" y="413"/>
                </a:lnTo>
                <a:close/>
                <a:moveTo>
                  <a:pt x="3656" y="413"/>
                </a:moveTo>
                <a:lnTo>
                  <a:pt x="3660" y="413"/>
                </a:lnTo>
                <a:lnTo>
                  <a:pt x="3660" y="417"/>
                </a:lnTo>
                <a:lnTo>
                  <a:pt x="3656" y="417"/>
                </a:lnTo>
                <a:lnTo>
                  <a:pt x="3656" y="413"/>
                </a:lnTo>
                <a:close/>
                <a:moveTo>
                  <a:pt x="3664" y="413"/>
                </a:moveTo>
                <a:lnTo>
                  <a:pt x="3668" y="413"/>
                </a:lnTo>
                <a:lnTo>
                  <a:pt x="3668" y="417"/>
                </a:lnTo>
                <a:lnTo>
                  <a:pt x="3664" y="417"/>
                </a:lnTo>
                <a:lnTo>
                  <a:pt x="3664" y="413"/>
                </a:lnTo>
                <a:close/>
                <a:moveTo>
                  <a:pt x="3671" y="413"/>
                </a:moveTo>
                <a:lnTo>
                  <a:pt x="3675" y="413"/>
                </a:lnTo>
                <a:lnTo>
                  <a:pt x="3675" y="417"/>
                </a:lnTo>
                <a:lnTo>
                  <a:pt x="3671" y="417"/>
                </a:lnTo>
                <a:lnTo>
                  <a:pt x="3671" y="413"/>
                </a:lnTo>
                <a:close/>
                <a:moveTo>
                  <a:pt x="3679" y="413"/>
                </a:moveTo>
                <a:lnTo>
                  <a:pt x="3683" y="413"/>
                </a:lnTo>
                <a:lnTo>
                  <a:pt x="3683" y="417"/>
                </a:lnTo>
                <a:lnTo>
                  <a:pt x="3679" y="417"/>
                </a:lnTo>
                <a:lnTo>
                  <a:pt x="3679" y="413"/>
                </a:lnTo>
                <a:close/>
                <a:moveTo>
                  <a:pt x="3687" y="413"/>
                </a:moveTo>
                <a:lnTo>
                  <a:pt x="3691" y="413"/>
                </a:lnTo>
                <a:lnTo>
                  <a:pt x="3691" y="417"/>
                </a:lnTo>
                <a:lnTo>
                  <a:pt x="3687" y="417"/>
                </a:lnTo>
                <a:lnTo>
                  <a:pt x="3687" y="413"/>
                </a:lnTo>
                <a:close/>
                <a:moveTo>
                  <a:pt x="3694" y="413"/>
                </a:moveTo>
                <a:lnTo>
                  <a:pt x="3698" y="413"/>
                </a:lnTo>
                <a:lnTo>
                  <a:pt x="3698" y="417"/>
                </a:lnTo>
                <a:lnTo>
                  <a:pt x="3694" y="417"/>
                </a:lnTo>
                <a:lnTo>
                  <a:pt x="3694" y="413"/>
                </a:lnTo>
                <a:close/>
                <a:moveTo>
                  <a:pt x="3702" y="413"/>
                </a:moveTo>
                <a:lnTo>
                  <a:pt x="3706" y="413"/>
                </a:lnTo>
                <a:lnTo>
                  <a:pt x="3706" y="417"/>
                </a:lnTo>
                <a:lnTo>
                  <a:pt x="3702" y="417"/>
                </a:lnTo>
                <a:lnTo>
                  <a:pt x="3702" y="413"/>
                </a:lnTo>
                <a:close/>
                <a:moveTo>
                  <a:pt x="3710" y="413"/>
                </a:moveTo>
                <a:lnTo>
                  <a:pt x="3714" y="413"/>
                </a:lnTo>
                <a:lnTo>
                  <a:pt x="3714" y="417"/>
                </a:lnTo>
                <a:lnTo>
                  <a:pt x="3710" y="417"/>
                </a:lnTo>
                <a:lnTo>
                  <a:pt x="3710" y="413"/>
                </a:lnTo>
                <a:close/>
                <a:moveTo>
                  <a:pt x="3717" y="413"/>
                </a:moveTo>
                <a:lnTo>
                  <a:pt x="3721" y="413"/>
                </a:lnTo>
                <a:lnTo>
                  <a:pt x="3721" y="417"/>
                </a:lnTo>
                <a:lnTo>
                  <a:pt x="3717" y="417"/>
                </a:lnTo>
                <a:lnTo>
                  <a:pt x="3717" y="413"/>
                </a:lnTo>
                <a:close/>
                <a:moveTo>
                  <a:pt x="3725" y="413"/>
                </a:moveTo>
                <a:lnTo>
                  <a:pt x="3729" y="413"/>
                </a:lnTo>
                <a:lnTo>
                  <a:pt x="3729" y="417"/>
                </a:lnTo>
                <a:lnTo>
                  <a:pt x="3725" y="417"/>
                </a:lnTo>
                <a:lnTo>
                  <a:pt x="3725" y="413"/>
                </a:lnTo>
                <a:close/>
                <a:moveTo>
                  <a:pt x="3733" y="413"/>
                </a:moveTo>
                <a:lnTo>
                  <a:pt x="3737" y="413"/>
                </a:lnTo>
                <a:lnTo>
                  <a:pt x="3737" y="417"/>
                </a:lnTo>
                <a:lnTo>
                  <a:pt x="3733" y="417"/>
                </a:lnTo>
                <a:lnTo>
                  <a:pt x="3733" y="413"/>
                </a:lnTo>
                <a:close/>
                <a:moveTo>
                  <a:pt x="3740" y="413"/>
                </a:moveTo>
                <a:lnTo>
                  <a:pt x="3744" y="413"/>
                </a:lnTo>
                <a:lnTo>
                  <a:pt x="3744" y="417"/>
                </a:lnTo>
                <a:lnTo>
                  <a:pt x="3740" y="417"/>
                </a:lnTo>
                <a:lnTo>
                  <a:pt x="3740" y="413"/>
                </a:lnTo>
                <a:close/>
                <a:moveTo>
                  <a:pt x="3748" y="413"/>
                </a:moveTo>
                <a:lnTo>
                  <a:pt x="3752" y="413"/>
                </a:lnTo>
                <a:lnTo>
                  <a:pt x="3752" y="417"/>
                </a:lnTo>
                <a:lnTo>
                  <a:pt x="3748" y="417"/>
                </a:lnTo>
                <a:lnTo>
                  <a:pt x="3748" y="413"/>
                </a:lnTo>
                <a:close/>
                <a:moveTo>
                  <a:pt x="3756" y="413"/>
                </a:moveTo>
                <a:lnTo>
                  <a:pt x="3760" y="413"/>
                </a:lnTo>
                <a:lnTo>
                  <a:pt x="3760" y="417"/>
                </a:lnTo>
                <a:lnTo>
                  <a:pt x="3756" y="417"/>
                </a:lnTo>
                <a:lnTo>
                  <a:pt x="3756" y="413"/>
                </a:lnTo>
                <a:close/>
                <a:moveTo>
                  <a:pt x="3764" y="413"/>
                </a:moveTo>
                <a:lnTo>
                  <a:pt x="3767" y="413"/>
                </a:lnTo>
                <a:lnTo>
                  <a:pt x="3767" y="417"/>
                </a:lnTo>
                <a:lnTo>
                  <a:pt x="3764" y="417"/>
                </a:lnTo>
                <a:lnTo>
                  <a:pt x="3764" y="413"/>
                </a:lnTo>
                <a:close/>
                <a:moveTo>
                  <a:pt x="3771" y="413"/>
                </a:moveTo>
                <a:lnTo>
                  <a:pt x="3775" y="413"/>
                </a:lnTo>
                <a:lnTo>
                  <a:pt x="3775" y="417"/>
                </a:lnTo>
                <a:lnTo>
                  <a:pt x="3771" y="417"/>
                </a:lnTo>
                <a:lnTo>
                  <a:pt x="3771" y="413"/>
                </a:lnTo>
                <a:close/>
                <a:moveTo>
                  <a:pt x="3779" y="413"/>
                </a:moveTo>
                <a:lnTo>
                  <a:pt x="3783" y="413"/>
                </a:lnTo>
                <a:lnTo>
                  <a:pt x="3783" y="417"/>
                </a:lnTo>
                <a:lnTo>
                  <a:pt x="3779" y="417"/>
                </a:lnTo>
                <a:lnTo>
                  <a:pt x="3779" y="413"/>
                </a:lnTo>
                <a:close/>
                <a:moveTo>
                  <a:pt x="3787" y="413"/>
                </a:moveTo>
                <a:lnTo>
                  <a:pt x="3790" y="413"/>
                </a:lnTo>
                <a:lnTo>
                  <a:pt x="3790" y="417"/>
                </a:lnTo>
                <a:lnTo>
                  <a:pt x="3787" y="417"/>
                </a:lnTo>
                <a:lnTo>
                  <a:pt x="3787" y="413"/>
                </a:lnTo>
                <a:close/>
                <a:moveTo>
                  <a:pt x="3794" y="413"/>
                </a:moveTo>
                <a:lnTo>
                  <a:pt x="3798" y="413"/>
                </a:lnTo>
                <a:lnTo>
                  <a:pt x="3798" y="417"/>
                </a:lnTo>
                <a:lnTo>
                  <a:pt x="3794" y="417"/>
                </a:lnTo>
                <a:lnTo>
                  <a:pt x="3794" y="413"/>
                </a:lnTo>
                <a:close/>
                <a:moveTo>
                  <a:pt x="3802" y="413"/>
                </a:moveTo>
                <a:lnTo>
                  <a:pt x="3806" y="413"/>
                </a:lnTo>
                <a:lnTo>
                  <a:pt x="3806" y="417"/>
                </a:lnTo>
                <a:lnTo>
                  <a:pt x="3802" y="417"/>
                </a:lnTo>
                <a:lnTo>
                  <a:pt x="3802" y="413"/>
                </a:lnTo>
                <a:close/>
                <a:moveTo>
                  <a:pt x="3810" y="413"/>
                </a:moveTo>
                <a:lnTo>
                  <a:pt x="3813" y="413"/>
                </a:lnTo>
                <a:lnTo>
                  <a:pt x="3813" y="417"/>
                </a:lnTo>
                <a:lnTo>
                  <a:pt x="3810" y="417"/>
                </a:lnTo>
                <a:lnTo>
                  <a:pt x="3810" y="413"/>
                </a:lnTo>
                <a:close/>
                <a:moveTo>
                  <a:pt x="3817" y="413"/>
                </a:moveTo>
                <a:lnTo>
                  <a:pt x="3821" y="413"/>
                </a:lnTo>
                <a:lnTo>
                  <a:pt x="3821" y="417"/>
                </a:lnTo>
                <a:lnTo>
                  <a:pt x="3817" y="417"/>
                </a:lnTo>
                <a:lnTo>
                  <a:pt x="3817" y="413"/>
                </a:lnTo>
                <a:close/>
                <a:moveTo>
                  <a:pt x="3825" y="413"/>
                </a:moveTo>
                <a:lnTo>
                  <a:pt x="3829" y="413"/>
                </a:lnTo>
                <a:lnTo>
                  <a:pt x="3829" y="417"/>
                </a:lnTo>
                <a:lnTo>
                  <a:pt x="3825" y="417"/>
                </a:lnTo>
                <a:lnTo>
                  <a:pt x="3825" y="413"/>
                </a:lnTo>
                <a:close/>
                <a:moveTo>
                  <a:pt x="3833" y="413"/>
                </a:moveTo>
                <a:lnTo>
                  <a:pt x="3836" y="413"/>
                </a:lnTo>
                <a:lnTo>
                  <a:pt x="3836" y="417"/>
                </a:lnTo>
                <a:lnTo>
                  <a:pt x="3833" y="417"/>
                </a:lnTo>
                <a:lnTo>
                  <a:pt x="3833" y="413"/>
                </a:lnTo>
                <a:close/>
                <a:moveTo>
                  <a:pt x="3840" y="413"/>
                </a:moveTo>
                <a:lnTo>
                  <a:pt x="3844" y="413"/>
                </a:lnTo>
                <a:lnTo>
                  <a:pt x="3844" y="417"/>
                </a:lnTo>
                <a:lnTo>
                  <a:pt x="3840" y="417"/>
                </a:lnTo>
                <a:lnTo>
                  <a:pt x="3840" y="413"/>
                </a:lnTo>
                <a:close/>
                <a:moveTo>
                  <a:pt x="3848" y="413"/>
                </a:moveTo>
                <a:lnTo>
                  <a:pt x="3852" y="413"/>
                </a:lnTo>
                <a:lnTo>
                  <a:pt x="3852" y="417"/>
                </a:lnTo>
                <a:lnTo>
                  <a:pt x="3848" y="417"/>
                </a:lnTo>
                <a:lnTo>
                  <a:pt x="3848" y="413"/>
                </a:lnTo>
                <a:close/>
                <a:moveTo>
                  <a:pt x="3856" y="413"/>
                </a:moveTo>
                <a:lnTo>
                  <a:pt x="3860" y="413"/>
                </a:lnTo>
                <a:lnTo>
                  <a:pt x="3860" y="417"/>
                </a:lnTo>
                <a:lnTo>
                  <a:pt x="3856" y="417"/>
                </a:lnTo>
                <a:lnTo>
                  <a:pt x="3856" y="413"/>
                </a:lnTo>
                <a:close/>
                <a:moveTo>
                  <a:pt x="3863" y="413"/>
                </a:moveTo>
                <a:lnTo>
                  <a:pt x="3867" y="413"/>
                </a:lnTo>
                <a:lnTo>
                  <a:pt x="3867" y="417"/>
                </a:lnTo>
                <a:lnTo>
                  <a:pt x="3863" y="417"/>
                </a:lnTo>
                <a:lnTo>
                  <a:pt x="3863" y="413"/>
                </a:lnTo>
                <a:close/>
                <a:moveTo>
                  <a:pt x="3871" y="413"/>
                </a:moveTo>
                <a:lnTo>
                  <a:pt x="3875" y="413"/>
                </a:lnTo>
                <a:lnTo>
                  <a:pt x="3875" y="417"/>
                </a:lnTo>
                <a:lnTo>
                  <a:pt x="3871" y="417"/>
                </a:lnTo>
                <a:lnTo>
                  <a:pt x="3871" y="413"/>
                </a:lnTo>
                <a:close/>
                <a:moveTo>
                  <a:pt x="3879" y="413"/>
                </a:moveTo>
                <a:lnTo>
                  <a:pt x="3883" y="413"/>
                </a:lnTo>
                <a:lnTo>
                  <a:pt x="3883" y="417"/>
                </a:lnTo>
                <a:lnTo>
                  <a:pt x="3879" y="417"/>
                </a:lnTo>
                <a:lnTo>
                  <a:pt x="3879" y="413"/>
                </a:lnTo>
                <a:close/>
                <a:moveTo>
                  <a:pt x="3886" y="413"/>
                </a:moveTo>
                <a:lnTo>
                  <a:pt x="3890" y="413"/>
                </a:lnTo>
                <a:lnTo>
                  <a:pt x="3890" y="417"/>
                </a:lnTo>
                <a:lnTo>
                  <a:pt x="3886" y="417"/>
                </a:lnTo>
                <a:lnTo>
                  <a:pt x="3886" y="413"/>
                </a:lnTo>
                <a:close/>
                <a:moveTo>
                  <a:pt x="3894" y="413"/>
                </a:moveTo>
                <a:lnTo>
                  <a:pt x="3898" y="413"/>
                </a:lnTo>
                <a:lnTo>
                  <a:pt x="3898" y="417"/>
                </a:lnTo>
                <a:lnTo>
                  <a:pt x="3894" y="417"/>
                </a:lnTo>
                <a:lnTo>
                  <a:pt x="3894" y="413"/>
                </a:lnTo>
                <a:close/>
                <a:moveTo>
                  <a:pt x="3902" y="413"/>
                </a:moveTo>
                <a:lnTo>
                  <a:pt x="3906" y="413"/>
                </a:lnTo>
                <a:lnTo>
                  <a:pt x="3906" y="417"/>
                </a:lnTo>
                <a:lnTo>
                  <a:pt x="3902" y="417"/>
                </a:lnTo>
                <a:lnTo>
                  <a:pt x="3902" y="413"/>
                </a:lnTo>
                <a:close/>
                <a:moveTo>
                  <a:pt x="3909" y="413"/>
                </a:moveTo>
                <a:lnTo>
                  <a:pt x="3913" y="413"/>
                </a:lnTo>
                <a:lnTo>
                  <a:pt x="3913" y="417"/>
                </a:lnTo>
                <a:lnTo>
                  <a:pt x="3909" y="417"/>
                </a:lnTo>
                <a:lnTo>
                  <a:pt x="3909" y="413"/>
                </a:lnTo>
                <a:close/>
                <a:moveTo>
                  <a:pt x="3917" y="413"/>
                </a:moveTo>
                <a:lnTo>
                  <a:pt x="3921" y="413"/>
                </a:lnTo>
                <a:lnTo>
                  <a:pt x="3921" y="417"/>
                </a:lnTo>
                <a:lnTo>
                  <a:pt x="3917" y="417"/>
                </a:lnTo>
                <a:lnTo>
                  <a:pt x="3917" y="413"/>
                </a:lnTo>
                <a:close/>
                <a:moveTo>
                  <a:pt x="3925" y="413"/>
                </a:moveTo>
                <a:lnTo>
                  <a:pt x="3929" y="413"/>
                </a:lnTo>
                <a:lnTo>
                  <a:pt x="3929" y="417"/>
                </a:lnTo>
                <a:lnTo>
                  <a:pt x="3925" y="417"/>
                </a:lnTo>
                <a:lnTo>
                  <a:pt x="3925" y="413"/>
                </a:lnTo>
                <a:close/>
                <a:moveTo>
                  <a:pt x="3932" y="413"/>
                </a:moveTo>
                <a:lnTo>
                  <a:pt x="3936" y="413"/>
                </a:lnTo>
                <a:lnTo>
                  <a:pt x="3936" y="417"/>
                </a:lnTo>
                <a:lnTo>
                  <a:pt x="3932" y="417"/>
                </a:lnTo>
                <a:lnTo>
                  <a:pt x="3932" y="413"/>
                </a:lnTo>
                <a:close/>
                <a:moveTo>
                  <a:pt x="3940" y="413"/>
                </a:moveTo>
                <a:lnTo>
                  <a:pt x="3944" y="413"/>
                </a:lnTo>
                <a:lnTo>
                  <a:pt x="3944" y="417"/>
                </a:lnTo>
                <a:lnTo>
                  <a:pt x="3940" y="417"/>
                </a:lnTo>
                <a:lnTo>
                  <a:pt x="3940" y="413"/>
                </a:lnTo>
                <a:close/>
                <a:moveTo>
                  <a:pt x="3948" y="413"/>
                </a:moveTo>
                <a:lnTo>
                  <a:pt x="3952" y="413"/>
                </a:lnTo>
                <a:lnTo>
                  <a:pt x="3952" y="417"/>
                </a:lnTo>
                <a:lnTo>
                  <a:pt x="3948" y="417"/>
                </a:lnTo>
                <a:lnTo>
                  <a:pt x="3948" y="413"/>
                </a:lnTo>
                <a:close/>
                <a:moveTo>
                  <a:pt x="3956" y="413"/>
                </a:moveTo>
                <a:lnTo>
                  <a:pt x="3959" y="413"/>
                </a:lnTo>
                <a:lnTo>
                  <a:pt x="3959" y="417"/>
                </a:lnTo>
                <a:lnTo>
                  <a:pt x="3956" y="417"/>
                </a:lnTo>
                <a:lnTo>
                  <a:pt x="3956" y="413"/>
                </a:lnTo>
                <a:close/>
                <a:moveTo>
                  <a:pt x="3963" y="413"/>
                </a:moveTo>
                <a:lnTo>
                  <a:pt x="3967" y="413"/>
                </a:lnTo>
                <a:lnTo>
                  <a:pt x="3967" y="417"/>
                </a:lnTo>
                <a:lnTo>
                  <a:pt x="3963" y="417"/>
                </a:lnTo>
                <a:lnTo>
                  <a:pt x="3963" y="413"/>
                </a:lnTo>
                <a:close/>
                <a:moveTo>
                  <a:pt x="3971" y="413"/>
                </a:moveTo>
                <a:lnTo>
                  <a:pt x="3975" y="413"/>
                </a:lnTo>
                <a:lnTo>
                  <a:pt x="3975" y="417"/>
                </a:lnTo>
                <a:lnTo>
                  <a:pt x="3971" y="417"/>
                </a:lnTo>
                <a:lnTo>
                  <a:pt x="3971" y="413"/>
                </a:lnTo>
                <a:close/>
                <a:moveTo>
                  <a:pt x="3979" y="413"/>
                </a:moveTo>
                <a:lnTo>
                  <a:pt x="3982" y="413"/>
                </a:lnTo>
                <a:lnTo>
                  <a:pt x="3982" y="417"/>
                </a:lnTo>
                <a:lnTo>
                  <a:pt x="3979" y="417"/>
                </a:lnTo>
                <a:lnTo>
                  <a:pt x="3979" y="413"/>
                </a:lnTo>
                <a:close/>
                <a:moveTo>
                  <a:pt x="3986" y="413"/>
                </a:moveTo>
                <a:lnTo>
                  <a:pt x="3990" y="413"/>
                </a:lnTo>
                <a:lnTo>
                  <a:pt x="3990" y="417"/>
                </a:lnTo>
                <a:lnTo>
                  <a:pt x="3986" y="417"/>
                </a:lnTo>
                <a:lnTo>
                  <a:pt x="3986" y="413"/>
                </a:lnTo>
                <a:close/>
                <a:moveTo>
                  <a:pt x="3994" y="413"/>
                </a:moveTo>
                <a:lnTo>
                  <a:pt x="3998" y="413"/>
                </a:lnTo>
                <a:lnTo>
                  <a:pt x="3998" y="417"/>
                </a:lnTo>
                <a:lnTo>
                  <a:pt x="3994" y="417"/>
                </a:lnTo>
                <a:lnTo>
                  <a:pt x="3994" y="413"/>
                </a:lnTo>
                <a:close/>
                <a:moveTo>
                  <a:pt x="4002" y="413"/>
                </a:moveTo>
                <a:lnTo>
                  <a:pt x="4005" y="413"/>
                </a:lnTo>
                <a:lnTo>
                  <a:pt x="4005" y="417"/>
                </a:lnTo>
                <a:lnTo>
                  <a:pt x="4002" y="417"/>
                </a:lnTo>
                <a:lnTo>
                  <a:pt x="4002" y="413"/>
                </a:lnTo>
                <a:close/>
                <a:moveTo>
                  <a:pt x="4009" y="413"/>
                </a:moveTo>
                <a:lnTo>
                  <a:pt x="4013" y="413"/>
                </a:lnTo>
                <a:lnTo>
                  <a:pt x="4013" y="417"/>
                </a:lnTo>
                <a:lnTo>
                  <a:pt x="4009" y="417"/>
                </a:lnTo>
                <a:lnTo>
                  <a:pt x="4009" y="413"/>
                </a:lnTo>
                <a:close/>
                <a:moveTo>
                  <a:pt x="4017" y="413"/>
                </a:moveTo>
                <a:lnTo>
                  <a:pt x="4021" y="413"/>
                </a:lnTo>
                <a:lnTo>
                  <a:pt x="4021" y="417"/>
                </a:lnTo>
                <a:lnTo>
                  <a:pt x="4017" y="417"/>
                </a:lnTo>
                <a:lnTo>
                  <a:pt x="4017" y="413"/>
                </a:lnTo>
                <a:close/>
                <a:moveTo>
                  <a:pt x="4025" y="413"/>
                </a:moveTo>
                <a:lnTo>
                  <a:pt x="4028" y="413"/>
                </a:lnTo>
                <a:lnTo>
                  <a:pt x="4028" y="417"/>
                </a:lnTo>
                <a:lnTo>
                  <a:pt x="4025" y="417"/>
                </a:lnTo>
                <a:lnTo>
                  <a:pt x="4025" y="413"/>
                </a:lnTo>
                <a:close/>
                <a:moveTo>
                  <a:pt x="4032" y="413"/>
                </a:moveTo>
                <a:lnTo>
                  <a:pt x="4036" y="413"/>
                </a:lnTo>
                <a:lnTo>
                  <a:pt x="4036" y="417"/>
                </a:lnTo>
                <a:lnTo>
                  <a:pt x="4032" y="417"/>
                </a:lnTo>
                <a:lnTo>
                  <a:pt x="4032" y="413"/>
                </a:lnTo>
                <a:close/>
                <a:moveTo>
                  <a:pt x="4040" y="413"/>
                </a:moveTo>
                <a:lnTo>
                  <a:pt x="4044" y="413"/>
                </a:lnTo>
                <a:lnTo>
                  <a:pt x="4044" y="417"/>
                </a:lnTo>
                <a:lnTo>
                  <a:pt x="4040" y="417"/>
                </a:lnTo>
                <a:lnTo>
                  <a:pt x="4040" y="413"/>
                </a:lnTo>
                <a:close/>
                <a:moveTo>
                  <a:pt x="4048" y="413"/>
                </a:moveTo>
                <a:lnTo>
                  <a:pt x="4052" y="413"/>
                </a:lnTo>
                <a:lnTo>
                  <a:pt x="4052" y="417"/>
                </a:lnTo>
                <a:lnTo>
                  <a:pt x="4048" y="417"/>
                </a:lnTo>
                <a:lnTo>
                  <a:pt x="4048" y="413"/>
                </a:lnTo>
                <a:close/>
                <a:moveTo>
                  <a:pt x="4055" y="413"/>
                </a:moveTo>
                <a:lnTo>
                  <a:pt x="4059" y="413"/>
                </a:lnTo>
                <a:lnTo>
                  <a:pt x="4059" y="417"/>
                </a:lnTo>
                <a:lnTo>
                  <a:pt x="4055" y="417"/>
                </a:lnTo>
                <a:lnTo>
                  <a:pt x="4055" y="413"/>
                </a:lnTo>
                <a:close/>
                <a:moveTo>
                  <a:pt x="4063" y="413"/>
                </a:moveTo>
                <a:lnTo>
                  <a:pt x="4067" y="413"/>
                </a:lnTo>
                <a:lnTo>
                  <a:pt x="4067" y="417"/>
                </a:lnTo>
                <a:lnTo>
                  <a:pt x="4063" y="417"/>
                </a:lnTo>
                <a:lnTo>
                  <a:pt x="4063" y="413"/>
                </a:lnTo>
                <a:close/>
                <a:moveTo>
                  <a:pt x="4071" y="413"/>
                </a:moveTo>
                <a:lnTo>
                  <a:pt x="4075" y="413"/>
                </a:lnTo>
                <a:lnTo>
                  <a:pt x="4075" y="417"/>
                </a:lnTo>
                <a:lnTo>
                  <a:pt x="4071" y="417"/>
                </a:lnTo>
                <a:lnTo>
                  <a:pt x="4071" y="413"/>
                </a:lnTo>
                <a:close/>
                <a:moveTo>
                  <a:pt x="4078" y="413"/>
                </a:moveTo>
                <a:lnTo>
                  <a:pt x="4082" y="413"/>
                </a:lnTo>
                <a:lnTo>
                  <a:pt x="4082" y="417"/>
                </a:lnTo>
                <a:lnTo>
                  <a:pt x="4078" y="417"/>
                </a:lnTo>
                <a:lnTo>
                  <a:pt x="4078" y="413"/>
                </a:lnTo>
                <a:close/>
                <a:moveTo>
                  <a:pt x="4086" y="413"/>
                </a:moveTo>
                <a:lnTo>
                  <a:pt x="4090" y="413"/>
                </a:lnTo>
                <a:lnTo>
                  <a:pt x="4090" y="417"/>
                </a:lnTo>
                <a:lnTo>
                  <a:pt x="4086" y="417"/>
                </a:lnTo>
                <a:lnTo>
                  <a:pt x="4086" y="413"/>
                </a:lnTo>
                <a:close/>
                <a:moveTo>
                  <a:pt x="4094" y="413"/>
                </a:moveTo>
                <a:lnTo>
                  <a:pt x="4098" y="413"/>
                </a:lnTo>
                <a:lnTo>
                  <a:pt x="4098" y="417"/>
                </a:lnTo>
                <a:lnTo>
                  <a:pt x="4094" y="417"/>
                </a:lnTo>
                <a:lnTo>
                  <a:pt x="4094" y="413"/>
                </a:lnTo>
                <a:close/>
                <a:moveTo>
                  <a:pt x="4101" y="413"/>
                </a:moveTo>
                <a:lnTo>
                  <a:pt x="4105" y="413"/>
                </a:lnTo>
                <a:lnTo>
                  <a:pt x="4105" y="417"/>
                </a:lnTo>
                <a:lnTo>
                  <a:pt x="4101" y="417"/>
                </a:lnTo>
                <a:lnTo>
                  <a:pt x="4101" y="413"/>
                </a:lnTo>
                <a:close/>
                <a:moveTo>
                  <a:pt x="4109" y="413"/>
                </a:moveTo>
                <a:lnTo>
                  <a:pt x="4113" y="413"/>
                </a:lnTo>
                <a:lnTo>
                  <a:pt x="4113" y="417"/>
                </a:lnTo>
                <a:lnTo>
                  <a:pt x="4109" y="417"/>
                </a:lnTo>
                <a:lnTo>
                  <a:pt x="4109" y="413"/>
                </a:lnTo>
                <a:close/>
                <a:moveTo>
                  <a:pt x="4117" y="413"/>
                </a:moveTo>
                <a:lnTo>
                  <a:pt x="4121" y="413"/>
                </a:lnTo>
                <a:lnTo>
                  <a:pt x="4121" y="417"/>
                </a:lnTo>
                <a:lnTo>
                  <a:pt x="4117" y="417"/>
                </a:lnTo>
                <a:lnTo>
                  <a:pt x="4117" y="413"/>
                </a:lnTo>
                <a:close/>
                <a:moveTo>
                  <a:pt x="4124" y="413"/>
                </a:moveTo>
                <a:lnTo>
                  <a:pt x="4128" y="413"/>
                </a:lnTo>
                <a:lnTo>
                  <a:pt x="4128" y="417"/>
                </a:lnTo>
                <a:lnTo>
                  <a:pt x="4124" y="417"/>
                </a:lnTo>
                <a:lnTo>
                  <a:pt x="4124" y="413"/>
                </a:lnTo>
                <a:close/>
                <a:moveTo>
                  <a:pt x="4132" y="413"/>
                </a:moveTo>
                <a:lnTo>
                  <a:pt x="4136" y="413"/>
                </a:lnTo>
                <a:lnTo>
                  <a:pt x="4136" y="417"/>
                </a:lnTo>
                <a:lnTo>
                  <a:pt x="4132" y="417"/>
                </a:lnTo>
                <a:lnTo>
                  <a:pt x="4132" y="413"/>
                </a:lnTo>
                <a:close/>
                <a:moveTo>
                  <a:pt x="4140" y="413"/>
                </a:moveTo>
                <a:lnTo>
                  <a:pt x="4144" y="413"/>
                </a:lnTo>
                <a:lnTo>
                  <a:pt x="4144" y="417"/>
                </a:lnTo>
                <a:lnTo>
                  <a:pt x="4140" y="417"/>
                </a:lnTo>
                <a:lnTo>
                  <a:pt x="4140" y="413"/>
                </a:lnTo>
                <a:close/>
                <a:moveTo>
                  <a:pt x="4148" y="413"/>
                </a:moveTo>
                <a:lnTo>
                  <a:pt x="4151" y="413"/>
                </a:lnTo>
                <a:lnTo>
                  <a:pt x="4151" y="417"/>
                </a:lnTo>
                <a:lnTo>
                  <a:pt x="4148" y="417"/>
                </a:lnTo>
                <a:lnTo>
                  <a:pt x="4148" y="413"/>
                </a:lnTo>
                <a:close/>
                <a:moveTo>
                  <a:pt x="4155" y="413"/>
                </a:moveTo>
                <a:lnTo>
                  <a:pt x="4159" y="413"/>
                </a:lnTo>
                <a:lnTo>
                  <a:pt x="4159" y="417"/>
                </a:lnTo>
                <a:lnTo>
                  <a:pt x="4155" y="417"/>
                </a:lnTo>
                <a:lnTo>
                  <a:pt x="4155" y="413"/>
                </a:lnTo>
                <a:close/>
                <a:moveTo>
                  <a:pt x="4163" y="413"/>
                </a:moveTo>
                <a:lnTo>
                  <a:pt x="4167" y="413"/>
                </a:lnTo>
                <a:lnTo>
                  <a:pt x="4167" y="417"/>
                </a:lnTo>
                <a:lnTo>
                  <a:pt x="4163" y="417"/>
                </a:lnTo>
                <a:lnTo>
                  <a:pt x="4163" y="413"/>
                </a:lnTo>
                <a:close/>
                <a:moveTo>
                  <a:pt x="4171" y="413"/>
                </a:moveTo>
                <a:lnTo>
                  <a:pt x="4174" y="413"/>
                </a:lnTo>
                <a:lnTo>
                  <a:pt x="4174" y="417"/>
                </a:lnTo>
                <a:lnTo>
                  <a:pt x="4171" y="417"/>
                </a:lnTo>
                <a:lnTo>
                  <a:pt x="4171" y="413"/>
                </a:lnTo>
                <a:close/>
                <a:moveTo>
                  <a:pt x="4178" y="413"/>
                </a:moveTo>
                <a:lnTo>
                  <a:pt x="4182" y="413"/>
                </a:lnTo>
                <a:lnTo>
                  <a:pt x="4182" y="417"/>
                </a:lnTo>
                <a:lnTo>
                  <a:pt x="4178" y="417"/>
                </a:lnTo>
                <a:lnTo>
                  <a:pt x="4178" y="413"/>
                </a:lnTo>
                <a:close/>
                <a:moveTo>
                  <a:pt x="4186" y="413"/>
                </a:moveTo>
                <a:lnTo>
                  <a:pt x="4190" y="413"/>
                </a:lnTo>
                <a:lnTo>
                  <a:pt x="4190" y="417"/>
                </a:lnTo>
                <a:lnTo>
                  <a:pt x="4186" y="417"/>
                </a:lnTo>
                <a:lnTo>
                  <a:pt x="4186" y="413"/>
                </a:lnTo>
                <a:close/>
                <a:moveTo>
                  <a:pt x="4194" y="413"/>
                </a:moveTo>
                <a:lnTo>
                  <a:pt x="4197" y="413"/>
                </a:lnTo>
                <a:lnTo>
                  <a:pt x="4197" y="417"/>
                </a:lnTo>
                <a:lnTo>
                  <a:pt x="4194" y="417"/>
                </a:lnTo>
                <a:lnTo>
                  <a:pt x="4194" y="413"/>
                </a:lnTo>
                <a:close/>
                <a:moveTo>
                  <a:pt x="4201" y="413"/>
                </a:moveTo>
                <a:lnTo>
                  <a:pt x="4205" y="413"/>
                </a:lnTo>
                <a:lnTo>
                  <a:pt x="4205" y="417"/>
                </a:lnTo>
                <a:lnTo>
                  <a:pt x="4201" y="417"/>
                </a:lnTo>
                <a:lnTo>
                  <a:pt x="4201" y="413"/>
                </a:lnTo>
                <a:close/>
                <a:moveTo>
                  <a:pt x="4209" y="413"/>
                </a:moveTo>
                <a:lnTo>
                  <a:pt x="4213" y="413"/>
                </a:lnTo>
                <a:lnTo>
                  <a:pt x="4213" y="417"/>
                </a:lnTo>
                <a:lnTo>
                  <a:pt x="4209" y="417"/>
                </a:lnTo>
                <a:lnTo>
                  <a:pt x="4209" y="413"/>
                </a:lnTo>
                <a:close/>
                <a:moveTo>
                  <a:pt x="4217" y="413"/>
                </a:moveTo>
                <a:lnTo>
                  <a:pt x="4220" y="413"/>
                </a:lnTo>
                <a:lnTo>
                  <a:pt x="4220" y="417"/>
                </a:lnTo>
                <a:lnTo>
                  <a:pt x="4217" y="417"/>
                </a:lnTo>
                <a:lnTo>
                  <a:pt x="4217" y="413"/>
                </a:lnTo>
                <a:close/>
                <a:moveTo>
                  <a:pt x="4224" y="413"/>
                </a:moveTo>
                <a:lnTo>
                  <a:pt x="4228" y="413"/>
                </a:lnTo>
                <a:lnTo>
                  <a:pt x="4228" y="417"/>
                </a:lnTo>
                <a:lnTo>
                  <a:pt x="4224" y="417"/>
                </a:lnTo>
                <a:lnTo>
                  <a:pt x="4224" y="413"/>
                </a:lnTo>
                <a:close/>
                <a:moveTo>
                  <a:pt x="4232" y="413"/>
                </a:moveTo>
                <a:lnTo>
                  <a:pt x="4236" y="413"/>
                </a:lnTo>
                <a:lnTo>
                  <a:pt x="4236" y="417"/>
                </a:lnTo>
                <a:lnTo>
                  <a:pt x="4232" y="417"/>
                </a:lnTo>
                <a:lnTo>
                  <a:pt x="4232" y="413"/>
                </a:lnTo>
                <a:close/>
                <a:moveTo>
                  <a:pt x="4240" y="413"/>
                </a:moveTo>
                <a:lnTo>
                  <a:pt x="4244" y="413"/>
                </a:lnTo>
                <a:lnTo>
                  <a:pt x="4244" y="417"/>
                </a:lnTo>
                <a:lnTo>
                  <a:pt x="4240" y="417"/>
                </a:lnTo>
                <a:lnTo>
                  <a:pt x="4240" y="413"/>
                </a:lnTo>
                <a:close/>
                <a:moveTo>
                  <a:pt x="4247" y="413"/>
                </a:moveTo>
                <a:lnTo>
                  <a:pt x="4251" y="413"/>
                </a:lnTo>
                <a:lnTo>
                  <a:pt x="4251" y="417"/>
                </a:lnTo>
                <a:lnTo>
                  <a:pt x="4247" y="417"/>
                </a:lnTo>
                <a:lnTo>
                  <a:pt x="4247" y="413"/>
                </a:lnTo>
                <a:close/>
                <a:moveTo>
                  <a:pt x="4255" y="413"/>
                </a:moveTo>
                <a:lnTo>
                  <a:pt x="4259" y="413"/>
                </a:lnTo>
                <a:lnTo>
                  <a:pt x="4259" y="417"/>
                </a:lnTo>
                <a:lnTo>
                  <a:pt x="4255" y="417"/>
                </a:lnTo>
                <a:lnTo>
                  <a:pt x="4255" y="413"/>
                </a:lnTo>
                <a:close/>
                <a:moveTo>
                  <a:pt x="4263" y="413"/>
                </a:moveTo>
                <a:lnTo>
                  <a:pt x="4267" y="413"/>
                </a:lnTo>
                <a:lnTo>
                  <a:pt x="4267" y="417"/>
                </a:lnTo>
                <a:lnTo>
                  <a:pt x="4263" y="417"/>
                </a:lnTo>
                <a:lnTo>
                  <a:pt x="4263" y="413"/>
                </a:lnTo>
                <a:close/>
                <a:moveTo>
                  <a:pt x="4270" y="413"/>
                </a:moveTo>
                <a:lnTo>
                  <a:pt x="4274" y="413"/>
                </a:lnTo>
                <a:lnTo>
                  <a:pt x="4274" y="417"/>
                </a:lnTo>
                <a:lnTo>
                  <a:pt x="4270" y="417"/>
                </a:lnTo>
                <a:lnTo>
                  <a:pt x="4270" y="413"/>
                </a:lnTo>
                <a:close/>
                <a:moveTo>
                  <a:pt x="4278" y="413"/>
                </a:moveTo>
                <a:lnTo>
                  <a:pt x="4282" y="413"/>
                </a:lnTo>
                <a:lnTo>
                  <a:pt x="4282" y="417"/>
                </a:lnTo>
                <a:lnTo>
                  <a:pt x="4278" y="417"/>
                </a:lnTo>
                <a:lnTo>
                  <a:pt x="4278" y="413"/>
                </a:lnTo>
                <a:close/>
                <a:moveTo>
                  <a:pt x="4286" y="413"/>
                </a:moveTo>
                <a:lnTo>
                  <a:pt x="4290" y="413"/>
                </a:lnTo>
                <a:lnTo>
                  <a:pt x="4290" y="417"/>
                </a:lnTo>
                <a:lnTo>
                  <a:pt x="4286" y="417"/>
                </a:lnTo>
                <a:lnTo>
                  <a:pt x="4286" y="413"/>
                </a:lnTo>
                <a:close/>
                <a:moveTo>
                  <a:pt x="4293" y="413"/>
                </a:moveTo>
                <a:lnTo>
                  <a:pt x="4297" y="413"/>
                </a:lnTo>
                <a:lnTo>
                  <a:pt x="4297" y="417"/>
                </a:lnTo>
                <a:lnTo>
                  <a:pt x="4293" y="417"/>
                </a:lnTo>
                <a:lnTo>
                  <a:pt x="4293" y="413"/>
                </a:lnTo>
                <a:close/>
                <a:moveTo>
                  <a:pt x="4301" y="413"/>
                </a:moveTo>
                <a:lnTo>
                  <a:pt x="4305" y="413"/>
                </a:lnTo>
                <a:lnTo>
                  <a:pt x="4305" y="417"/>
                </a:lnTo>
                <a:lnTo>
                  <a:pt x="4301" y="417"/>
                </a:lnTo>
                <a:lnTo>
                  <a:pt x="4301" y="413"/>
                </a:lnTo>
                <a:close/>
                <a:moveTo>
                  <a:pt x="4309" y="413"/>
                </a:moveTo>
                <a:lnTo>
                  <a:pt x="4313" y="413"/>
                </a:lnTo>
                <a:lnTo>
                  <a:pt x="4313" y="417"/>
                </a:lnTo>
                <a:lnTo>
                  <a:pt x="4309" y="417"/>
                </a:lnTo>
                <a:lnTo>
                  <a:pt x="4309" y="413"/>
                </a:lnTo>
                <a:close/>
                <a:moveTo>
                  <a:pt x="4316" y="413"/>
                </a:moveTo>
                <a:lnTo>
                  <a:pt x="4320" y="413"/>
                </a:lnTo>
                <a:lnTo>
                  <a:pt x="4320" y="417"/>
                </a:lnTo>
                <a:lnTo>
                  <a:pt x="4316" y="417"/>
                </a:lnTo>
                <a:lnTo>
                  <a:pt x="4316" y="413"/>
                </a:lnTo>
                <a:close/>
                <a:moveTo>
                  <a:pt x="4324" y="413"/>
                </a:moveTo>
                <a:lnTo>
                  <a:pt x="4328" y="413"/>
                </a:lnTo>
                <a:lnTo>
                  <a:pt x="4328" y="417"/>
                </a:lnTo>
                <a:lnTo>
                  <a:pt x="4324" y="417"/>
                </a:lnTo>
                <a:lnTo>
                  <a:pt x="4324" y="413"/>
                </a:lnTo>
                <a:close/>
                <a:moveTo>
                  <a:pt x="4332" y="413"/>
                </a:moveTo>
                <a:lnTo>
                  <a:pt x="4336" y="413"/>
                </a:lnTo>
                <a:lnTo>
                  <a:pt x="4336" y="417"/>
                </a:lnTo>
                <a:lnTo>
                  <a:pt x="4332" y="417"/>
                </a:lnTo>
                <a:lnTo>
                  <a:pt x="4332" y="413"/>
                </a:lnTo>
                <a:close/>
                <a:moveTo>
                  <a:pt x="4340" y="413"/>
                </a:moveTo>
                <a:lnTo>
                  <a:pt x="4343" y="413"/>
                </a:lnTo>
                <a:lnTo>
                  <a:pt x="4343" y="417"/>
                </a:lnTo>
                <a:lnTo>
                  <a:pt x="4340" y="417"/>
                </a:lnTo>
                <a:lnTo>
                  <a:pt x="4340" y="413"/>
                </a:lnTo>
                <a:close/>
                <a:moveTo>
                  <a:pt x="4347" y="413"/>
                </a:moveTo>
                <a:lnTo>
                  <a:pt x="4351" y="413"/>
                </a:lnTo>
                <a:lnTo>
                  <a:pt x="4351" y="417"/>
                </a:lnTo>
                <a:lnTo>
                  <a:pt x="4347" y="417"/>
                </a:lnTo>
                <a:lnTo>
                  <a:pt x="4347" y="413"/>
                </a:lnTo>
                <a:close/>
                <a:moveTo>
                  <a:pt x="4355" y="413"/>
                </a:moveTo>
                <a:lnTo>
                  <a:pt x="4359" y="413"/>
                </a:lnTo>
                <a:lnTo>
                  <a:pt x="4359" y="417"/>
                </a:lnTo>
                <a:lnTo>
                  <a:pt x="4355" y="417"/>
                </a:lnTo>
                <a:lnTo>
                  <a:pt x="4355" y="413"/>
                </a:lnTo>
                <a:close/>
                <a:moveTo>
                  <a:pt x="4363" y="413"/>
                </a:moveTo>
                <a:lnTo>
                  <a:pt x="4366" y="413"/>
                </a:lnTo>
                <a:lnTo>
                  <a:pt x="4366" y="417"/>
                </a:lnTo>
                <a:lnTo>
                  <a:pt x="4363" y="417"/>
                </a:lnTo>
                <a:lnTo>
                  <a:pt x="4363" y="413"/>
                </a:lnTo>
                <a:close/>
                <a:moveTo>
                  <a:pt x="4370" y="413"/>
                </a:moveTo>
                <a:lnTo>
                  <a:pt x="4374" y="413"/>
                </a:lnTo>
                <a:lnTo>
                  <a:pt x="4374" y="417"/>
                </a:lnTo>
                <a:lnTo>
                  <a:pt x="4370" y="417"/>
                </a:lnTo>
                <a:lnTo>
                  <a:pt x="4370" y="413"/>
                </a:lnTo>
                <a:close/>
                <a:moveTo>
                  <a:pt x="4378" y="413"/>
                </a:moveTo>
                <a:lnTo>
                  <a:pt x="4382" y="413"/>
                </a:lnTo>
                <a:lnTo>
                  <a:pt x="4382" y="417"/>
                </a:lnTo>
                <a:lnTo>
                  <a:pt x="4378" y="417"/>
                </a:lnTo>
                <a:lnTo>
                  <a:pt x="4378" y="413"/>
                </a:lnTo>
                <a:close/>
                <a:moveTo>
                  <a:pt x="4386" y="413"/>
                </a:moveTo>
                <a:lnTo>
                  <a:pt x="4389" y="413"/>
                </a:lnTo>
                <a:lnTo>
                  <a:pt x="4389" y="417"/>
                </a:lnTo>
                <a:lnTo>
                  <a:pt x="4386" y="417"/>
                </a:lnTo>
                <a:lnTo>
                  <a:pt x="4386" y="413"/>
                </a:lnTo>
                <a:close/>
                <a:moveTo>
                  <a:pt x="4393" y="413"/>
                </a:moveTo>
                <a:lnTo>
                  <a:pt x="4397" y="413"/>
                </a:lnTo>
                <a:lnTo>
                  <a:pt x="4397" y="417"/>
                </a:lnTo>
                <a:lnTo>
                  <a:pt x="4393" y="417"/>
                </a:lnTo>
                <a:lnTo>
                  <a:pt x="4393" y="413"/>
                </a:lnTo>
                <a:close/>
                <a:moveTo>
                  <a:pt x="4401" y="413"/>
                </a:moveTo>
                <a:lnTo>
                  <a:pt x="4405" y="413"/>
                </a:lnTo>
                <a:lnTo>
                  <a:pt x="4405" y="417"/>
                </a:lnTo>
                <a:lnTo>
                  <a:pt x="4401" y="417"/>
                </a:lnTo>
                <a:lnTo>
                  <a:pt x="4401" y="413"/>
                </a:lnTo>
                <a:close/>
                <a:moveTo>
                  <a:pt x="4409" y="413"/>
                </a:moveTo>
                <a:lnTo>
                  <a:pt x="4412" y="413"/>
                </a:lnTo>
                <a:lnTo>
                  <a:pt x="4412" y="417"/>
                </a:lnTo>
                <a:lnTo>
                  <a:pt x="4409" y="417"/>
                </a:lnTo>
                <a:lnTo>
                  <a:pt x="4409" y="413"/>
                </a:lnTo>
                <a:close/>
                <a:moveTo>
                  <a:pt x="4416" y="413"/>
                </a:moveTo>
                <a:lnTo>
                  <a:pt x="4420" y="413"/>
                </a:lnTo>
                <a:lnTo>
                  <a:pt x="4420" y="417"/>
                </a:lnTo>
                <a:lnTo>
                  <a:pt x="4416" y="417"/>
                </a:lnTo>
                <a:lnTo>
                  <a:pt x="4416" y="413"/>
                </a:lnTo>
                <a:close/>
                <a:moveTo>
                  <a:pt x="4424" y="413"/>
                </a:moveTo>
                <a:lnTo>
                  <a:pt x="4428" y="413"/>
                </a:lnTo>
                <a:lnTo>
                  <a:pt x="4428" y="417"/>
                </a:lnTo>
                <a:lnTo>
                  <a:pt x="4424" y="417"/>
                </a:lnTo>
                <a:lnTo>
                  <a:pt x="4424" y="413"/>
                </a:lnTo>
                <a:close/>
                <a:moveTo>
                  <a:pt x="4432" y="413"/>
                </a:moveTo>
                <a:lnTo>
                  <a:pt x="4436" y="413"/>
                </a:lnTo>
                <a:lnTo>
                  <a:pt x="4436" y="417"/>
                </a:lnTo>
                <a:lnTo>
                  <a:pt x="4432" y="417"/>
                </a:lnTo>
                <a:lnTo>
                  <a:pt x="4432" y="413"/>
                </a:lnTo>
                <a:close/>
                <a:moveTo>
                  <a:pt x="4439" y="413"/>
                </a:moveTo>
                <a:lnTo>
                  <a:pt x="4443" y="413"/>
                </a:lnTo>
                <a:lnTo>
                  <a:pt x="4443" y="417"/>
                </a:lnTo>
                <a:lnTo>
                  <a:pt x="4439" y="417"/>
                </a:lnTo>
                <a:lnTo>
                  <a:pt x="4439" y="413"/>
                </a:lnTo>
                <a:close/>
                <a:moveTo>
                  <a:pt x="4447" y="413"/>
                </a:moveTo>
                <a:lnTo>
                  <a:pt x="4451" y="413"/>
                </a:lnTo>
                <a:lnTo>
                  <a:pt x="4451" y="417"/>
                </a:lnTo>
                <a:lnTo>
                  <a:pt x="4447" y="417"/>
                </a:lnTo>
                <a:lnTo>
                  <a:pt x="4447" y="413"/>
                </a:lnTo>
                <a:close/>
                <a:moveTo>
                  <a:pt x="4455" y="413"/>
                </a:moveTo>
                <a:lnTo>
                  <a:pt x="4459" y="413"/>
                </a:lnTo>
                <a:lnTo>
                  <a:pt x="4459" y="417"/>
                </a:lnTo>
                <a:lnTo>
                  <a:pt x="4455" y="417"/>
                </a:lnTo>
                <a:lnTo>
                  <a:pt x="4455" y="413"/>
                </a:lnTo>
                <a:close/>
                <a:moveTo>
                  <a:pt x="4462" y="413"/>
                </a:moveTo>
                <a:lnTo>
                  <a:pt x="4466" y="413"/>
                </a:lnTo>
                <a:lnTo>
                  <a:pt x="4466" y="417"/>
                </a:lnTo>
                <a:lnTo>
                  <a:pt x="4462" y="417"/>
                </a:lnTo>
                <a:lnTo>
                  <a:pt x="4462" y="413"/>
                </a:lnTo>
                <a:close/>
                <a:moveTo>
                  <a:pt x="4470" y="413"/>
                </a:moveTo>
                <a:lnTo>
                  <a:pt x="4474" y="413"/>
                </a:lnTo>
                <a:lnTo>
                  <a:pt x="4474" y="417"/>
                </a:lnTo>
                <a:lnTo>
                  <a:pt x="4470" y="417"/>
                </a:lnTo>
                <a:lnTo>
                  <a:pt x="4470" y="413"/>
                </a:lnTo>
                <a:close/>
                <a:moveTo>
                  <a:pt x="4478" y="413"/>
                </a:moveTo>
                <a:lnTo>
                  <a:pt x="4482" y="413"/>
                </a:lnTo>
                <a:lnTo>
                  <a:pt x="4482" y="417"/>
                </a:lnTo>
                <a:lnTo>
                  <a:pt x="4478" y="417"/>
                </a:lnTo>
                <a:lnTo>
                  <a:pt x="4478" y="413"/>
                </a:lnTo>
                <a:close/>
                <a:moveTo>
                  <a:pt x="4485" y="413"/>
                </a:moveTo>
                <a:lnTo>
                  <a:pt x="4489" y="413"/>
                </a:lnTo>
                <a:lnTo>
                  <a:pt x="4489" y="417"/>
                </a:lnTo>
                <a:lnTo>
                  <a:pt x="4485" y="417"/>
                </a:lnTo>
                <a:lnTo>
                  <a:pt x="4485" y="413"/>
                </a:lnTo>
                <a:close/>
                <a:moveTo>
                  <a:pt x="4493" y="413"/>
                </a:moveTo>
                <a:lnTo>
                  <a:pt x="4497" y="413"/>
                </a:lnTo>
                <a:lnTo>
                  <a:pt x="4497" y="417"/>
                </a:lnTo>
                <a:lnTo>
                  <a:pt x="4493" y="417"/>
                </a:lnTo>
                <a:lnTo>
                  <a:pt x="4493" y="413"/>
                </a:lnTo>
                <a:close/>
                <a:moveTo>
                  <a:pt x="4501" y="413"/>
                </a:moveTo>
                <a:lnTo>
                  <a:pt x="4505" y="413"/>
                </a:lnTo>
                <a:lnTo>
                  <a:pt x="4505" y="417"/>
                </a:lnTo>
                <a:lnTo>
                  <a:pt x="4501" y="417"/>
                </a:lnTo>
                <a:lnTo>
                  <a:pt x="4501" y="413"/>
                </a:lnTo>
                <a:close/>
                <a:moveTo>
                  <a:pt x="4508" y="413"/>
                </a:moveTo>
                <a:lnTo>
                  <a:pt x="4512" y="413"/>
                </a:lnTo>
                <a:lnTo>
                  <a:pt x="4512" y="417"/>
                </a:lnTo>
                <a:lnTo>
                  <a:pt x="4508" y="417"/>
                </a:lnTo>
                <a:lnTo>
                  <a:pt x="4508" y="413"/>
                </a:lnTo>
                <a:close/>
                <a:moveTo>
                  <a:pt x="4516" y="413"/>
                </a:moveTo>
                <a:lnTo>
                  <a:pt x="4520" y="413"/>
                </a:lnTo>
                <a:lnTo>
                  <a:pt x="4520" y="417"/>
                </a:lnTo>
                <a:lnTo>
                  <a:pt x="4516" y="417"/>
                </a:lnTo>
                <a:lnTo>
                  <a:pt x="4516" y="413"/>
                </a:lnTo>
                <a:close/>
                <a:moveTo>
                  <a:pt x="4524" y="413"/>
                </a:moveTo>
                <a:lnTo>
                  <a:pt x="4528" y="413"/>
                </a:lnTo>
                <a:lnTo>
                  <a:pt x="4528" y="417"/>
                </a:lnTo>
                <a:lnTo>
                  <a:pt x="4524" y="417"/>
                </a:lnTo>
                <a:lnTo>
                  <a:pt x="4524" y="413"/>
                </a:lnTo>
                <a:close/>
                <a:moveTo>
                  <a:pt x="4532" y="413"/>
                </a:moveTo>
                <a:lnTo>
                  <a:pt x="4535" y="413"/>
                </a:lnTo>
                <a:lnTo>
                  <a:pt x="4535" y="417"/>
                </a:lnTo>
                <a:lnTo>
                  <a:pt x="4532" y="417"/>
                </a:lnTo>
                <a:lnTo>
                  <a:pt x="4532" y="413"/>
                </a:lnTo>
                <a:close/>
                <a:moveTo>
                  <a:pt x="4539" y="413"/>
                </a:moveTo>
                <a:lnTo>
                  <a:pt x="4543" y="413"/>
                </a:lnTo>
                <a:lnTo>
                  <a:pt x="4543" y="417"/>
                </a:lnTo>
                <a:lnTo>
                  <a:pt x="4539" y="417"/>
                </a:lnTo>
                <a:lnTo>
                  <a:pt x="4539" y="413"/>
                </a:lnTo>
                <a:close/>
                <a:moveTo>
                  <a:pt x="4547" y="413"/>
                </a:moveTo>
                <a:lnTo>
                  <a:pt x="4551" y="413"/>
                </a:lnTo>
                <a:lnTo>
                  <a:pt x="4551" y="417"/>
                </a:lnTo>
                <a:lnTo>
                  <a:pt x="4547" y="417"/>
                </a:lnTo>
                <a:lnTo>
                  <a:pt x="4547" y="413"/>
                </a:lnTo>
                <a:close/>
                <a:moveTo>
                  <a:pt x="4555" y="413"/>
                </a:moveTo>
                <a:lnTo>
                  <a:pt x="4558" y="413"/>
                </a:lnTo>
                <a:lnTo>
                  <a:pt x="4558" y="417"/>
                </a:lnTo>
                <a:lnTo>
                  <a:pt x="4555" y="417"/>
                </a:lnTo>
                <a:lnTo>
                  <a:pt x="4555" y="413"/>
                </a:lnTo>
                <a:close/>
                <a:moveTo>
                  <a:pt x="4562" y="413"/>
                </a:moveTo>
                <a:lnTo>
                  <a:pt x="4566" y="413"/>
                </a:lnTo>
                <a:lnTo>
                  <a:pt x="4566" y="417"/>
                </a:lnTo>
                <a:lnTo>
                  <a:pt x="4562" y="417"/>
                </a:lnTo>
                <a:lnTo>
                  <a:pt x="4562" y="413"/>
                </a:lnTo>
                <a:close/>
                <a:moveTo>
                  <a:pt x="4570" y="413"/>
                </a:moveTo>
                <a:lnTo>
                  <a:pt x="4574" y="413"/>
                </a:lnTo>
                <a:lnTo>
                  <a:pt x="4574" y="417"/>
                </a:lnTo>
                <a:lnTo>
                  <a:pt x="4570" y="417"/>
                </a:lnTo>
                <a:lnTo>
                  <a:pt x="4570" y="413"/>
                </a:lnTo>
                <a:close/>
                <a:moveTo>
                  <a:pt x="4578" y="413"/>
                </a:moveTo>
                <a:lnTo>
                  <a:pt x="4581" y="413"/>
                </a:lnTo>
                <a:lnTo>
                  <a:pt x="4581" y="417"/>
                </a:lnTo>
                <a:lnTo>
                  <a:pt x="4578" y="417"/>
                </a:lnTo>
                <a:lnTo>
                  <a:pt x="4578" y="413"/>
                </a:lnTo>
                <a:close/>
                <a:moveTo>
                  <a:pt x="4585" y="413"/>
                </a:moveTo>
                <a:lnTo>
                  <a:pt x="4589" y="413"/>
                </a:lnTo>
                <a:lnTo>
                  <a:pt x="4589" y="417"/>
                </a:lnTo>
                <a:lnTo>
                  <a:pt x="4585" y="417"/>
                </a:lnTo>
                <a:lnTo>
                  <a:pt x="4585" y="413"/>
                </a:lnTo>
                <a:close/>
                <a:moveTo>
                  <a:pt x="4593" y="413"/>
                </a:moveTo>
                <a:lnTo>
                  <a:pt x="4597" y="413"/>
                </a:lnTo>
                <a:lnTo>
                  <a:pt x="4597" y="417"/>
                </a:lnTo>
                <a:lnTo>
                  <a:pt x="4593" y="417"/>
                </a:lnTo>
                <a:lnTo>
                  <a:pt x="4593" y="413"/>
                </a:lnTo>
                <a:close/>
                <a:moveTo>
                  <a:pt x="4601" y="413"/>
                </a:moveTo>
                <a:lnTo>
                  <a:pt x="4604" y="413"/>
                </a:lnTo>
                <a:lnTo>
                  <a:pt x="4604" y="417"/>
                </a:lnTo>
                <a:lnTo>
                  <a:pt x="4601" y="417"/>
                </a:lnTo>
                <a:lnTo>
                  <a:pt x="4601" y="413"/>
                </a:lnTo>
                <a:close/>
                <a:moveTo>
                  <a:pt x="4608" y="413"/>
                </a:moveTo>
                <a:lnTo>
                  <a:pt x="4612" y="413"/>
                </a:lnTo>
                <a:lnTo>
                  <a:pt x="4612" y="417"/>
                </a:lnTo>
                <a:lnTo>
                  <a:pt x="4608" y="417"/>
                </a:lnTo>
                <a:lnTo>
                  <a:pt x="4608" y="413"/>
                </a:lnTo>
                <a:close/>
                <a:moveTo>
                  <a:pt x="4616" y="413"/>
                </a:moveTo>
                <a:lnTo>
                  <a:pt x="4620" y="413"/>
                </a:lnTo>
                <a:lnTo>
                  <a:pt x="4620" y="417"/>
                </a:lnTo>
                <a:lnTo>
                  <a:pt x="4616" y="417"/>
                </a:lnTo>
                <a:lnTo>
                  <a:pt x="4616" y="413"/>
                </a:lnTo>
                <a:close/>
                <a:moveTo>
                  <a:pt x="4624" y="413"/>
                </a:moveTo>
                <a:lnTo>
                  <a:pt x="4628" y="413"/>
                </a:lnTo>
                <a:lnTo>
                  <a:pt x="4628" y="417"/>
                </a:lnTo>
                <a:lnTo>
                  <a:pt x="4624" y="417"/>
                </a:lnTo>
                <a:lnTo>
                  <a:pt x="4624" y="413"/>
                </a:lnTo>
                <a:close/>
                <a:moveTo>
                  <a:pt x="4631" y="413"/>
                </a:moveTo>
                <a:lnTo>
                  <a:pt x="4635" y="413"/>
                </a:lnTo>
                <a:lnTo>
                  <a:pt x="4635" y="417"/>
                </a:lnTo>
                <a:lnTo>
                  <a:pt x="4631" y="417"/>
                </a:lnTo>
                <a:lnTo>
                  <a:pt x="4631" y="413"/>
                </a:lnTo>
                <a:close/>
                <a:moveTo>
                  <a:pt x="4639" y="413"/>
                </a:moveTo>
                <a:lnTo>
                  <a:pt x="4643" y="413"/>
                </a:lnTo>
                <a:lnTo>
                  <a:pt x="4643" y="417"/>
                </a:lnTo>
                <a:lnTo>
                  <a:pt x="4639" y="417"/>
                </a:lnTo>
                <a:lnTo>
                  <a:pt x="4639" y="413"/>
                </a:lnTo>
                <a:close/>
                <a:moveTo>
                  <a:pt x="4647" y="413"/>
                </a:moveTo>
                <a:lnTo>
                  <a:pt x="4651" y="413"/>
                </a:lnTo>
                <a:lnTo>
                  <a:pt x="4651" y="417"/>
                </a:lnTo>
                <a:lnTo>
                  <a:pt x="4647" y="417"/>
                </a:lnTo>
                <a:lnTo>
                  <a:pt x="4647" y="413"/>
                </a:lnTo>
                <a:close/>
                <a:moveTo>
                  <a:pt x="0" y="0"/>
                </a:moveTo>
                <a:lnTo>
                  <a:pt x="4" y="0"/>
                </a:lnTo>
                <a:lnTo>
                  <a:pt x="4" y="4"/>
                </a:lnTo>
                <a:lnTo>
                  <a:pt x="0" y="4"/>
                </a:lnTo>
                <a:lnTo>
                  <a:pt x="0" y="0"/>
                </a:lnTo>
                <a:close/>
                <a:moveTo>
                  <a:pt x="8" y="0"/>
                </a:moveTo>
                <a:lnTo>
                  <a:pt x="12" y="0"/>
                </a:lnTo>
                <a:lnTo>
                  <a:pt x="12" y="4"/>
                </a:lnTo>
                <a:lnTo>
                  <a:pt x="8" y="4"/>
                </a:lnTo>
                <a:lnTo>
                  <a:pt x="8" y="0"/>
                </a:lnTo>
                <a:close/>
                <a:moveTo>
                  <a:pt x="16" y="0"/>
                </a:moveTo>
                <a:lnTo>
                  <a:pt x="20" y="0"/>
                </a:lnTo>
                <a:lnTo>
                  <a:pt x="20" y="4"/>
                </a:lnTo>
                <a:lnTo>
                  <a:pt x="16" y="4"/>
                </a:lnTo>
                <a:lnTo>
                  <a:pt x="16" y="0"/>
                </a:lnTo>
                <a:close/>
                <a:moveTo>
                  <a:pt x="23" y="0"/>
                </a:moveTo>
                <a:lnTo>
                  <a:pt x="27" y="0"/>
                </a:lnTo>
                <a:lnTo>
                  <a:pt x="27" y="4"/>
                </a:lnTo>
                <a:lnTo>
                  <a:pt x="23" y="4"/>
                </a:lnTo>
                <a:lnTo>
                  <a:pt x="23" y="0"/>
                </a:lnTo>
                <a:close/>
                <a:moveTo>
                  <a:pt x="31" y="0"/>
                </a:moveTo>
                <a:lnTo>
                  <a:pt x="35" y="0"/>
                </a:lnTo>
                <a:lnTo>
                  <a:pt x="35" y="4"/>
                </a:lnTo>
                <a:lnTo>
                  <a:pt x="31" y="4"/>
                </a:lnTo>
                <a:lnTo>
                  <a:pt x="31" y="0"/>
                </a:lnTo>
                <a:close/>
                <a:moveTo>
                  <a:pt x="39" y="0"/>
                </a:moveTo>
                <a:lnTo>
                  <a:pt x="43" y="0"/>
                </a:lnTo>
                <a:lnTo>
                  <a:pt x="43" y="4"/>
                </a:lnTo>
                <a:lnTo>
                  <a:pt x="39" y="4"/>
                </a:lnTo>
                <a:lnTo>
                  <a:pt x="39" y="0"/>
                </a:lnTo>
                <a:close/>
                <a:moveTo>
                  <a:pt x="46" y="0"/>
                </a:moveTo>
                <a:lnTo>
                  <a:pt x="50" y="0"/>
                </a:lnTo>
                <a:lnTo>
                  <a:pt x="50" y="4"/>
                </a:lnTo>
                <a:lnTo>
                  <a:pt x="46" y="4"/>
                </a:lnTo>
                <a:lnTo>
                  <a:pt x="46" y="0"/>
                </a:lnTo>
                <a:close/>
                <a:moveTo>
                  <a:pt x="54" y="0"/>
                </a:moveTo>
                <a:lnTo>
                  <a:pt x="58" y="0"/>
                </a:lnTo>
                <a:lnTo>
                  <a:pt x="58" y="4"/>
                </a:lnTo>
                <a:lnTo>
                  <a:pt x="54" y="4"/>
                </a:lnTo>
                <a:lnTo>
                  <a:pt x="54" y="0"/>
                </a:lnTo>
                <a:close/>
                <a:moveTo>
                  <a:pt x="62" y="0"/>
                </a:moveTo>
                <a:lnTo>
                  <a:pt x="66" y="0"/>
                </a:lnTo>
                <a:lnTo>
                  <a:pt x="66" y="4"/>
                </a:lnTo>
                <a:lnTo>
                  <a:pt x="62" y="4"/>
                </a:lnTo>
                <a:lnTo>
                  <a:pt x="62" y="0"/>
                </a:lnTo>
                <a:close/>
                <a:moveTo>
                  <a:pt x="70" y="0"/>
                </a:moveTo>
                <a:lnTo>
                  <a:pt x="73" y="0"/>
                </a:lnTo>
                <a:lnTo>
                  <a:pt x="73" y="4"/>
                </a:lnTo>
                <a:lnTo>
                  <a:pt x="70" y="4"/>
                </a:lnTo>
                <a:lnTo>
                  <a:pt x="70" y="0"/>
                </a:lnTo>
                <a:close/>
                <a:moveTo>
                  <a:pt x="77" y="0"/>
                </a:moveTo>
                <a:lnTo>
                  <a:pt x="81" y="0"/>
                </a:lnTo>
                <a:lnTo>
                  <a:pt x="81" y="4"/>
                </a:lnTo>
                <a:lnTo>
                  <a:pt x="77" y="4"/>
                </a:lnTo>
                <a:lnTo>
                  <a:pt x="77" y="0"/>
                </a:lnTo>
                <a:close/>
                <a:moveTo>
                  <a:pt x="85" y="0"/>
                </a:moveTo>
                <a:lnTo>
                  <a:pt x="89" y="0"/>
                </a:lnTo>
                <a:lnTo>
                  <a:pt x="89" y="4"/>
                </a:lnTo>
                <a:lnTo>
                  <a:pt x="85" y="4"/>
                </a:lnTo>
                <a:lnTo>
                  <a:pt x="85" y="0"/>
                </a:lnTo>
                <a:close/>
                <a:moveTo>
                  <a:pt x="93" y="0"/>
                </a:moveTo>
                <a:lnTo>
                  <a:pt x="96" y="0"/>
                </a:lnTo>
                <a:lnTo>
                  <a:pt x="96" y="4"/>
                </a:lnTo>
                <a:lnTo>
                  <a:pt x="93" y="4"/>
                </a:lnTo>
                <a:lnTo>
                  <a:pt x="93" y="0"/>
                </a:lnTo>
                <a:close/>
                <a:moveTo>
                  <a:pt x="100" y="0"/>
                </a:moveTo>
                <a:lnTo>
                  <a:pt x="104" y="0"/>
                </a:lnTo>
                <a:lnTo>
                  <a:pt x="104" y="4"/>
                </a:lnTo>
                <a:lnTo>
                  <a:pt x="100" y="4"/>
                </a:lnTo>
                <a:lnTo>
                  <a:pt x="100" y="0"/>
                </a:lnTo>
                <a:close/>
                <a:moveTo>
                  <a:pt x="108" y="0"/>
                </a:moveTo>
                <a:lnTo>
                  <a:pt x="112" y="0"/>
                </a:lnTo>
                <a:lnTo>
                  <a:pt x="112" y="4"/>
                </a:lnTo>
                <a:lnTo>
                  <a:pt x="108" y="4"/>
                </a:lnTo>
                <a:lnTo>
                  <a:pt x="108" y="0"/>
                </a:lnTo>
                <a:close/>
                <a:moveTo>
                  <a:pt x="116" y="0"/>
                </a:moveTo>
                <a:lnTo>
                  <a:pt x="119" y="0"/>
                </a:lnTo>
                <a:lnTo>
                  <a:pt x="119" y="4"/>
                </a:lnTo>
                <a:lnTo>
                  <a:pt x="116" y="4"/>
                </a:lnTo>
                <a:lnTo>
                  <a:pt x="116" y="0"/>
                </a:lnTo>
                <a:close/>
                <a:moveTo>
                  <a:pt x="123" y="0"/>
                </a:moveTo>
                <a:lnTo>
                  <a:pt x="127" y="0"/>
                </a:lnTo>
                <a:lnTo>
                  <a:pt x="127" y="4"/>
                </a:lnTo>
                <a:lnTo>
                  <a:pt x="123" y="4"/>
                </a:lnTo>
                <a:lnTo>
                  <a:pt x="123" y="0"/>
                </a:lnTo>
                <a:close/>
                <a:moveTo>
                  <a:pt x="131" y="0"/>
                </a:moveTo>
                <a:lnTo>
                  <a:pt x="135" y="0"/>
                </a:lnTo>
                <a:lnTo>
                  <a:pt x="135" y="4"/>
                </a:lnTo>
                <a:lnTo>
                  <a:pt x="131" y="4"/>
                </a:lnTo>
                <a:lnTo>
                  <a:pt x="131" y="0"/>
                </a:lnTo>
                <a:close/>
                <a:moveTo>
                  <a:pt x="139" y="0"/>
                </a:moveTo>
                <a:lnTo>
                  <a:pt x="142" y="0"/>
                </a:lnTo>
                <a:lnTo>
                  <a:pt x="142" y="4"/>
                </a:lnTo>
                <a:lnTo>
                  <a:pt x="139" y="4"/>
                </a:lnTo>
                <a:lnTo>
                  <a:pt x="139" y="0"/>
                </a:lnTo>
                <a:close/>
                <a:moveTo>
                  <a:pt x="146" y="0"/>
                </a:moveTo>
                <a:lnTo>
                  <a:pt x="150" y="0"/>
                </a:lnTo>
                <a:lnTo>
                  <a:pt x="150" y="4"/>
                </a:lnTo>
                <a:lnTo>
                  <a:pt x="146" y="4"/>
                </a:lnTo>
                <a:lnTo>
                  <a:pt x="146" y="0"/>
                </a:lnTo>
                <a:close/>
                <a:moveTo>
                  <a:pt x="154" y="0"/>
                </a:moveTo>
                <a:lnTo>
                  <a:pt x="158" y="0"/>
                </a:lnTo>
                <a:lnTo>
                  <a:pt x="158" y="4"/>
                </a:lnTo>
                <a:lnTo>
                  <a:pt x="154" y="4"/>
                </a:lnTo>
                <a:lnTo>
                  <a:pt x="154" y="0"/>
                </a:lnTo>
                <a:close/>
                <a:moveTo>
                  <a:pt x="162" y="0"/>
                </a:moveTo>
                <a:lnTo>
                  <a:pt x="166" y="0"/>
                </a:lnTo>
                <a:lnTo>
                  <a:pt x="166" y="4"/>
                </a:lnTo>
                <a:lnTo>
                  <a:pt x="162" y="4"/>
                </a:lnTo>
                <a:lnTo>
                  <a:pt x="162" y="0"/>
                </a:lnTo>
                <a:close/>
                <a:moveTo>
                  <a:pt x="169" y="0"/>
                </a:moveTo>
                <a:lnTo>
                  <a:pt x="173" y="0"/>
                </a:lnTo>
                <a:lnTo>
                  <a:pt x="173" y="4"/>
                </a:lnTo>
                <a:lnTo>
                  <a:pt x="169" y="4"/>
                </a:lnTo>
                <a:lnTo>
                  <a:pt x="169" y="0"/>
                </a:lnTo>
                <a:close/>
                <a:moveTo>
                  <a:pt x="177" y="0"/>
                </a:moveTo>
                <a:lnTo>
                  <a:pt x="181" y="0"/>
                </a:lnTo>
                <a:lnTo>
                  <a:pt x="181" y="4"/>
                </a:lnTo>
                <a:lnTo>
                  <a:pt x="177" y="4"/>
                </a:lnTo>
                <a:lnTo>
                  <a:pt x="177" y="0"/>
                </a:lnTo>
                <a:close/>
                <a:moveTo>
                  <a:pt x="185" y="0"/>
                </a:moveTo>
                <a:lnTo>
                  <a:pt x="189" y="0"/>
                </a:lnTo>
                <a:lnTo>
                  <a:pt x="189" y="4"/>
                </a:lnTo>
                <a:lnTo>
                  <a:pt x="185" y="4"/>
                </a:lnTo>
                <a:lnTo>
                  <a:pt x="185" y="0"/>
                </a:lnTo>
                <a:close/>
                <a:moveTo>
                  <a:pt x="192" y="0"/>
                </a:moveTo>
                <a:lnTo>
                  <a:pt x="196" y="0"/>
                </a:lnTo>
                <a:lnTo>
                  <a:pt x="196" y="4"/>
                </a:lnTo>
                <a:lnTo>
                  <a:pt x="192" y="4"/>
                </a:lnTo>
                <a:lnTo>
                  <a:pt x="192" y="0"/>
                </a:lnTo>
                <a:close/>
                <a:moveTo>
                  <a:pt x="200" y="0"/>
                </a:moveTo>
                <a:lnTo>
                  <a:pt x="204" y="0"/>
                </a:lnTo>
                <a:lnTo>
                  <a:pt x="204" y="4"/>
                </a:lnTo>
                <a:lnTo>
                  <a:pt x="200" y="4"/>
                </a:lnTo>
                <a:lnTo>
                  <a:pt x="200" y="0"/>
                </a:lnTo>
                <a:close/>
                <a:moveTo>
                  <a:pt x="208" y="0"/>
                </a:moveTo>
                <a:lnTo>
                  <a:pt x="212" y="0"/>
                </a:lnTo>
                <a:lnTo>
                  <a:pt x="212" y="4"/>
                </a:lnTo>
                <a:lnTo>
                  <a:pt x="208" y="4"/>
                </a:lnTo>
                <a:lnTo>
                  <a:pt x="208" y="0"/>
                </a:lnTo>
                <a:close/>
                <a:moveTo>
                  <a:pt x="215" y="0"/>
                </a:moveTo>
                <a:lnTo>
                  <a:pt x="219" y="0"/>
                </a:lnTo>
                <a:lnTo>
                  <a:pt x="219" y="4"/>
                </a:lnTo>
                <a:lnTo>
                  <a:pt x="215" y="4"/>
                </a:lnTo>
                <a:lnTo>
                  <a:pt x="215" y="0"/>
                </a:lnTo>
                <a:close/>
                <a:moveTo>
                  <a:pt x="223" y="0"/>
                </a:moveTo>
                <a:lnTo>
                  <a:pt x="227" y="0"/>
                </a:lnTo>
                <a:lnTo>
                  <a:pt x="227" y="4"/>
                </a:lnTo>
                <a:lnTo>
                  <a:pt x="223" y="4"/>
                </a:lnTo>
                <a:lnTo>
                  <a:pt x="223" y="0"/>
                </a:lnTo>
                <a:close/>
                <a:moveTo>
                  <a:pt x="231" y="0"/>
                </a:moveTo>
                <a:lnTo>
                  <a:pt x="235" y="0"/>
                </a:lnTo>
                <a:lnTo>
                  <a:pt x="235" y="4"/>
                </a:lnTo>
                <a:lnTo>
                  <a:pt x="231" y="4"/>
                </a:lnTo>
                <a:lnTo>
                  <a:pt x="231" y="0"/>
                </a:lnTo>
                <a:close/>
                <a:moveTo>
                  <a:pt x="238" y="0"/>
                </a:moveTo>
                <a:lnTo>
                  <a:pt x="242" y="0"/>
                </a:lnTo>
                <a:lnTo>
                  <a:pt x="242" y="4"/>
                </a:lnTo>
                <a:lnTo>
                  <a:pt x="238" y="4"/>
                </a:lnTo>
                <a:lnTo>
                  <a:pt x="238" y="0"/>
                </a:lnTo>
                <a:close/>
                <a:moveTo>
                  <a:pt x="246" y="0"/>
                </a:moveTo>
                <a:lnTo>
                  <a:pt x="250" y="0"/>
                </a:lnTo>
                <a:lnTo>
                  <a:pt x="250" y="4"/>
                </a:lnTo>
                <a:lnTo>
                  <a:pt x="246" y="4"/>
                </a:lnTo>
                <a:lnTo>
                  <a:pt x="246" y="0"/>
                </a:lnTo>
                <a:close/>
                <a:moveTo>
                  <a:pt x="254" y="0"/>
                </a:moveTo>
                <a:lnTo>
                  <a:pt x="258" y="0"/>
                </a:lnTo>
                <a:lnTo>
                  <a:pt x="258" y="4"/>
                </a:lnTo>
                <a:lnTo>
                  <a:pt x="254" y="4"/>
                </a:lnTo>
                <a:lnTo>
                  <a:pt x="254" y="0"/>
                </a:lnTo>
                <a:close/>
                <a:moveTo>
                  <a:pt x="262" y="0"/>
                </a:moveTo>
                <a:lnTo>
                  <a:pt x="265" y="0"/>
                </a:lnTo>
                <a:lnTo>
                  <a:pt x="265" y="4"/>
                </a:lnTo>
                <a:lnTo>
                  <a:pt x="262" y="4"/>
                </a:lnTo>
                <a:lnTo>
                  <a:pt x="262" y="0"/>
                </a:lnTo>
                <a:close/>
                <a:moveTo>
                  <a:pt x="269" y="0"/>
                </a:moveTo>
                <a:lnTo>
                  <a:pt x="273" y="0"/>
                </a:lnTo>
                <a:lnTo>
                  <a:pt x="273" y="4"/>
                </a:lnTo>
                <a:lnTo>
                  <a:pt x="269" y="4"/>
                </a:lnTo>
                <a:lnTo>
                  <a:pt x="269" y="0"/>
                </a:lnTo>
                <a:close/>
                <a:moveTo>
                  <a:pt x="277" y="0"/>
                </a:moveTo>
                <a:lnTo>
                  <a:pt x="281" y="0"/>
                </a:lnTo>
                <a:lnTo>
                  <a:pt x="281" y="4"/>
                </a:lnTo>
                <a:lnTo>
                  <a:pt x="277" y="4"/>
                </a:lnTo>
                <a:lnTo>
                  <a:pt x="277" y="0"/>
                </a:lnTo>
                <a:close/>
                <a:moveTo>
                  <a:pt x="285" y="0"/>
                </a:moveTo>
                <a:lnTo>
                  <a:pt x="288" y="0"/>
                </a:lnTo>
                <a:lnTo>
                  <a:pt x="288" y="4"/>
                </a:lnTo>
                <a:lnTo>
                  <a:pt x="285" y="4"/>
                </a:lnTo>
                <a:lnTo>
                  <a:pt x="285" y="0"/>
                </a:lnTo>
                <a:close/>
                <a:moveTo>
                  <a:pt x="292" y="0"/>
                </a:moveTo>
                <a:lnTo>
                  <a:pt x="296" y="0"/>
                </a:lnTo>
                <a:lnTo>
                  <a:pt x="296" y="4"/>
                </a:lnTo>
                <a:lnTo>
                  <a:pt x="292" y="4"/>
                </a:lnTo>
                <a:lnTo>
                  <a:pt x="292" y="0"/>
                </a:lnTo>
                <a:close/>
                <a:moveTo>
                  <a:pt x="300" y="0"/>
                </a:moveTo>
                <a:lnTo>
                  <a:pt x="304" y="0"/>
                </a:lnTo>
                <a:lnTo>
                  <a:pt x="304" y="4"/>
                </a:lnTo>
                <a:lnTo>
                  <a:pt x="300" y="4"/>
                </a:lnTo>
                <a:lnTo>
                  <a:pt x="300" y="0"/>
                </a:lnTo>
                <a:close/>
                <a:moveTo>
                  <a:pt x="308" y="0"/>
                </a:moveTo>
                <a:lnTo>
                  <a:pt x="311" y="0"/>
                </a:lnTo>
                <a:lnTo>
                  <a:pt x="311" y="4"/>
                </a:lnTo>
                <a:lnTo>
                  <a:pt x="308" y="4"/>
                </a:lnTo>
                <a:lnTo>
                  <a:pt x="308" y="0"/>
                </a:lnTo>
                <a:close/>
                <a:moveTo>
                  <a:pt x="315" y="0"/>
                </a:moveTo>
                <a:lnTo>
                  <a:pt x="319" y="0"/>
                </a:lnTo>
                <a:lnTo>
                  <a:pt x="319" y="4"/>
                </a:lnTo>
                <a:lnTo>
                  <a:pt x="315" y="4"/>
                </a:lnTo>
                <a:lnTo>
                  <a:pt x="315" y="0"/>
                </a:lnTo>
                <a:close/>
                <a:moveTo>
                  <a:pt x="323" y="0"/>
                </a:moveTo>
                <a:lnTo>
                  <a:pt x="327" y="0"/>
                </a:lnTo>
                <a:lnTo>
                  <a:pt x="327" y="4"/>
                </a:lnTo>
                <a:lnTo>
                  <a:pt x="323" y="4"/>
                </a:lnTo>
                <a:lnTo>
                  <a:pt x="323" y="0"/>
                </a:lnTo>
                <a:close/>
                <a:moveTo>
                  <a:pt x="331" y="0"/>
                </a:moveTo>
                <a:lnTo>
                  <a:pt x="334" y="0"/>
                </a:lnTo>
                <a:lnTo>
                  <a:pt x="334" y="4"/>
                </a:lnTo>
                <a:lnTo>
                  <a:pt x="331" y="4"/>
                </a:lnTo>
                <a:lnTo>
                  <a:pt x="331" y="0"/>
                </a:lnTo>
                <a:close/>
                <a:moveTo>
                  <a:pt x="338" y="0"/>
                </a:moveTo>
                <a:lnTo>
                  <a:pt x="342" y="0"/>
                </a:lnTo>
                <a:lnTo>
                  <a:pt x="342" y="4"/>
                </a:lnTo>
                <a:lnTo>
                  <a:pt x="338" y="4"/>
                </a:lnTo>
                <a:lnTo>
                  <a:pt x="338" y="0"/>
                </a:lnTo>
                <a:close/>
                <a:moveTo>
                  <a:pt x="346" y="0"/>
                </a:moveTo>
                <a:lnTo>
                  <a:pt x="350" y="0"/>
                </a:lnTo>
                <a:lnTo>
                  <a:pt x="350" y="4"/>
                </a:lnTo>
                <a:lnTo>
                  <a:pt x="346" y="4"/>
                </a:lnTo>
                <a:lnTo>
                  <a:pt x="346" y="0"/>
                </a:lnTo>
                <a:close/>
                <a:moveTo>
                  <a:pt x="354" y="0"/>
                </a:moveTo>
                <a:lnTo>
                  <a:pt x="358" y="0"/>
                </a:lnTo>
                <a:lnTo>
                  <a:pt x="358" y="4"/>
                </a:lnTo>
                <a:lnTo>
                  <a:pt x="354" y="4"/>
                </a:lnTo>
                <a:lnTo>
                  <a:pt x="354" y="0"/>
                </a:lnTo>
                <a:close/>
                <a:moveTo>
                  <a:pt x="361" y="0"/>
                </a:moveTo>
                <a:lnTo>
                  <a:pt x="365" y="0"/>
                </a:lnTo>
                <a:lnTo>
                  <a:pt x="365" y="4"/>
                </a:lnTo>
                <a:lnTo>
                  <a:pt x="361" y="4"/>
                </a:lnTo>
                <a:lnTo>
                  <a:pt x="361" y="0"/>
                </a:lnTo>
                <a:close/>
                <a:moveTo>
                  <a:pt x="369" y="0"/>
                </a:moveTo>
                <a:lnTo>
                  <a:pt x="373" y="0"/>
                </a:lnTo>
                <a:lnTo>
                  <a:pt x="373" y="4"/>
                </a:lnTo>
                <a:lnTo>
                  <a:pt x="369" y="4"/>
                </a:lnTo>
                <a:lnTo>
                  <a:pt x="369" y="0"/>
                </a:lnTo>
                <a:close/>
                <a:moveTo>
                  <a:pt x="377" y="0"/>
                </a:moveTo>
                <a:lnTo>
                  <a:pt x="381" y="0"/>
                </a:lnTo>
                <a:lnTo>
                  <a:pt x="381" y="4"/>
                </a:lnTo>
                <a:lnTo>
                  <a:pt x="377" y="4"/>
                </a:lnTo>
                <a:lnTo>
                  <a:pt x="377" y="0"/>
                </a:lnTo>
                <a:close/>
                <a:moveTo>
                  <a:pt x="384" y="0"/>
                </a:moveTo>
                <a:lnTo>
                  <a:pt x="388" y="0"/>
                </a:lnTo>
                <a:lnTo>
                  <a:pt x="388" y="4"/>
                </a:lnTo>
                <a:lnTo>
                  <a:pt x="384" y="4"/>
                </a:lnTo>
                <a:lnTo>
                  <a:pt x="384" y="0"/>
                </a:lnTo>
                <a:close/>
                <a:moveTo>
                  <a:pt x="392" y="0"/>
                </a:moveTo>
                <a:lnTo>
                  <a:pt x="396" y="0"/>
                </a:lnTo>
                <a:lnTo>
                  <a:pt x="396" y="4"/>
                </a:lnTo>
                <a:lnTo>
                  <a:pt x="392" y="4"/>
                </a:lnTo>
                <a:lnTo>
                  <a:pt x="392" y="0"/>
                </a:lnTo>
                <a:close/>
                <a:moveTo>
                  <a:pt x="400" y="0"/>
                </a:moveTo>
                <a:lnTo>
                  <a:pt x="404" y="0"/>
                </a:lnTo>
                <a:lnTo>
                  <a:pt x="404" y="4"/>
                </a:lnTo>
                <a:lnTo>
                  <a:pt x="400" y="4"/>
                </a:lnTo>
                <a:lnTo>
                  <a:pt x="400" y="0"/>
                </a:lnTo>
                <a:close/>
                <a:moveTo>
                  <a:pt x="407" y="0"/>
                </a:moveTo>
                <a:lnTo>
                  <a:pt x="411" y="0"/>
                </a:lnTo>
                <a:lnTo>
                  <a:pt x="411" y="4"/>
                </a:lnTo>
                <a:lnTo>
                  <a:pt x="407" y="4"/>
                </a:lnTo>
                <a:lnTo>
                  <a:pt x="407" y="0"/>
                </a:lnTo>
                <a:close/>
                <a:moveTo>
                  <a:pt x="415" y="0"/>
                </a:moveTo>
                <a:lnTo>
                  <a:pt x="419" y="0"/>
                </a:lnTo>
                <a:lnTo>
                  <a:pt x="419" y="4"/>
                </a:lnTo>
                <a:lnTo>
                  <a:pt x="415" y="4"/>
                </a:lnTo>
                <a:lnTo>
                  <a:pt x="415" y="0"/>
                </a:lnTo>
                <a:close/>
                <a:moveTo>
                  <a:pt x="423" y="0"/>
                </a:moveTo>
                <a:lnTo>
                  <a:pt x="427" y="0"/>
                </a:lnTo>
                <a:lnTo>
                  <a:pt x="427" y="4"/>
                </a:lnTo>
                <a:lnTo>
                  <a:pt x="423" y="4"/>
                </a:lnTo>
                <a:lnTo>
                  <a:pt x="423" y="0"/>
                </a:lnTo>
                <a:close/>
                <a:moveTo>
                  <a:pt x="430" y="0"/>
                </a:moveTo>
                <a:lnTo>
                  <a:pt x="434" y="0"/>
                </a:lnTo>
                <a:lnTo>
                  <a:pt x="434" y="4"/>
                </a:lnTo>
                <a:lnTo>
                  <a:pt x="430" y="4"/>
                </a:lnTo>
                <a:lnTo>
                  <a:pt x="430" y="0"/>
                </a:lnTo>
                <a:close/>
                <a:moveTo>
                  <a:pt x="438" y="0"/>
                </a:moveTo>
                <a:lnTo>
                  <a:pt x="442" y="0"/>
                </a:lnTo>
                <a:lnTo>
                  <a:pt x="442" y="4"/>
                </a:lnTo>
                <a:lnTo>
                  <a:pt x="438" y="4"/>
                </a:lnTo>
                <a:lnTo>
                  <a:pt x="438" y="0"/>
                </a:lnTo>
                <a:close/>
                <a:moveTo>
                  <a:pt x="446" y="0"/>
                </a:moveTo>
                <a:lnTo>
                  <a:pt x="450" y="0"/>
                </a:lnTo>
                <a:lnTo>
                  <a:pt x="450" y="4"/>
                </a:lnTo>
                <a:lnTo>
                  <a:pt x="446" y="4"/>
                </a:lnTo>
                <a:lnTo>
                  <a:pt x="446" y="0"/>
                </a:lnTo>
                <a:close/>
                <a:moveTo>
                  <a:pt x="454" y="0"/>
                </a:moveTo>
                <a:lnTo>
                  <a:pt x="457" y="0"/>
                </a:lnTo>
                <a:lnTo>
                  <a:pt x="457" y="4"/>
                </a:lnTo>
                <a:lnTo>
                  <a:pt x="454" y="4"/>
                </a:lnTo>
                <a:lnTo>
                  <a:pt x="454" y="0"/>
                </a:lnTo>
                <a:close/>
                <a:moveTo>
                  <a:pt x="461" y="0"/>
                </a:moveTo>
                <a:lnTo>
                  <a:pt x="465" y="0"/>
                </a:lnTo>
                <a:lnTo>
                  <a:pt x="465" y="4"/>
                </a:lnTo>
                <a:lnTo>
                  <a:pt x="461" y="4"/>
                </a:lnTo>
                <a:lnTo>
                  <a:pt x="461" y="0"/>
                </a:lnTo>
                <a:close/>
                <a:moveTo>
                  <a:pt x="469" y="0"/>
                </a:moveTo>
                <a:lnTo>
                  <a:pt x="473" y="0"/>
                </a:lnTo>
                <a:lnTo>
                  <a:pt x="473" y="4"/>
                </a:lnTo>
                <a:lnTo>
                  <a:pt x="469" y="4"/>
                </a:lnTo>
                <a:lnTo>
                  <a:pt x="469" y="0"/>
                </a:lnTo>
                <a:close/>
                <a:moveTo>
                  <a:pt x="477" y="0"/>
                </a:moveTo>
                <a:lnTo>
                  <a:pt x="480" y="0"/>
                </a:lnTo>
                <a:lnTo>
                  <a:pt x="480" y="4"/>
                </a:lnTo>
                <a:lnTo>
                  <a:pt x="477" y="4"/>
                </a:lnTo>
                <a:lnTo>
                  <a:pt x="477" y="0"/>
                </a:lnTo>
                <a:close/>
                <a:moveTo>
                  <a:pt x="484" y="0"/>
                </a:moveTo>
                <a:lnTo>
                  <a:pt x="488" y="0"/>
                </a:lnTo>
                <a:lnTo>
                  <a:pt x="488" y="4"/>
                </a:lnTo>
                <a:lnTo>
                  <a:pt x="484" y="4"/>
                </a:lnTo>
                <a:lnTo>
                  <a:pt x="484" y="0"/>
                </a:lnTo>
                <a:close/>
                <a:moveTo>
                  <a:pt x="492" y="0"/>
                </a:moveTo>
                <a:lnTo>
                  <a:pt x="496" y="0"/>
                </a:lnTo>
                <a:lnTo>
                  <a:pt x="496" y="4"/>
                </a:lnTo>
                <a:lnTo>
                  <a:pt x="492" y="4"/>
                </a:lnTo>
                <a:lnTo>
                  <a:pt x="492" y="0"/>
                </a:lnTo>
                <a:close/>
                <a:moveTo>
                  <a:pt x="500" y="0"/>
                </a:moveTo>
                <a:lnTo>
                  <a:pt x="503" y="0"/>
                </a:lnTo>
                <a:lnTo>
                  <a:pt x="503" y="4"/>
                </a:lnTo>
                <a:lnTo>
                  <a:pt x="500" y="4"/>
                </a:lnTo>
                <a:lnTo>
                  <a:pt x="500" y="0"/>
                </a:lnTo>
                <a:close/>
                <a:moveTo>
                  <a:pt x="507" y="0"/>
                </a:moveTo>
                <a:lnTo>
                  <a:pt x="511" y="0"/>
                </a:lnTo>
                <a:lnTo>
                  <a:pt x="511" y="4"/>
                </a:lnTo>
                <a:lnTo>
                  <a:pt x="507" y="4"/>
                </a:lnTo>
                <a:lnTo>
                  <a:pt x="507" y="0"/>
                </a:lnTo>
                <a:close/>
                <a:moveTo>
                  <a:pt x="515" y="0"/>
                </a:moveTo>
                <a:lnTo>
                  <a:pt x="519" y="0"/>
                </a:lnTo>
                <a:lnTo>
                  <a:pt x="519" y="4"/>
                </a:lnTo>
                <a:lnTo>
                  <a:pt x="515" y="4"/>
                </a:lnTo>
                <a:lnTo>
                  <a:pt x="515" y="0"/>
                </a:lnTo>
                <a:close/>
                <a:moveTo>
                  <a:pt x="523" y="0"/>
                </a:moveTo>
                <a:lnTo>
                  <a:pt x="526" y="0"/>
                </a:lnTo>
                <a:lnTo>
                  <a:pt x="526" y="4"/>
                </a:lnTo>
                <a:lnTo>
                  <a:pt x="523" y="4"/>
                </a:lnTo>
                <a:lnTo>
                  <a:pt x="523" y="0"/>
                </a:lnTo>
                <a:close/>
                <a:moveTo>
                  <a:pt x="530" y="0"/>
                </a:moveTo>
                <a:lnTo>
                  <a:pt x="534" y="0"/>
                </a:lnTo>
                <a:lnTo>
                  <a:pt x="534" y="4"/>
                </a:lnTo>
                <a:lnTo>
                  <a:pt x="530" y="4"/>
                </a:lnTo>
                <a:lnTo>
                  <a:pt x="530" y="0"/>
                </a:lnTo>
                <a:close/>
                <a:moveTo>
                  <a:pt x="538" y="0"/>
                </a:moveTo>
                <a:lnTo>
                  <a:pt x="542" y="0"/>
                </a:lnTo>
                <a:lnTo>
                  <a:pt x="542" y="4"/>
                </a:lnTo>
                <a:lnTo>
                  <a:pt x="538" y="4"/>
                </a:lnTo>
                <a:lnTo>
                  <a:pt x="538" y="0"/>
                </a:lnTo>
                <a:close/>
                <a:moveTo>
                  <a:pt x="546" y="0"/>
                </a:moveTo>
                <a:lnTo>
                  <a:pt x="550" y="0"/>
                </a:lnTo>
                <a:lnTo>
                  <a:pt x="550" y="4"/>
                </a:lnTo>
                <a:lnTo>
                  <a:pt x="546" y="4"/>
                </a:lnTo>
                <a:lnTo>
                  <a:pt x="546" y="0"/>
                </a:lnTo>
                <a:close/>
                <a:moveTo>
                  <a:pt x="553" y="0"/>
                </a:moveTo>
                <a:lnTo>
                  <a:pt x="557" y="0"/>
                </a:lnTo>
                <a:lnTo>
                  <a:pt x="557" y="4"/>
                </a:lnTo>
                <a:lnTo>
                  <a:pt x="553" y="4"/>
                </a:lnTo>
                <a:lnTo>
                  <a:pt x="553" y="0"/>
                </a:lnTo>
                <a:close/>
                <a:moveTo>
                  <a:pt x="561" y="0"/>
                </a:moveTo>
                <a:lnTo>
                  <a:pt x="565" y="0"/>
                </a:lnTo>
                <a:lnTo>
                  <a:pt x="565" y="4"/>
                </a:lnTo>
                <a:lnTo>
                  <a:pt x="561" y="4"/>
                </a:lnTo>
                <a:lnTo>
                  <a:pt x="561" y="0"/>
                </a:lnTo>
                <a:close/>
                <a:moveTo>
                  <a:pt x="569" y="0"/>
                </a:moveTo>
                <a:lnTo>
                  <a:pt x="573" y="0"/>
                </a:lnTo>
                <a:lnTo>
                  <a:pt x="573" y="4"/>
                </a:lnTo>
                <a:lnTo>
                  <a:pt x="569" y="4"/>
                </a:lnTo>
                <a:lnTo>
                  <a:pt x="569" y="0"/>
                </a:lnTo>
                <a:close/>
                <a:moveTo>
                  <a:pt x="576" y="0"/>
                </a:moveTo>
                <a:lnTo>
                  <a:pt x="580" y="0"/>
                </a:lnTo>
                <a:lnTo>
                  <a:pt x="580" y="4"/>
                </a:lnTo>
                <a:lnTo>
                  <a:pt x="576" y="4"/>
                </a:lnTo>
                <a:lnTo>
                  <a:pt x="576" y="0"/>
                </a:lnTo>
                <a:close/>
                <a:moveTo>
                  <a:pt x="584" y="0"/>
                </a:moveTo>
                <a:lnTo>
                  <a:pt x="588" y="0"/>
                </a:lnTo>
                <a:lnTo>
                  <a:pt x="588" y="4"/>
                </a:lnTo>
                <a:lnTo>
                  <a:pt x="584" y="4"/>
                </a:lnTo>
                <a:lnTo>
                  <a:pt x="584" y="0"/>
                </a:lnTo>
                <a:close/>
                <a:moveTo>
                  <a:pt x="592" y="0"/>
                </a:moveTo>
                <a:lnTo>
                  <a:pt x="596" y="0"/>
                </a:lnTo>
                <a:lnTo>
                  <a:pt x="596" y="4"/>
                </a:lnTo>
                <a:lnTo>
                  <a:pt x="592" y="4"/>
                </a:lnTo>
                <a:lnTo>
                  <a:pt x="592" y="0"/>
                </a:lnTo>
                <a:close/>
                <a:moveTo>
                  <a:pt x="599" y="0"/>
                </a:moveTo>
                <a:lnTo>
                  <a:pt x="603" y="0"/>
                </a:lnTo>
                <a:lnTo>
                  <a:pt x="603" y="4"/>
                </a:lnTo>
                <a:lnTo>
                  <a:pt x="599" y="4"/>
                </a:lnTo>
                <a:lnTo>
                  <a:pt x="599" y="0"/>
                </a:lnTo>
                <a:close/>
                <a:moveTo>
                  <a:pt x="607" y="0"/>
                </a:moveTo>
                <a:lnTo>
                  <a:pt x="611" y="0"/>
                </a:lnTo>
                <a:lnTo>
                  <a:pt x="611" y="4"/>
                </a:lnTo>
                <a:lnTo>
                  <a:pt x="607" y="4"/>
                </a:lnTo>
                <a:lnTo>
                  <a:pt x="607" y="0"/>
                </a:lnTo>
                <a:close/>
                <a:moveTo>
                  <a:pt x="615" y="0"/>
                </a:moveTo>
                <a:lnTo>
                  <a:pt x="619" y="0"/>
                </a:lnTo>
                <a:lnTo>
                  <a:pt x="619" y="4"/>
                </a:lnTo>
                <a:lnTo>
                  <a:pt x="615" y="4"/>
                </a:lnTo>
                <a:lnTo>
                  <a:pt x="615" y="0"/>
                </a:lnTo>
                <a:close/>
                <a:moveTo>
                  <a:pt x="622" y="0"/>
                </a:moveTo>
                <a:lnTo>
                  <a:pt x="626" y="0"/>
                </a:lnTo>
                <a:lnTo>
                  <a:pt x="626" y="4"/>
                </a:lnTo>
                <a:lnTo>
                  <a:pt x="622" y="4"/>
                </a:lnTo>
                <a:lnTo>
                  <a:pt x="622" y="0"/>
                </a:lnTo>
                <a:close/>
                <a:moveTo>
                  <a:pt x="630" y="0"/>
                </a:moveTo>
                <a:lnTo>
                  <a:pt x="634" y="0"/>
                </a:lnTo>
                <a:lnTo>
                  <a:pt x="634" y="4"/>
                </a:lnTo>
                <a:lnTo>
                  <a:pt x="630" y="4"/>
                </a:lnTo>
                <a:lnTo>
                  <a:pt x="630" y="0"/>
                </a:lnTo>
                <a:close/>
                <a:moveTo>
                  <a:pt x="638" y="0"/>
                </a:moveTo>
                <a:lnTo>
                  <a:pt x="642" y="0"/>
                </a:lnTo>
                <a:lnTo>
                  <a:pt x="642" y="4"/>
                </a:lnTo>
                <a:lnTo>
                  <a:pt x="638" y="4"/>
                </a:lnTo>
                <a:lnTo>
                  <a:pt x="638" y="0"/>
                </a:lnTo>
                <a:close/>
                <a:moveTo>
                  <a:pt x="646" y="0"/>
                </a:moveTo>
                <a:lnTo>
                  <a:pt x="649" y="0"/>
                </a:lnTo>
                <a:lnTo>
                  <a:pt x="649" y="4"/>
                </a:lnTo>
                <a:lnTo>
                  <a:pt x="646" y="4"/>
                </a:lnTo>
                <a:lnTo>
                  <a:pt x="646" y="0"/>
                </a:lnTo>
                <a:close/>
                <a:moveTo>
                  <a:pt x="653" y="0"/>
                </a:moveTo>
                <a:lnTo>
                  <a:pt x="657" y="0"/>
                </a:lnTo>
                <a:lnTo>
                  <a:pt x="657" y="4"/>
                </a:lnTo>
                <a:lnTo>
                  <a:pt x="653" y="4"/>
                </a:lnTo>
                <a:lnTo>
                  <a:pt x="653" y="0"/>
                </a:lnTo>
                <a:close/>
                <a:moveTo>
                  <a:pt x="661" y="0"/>
                </a:moveTo>
                <a:lnTo>
                  <a:pt x="665" y="0"/>
                </a:lnTo>
                <a:lnTo>
                  <a:pt x="665" y="4"/>
                </a:lnTo>
                <a:lnTo>
                  <a:pt x="661" y="4"/>
                </a:lnTo>
                <a:lnTo>
                  <a:pt x="661" y="0"/>
                </a:lnTo>
                <a:close/>
                <a:moveTo>
                  <a:pt x="669" y="0"/>
                </a:moveTo>
                <a:lnTo>
                  <a:pt x="672" y="0"/>
                </a:lnTo>
                <a:lnTo>
                  <a:pt x="672" y="4"/>
                </a:lnTo>
                <a:lnTo>
                  <a:pt x="669" y="4"/>
                </a:lnTo>
                <a:lnTo>
                  <a:pt x="669" y="0"/>
                </a:lnTo>
                <a:close/>
                <a:moveTo>
                  <a:pt x="676" y="0"/>
                </a:moveTo>
                <a:lnTo>
                  <a:pt x="680" y="0"/>
                </a:lnTo>
                <a:lnTo>
                  <a:pt x="680" y="4"/>
                </a:lnTo>
                <a:lnTo>
                  <a:pt x="676" y="4"/>
                </a:lnTo>
                <a:lnTo>
                  <a:pt x="676" y="0"/>
                </a:lnTo>
                <a:close/>
                <a:moveTo>
                  <a:pt x="684" y="0"/>
                </a:moveTo>
                <a:lnTo>
                  <a:pt x="688" y="0"/>
                </a:lnTo>
                <a:lnTo>
                  <a:pt x="688" y="4"/>
                </a:lnTo>
                <a:lnTo>
                  <a:pt x="684" y="4"/>
                </a:lnTo>
                <a:lnTo>
                  <a:pt x="684" y="0"/>
                </a:lnTo>
                <a:close/>
                <a:moveTo>
                  <a:pt x="692" y="0"/>
                </a:moveTo>
                <a:lnTo>
                  <a:pt x="695" y="0"/>
                </a:lnTo>
                <a:lnTo>
                  <a:pt x="695" y="4"/>
                </a:lnTo>
                <a:lnTo>
                  <a:pt x="692" y="4"/>
                </a:lnTo>
                <a:lnTo>
                  <a:pt x="692" y="0"/>
                </a:lnTo>
                <a:close/>
                <a:moveTo>
                  <a:pt x="699" y="0"/>
                </a:moveTo>
                <a:lnTo>
                  <a:pt x="703" y="0"/>
                </a:lnTo>
                <a:lnTo>
                  <a:pt x="703" y="4"/>
                </a:lnTo>
                <a:lnTo>
                  <a:pt x="699" y="4"/>
                </a:lnTo>
                <a:lnTo>
                  <a:pt x="699" y="0"/>
                </a:lnTo>
                <a:close/>
                <a:moveTo>
                  <a:pt x="707" y="0"/>
                </a:moveTo>
                <a:lnTo>
                  <a:pt x="711" y="0"/>
                </a:lnTo>
                <a:lnTo>
                  <a:pt x="711" y="4"/>
                </a:lnTo>
                <a:lnTo>
                  <a:pt x="707" y="4"/>
                </a:lnTo>
                <a:lnTo>
                  <a:pt x="707" y="0"/>
                </a:lnTo>
                <a:close/>
                <a:moveTo>
                  <a:pt x="715" y="0"/>
                </a:moveTo>
                <a:lnTo>
                  <a:pt x="718" y="0"/>
                </a:lnTo>
                <a:lnTo>
                  <a:pt x="718" y="4"/>
                </a:lnTo>
                <a:lnTo>
                  <a:pt x="715" y="4"/>
                </a:lnTo>
                <a:lnTo>
                  <a:pt x="715" y="0"/>
                </a:lnTo>
                <a:close/>
                <a:moveTo>
                  <a:pt x="722" y="0"/>
                </a:moveTo>
                <a:lnTo>
                  <a:pt x="726" y="0"/>
                </a:lnTo>
                <a:lnTo>
                  <a:pt x="726" y="4"/>
                </a:lnTo>
                <a:lnTo>
                  <a:pt x="722" y="4"/>
                </a:lnTo>
                <a:lnTo>
                  <a:pt x="722" y="0"/>
                </a:lnTo>
                <a:close/>
                <a:moveTo>
                  <a:pt x="730" y="0"/>
                </a:moveTo>
                <a:lnTo>
                  <a:pt x="734" y="0"/>
                </a:lnTo>
                <a:lnTo>
                  <a:pt x="734" y="4"/>
                </a:lnTo>
                <a:lnTo>
                  <a:pt x="730" y="4"/>
                </a:lnTo>
                <a:lnTo>
                  <a:pt x="730" y="0"/>
                </a:lnTo>
                <a:close/>
                <a:moveTo>
                  <a:pt x="738" y="0"/>
                </a:moveTo>
                <a:lnTo>
                  <a:pt x="742" y="0"/>
                </a:lnTo>
                <a:lnTo>
                  <a:pt x="742" y="4"/>
                </a:lnTo>
                <a:lnTo>
                  <a:pt x="738" y="4"/>
                </a:lnTo>
                <a:lnTo>
                  <a:pt x="738" y="0"/>
                </a:lnTo>
                <a:close/>
                <a:moveTo>
                  <a:pt x="745" y="0"/>
                </a:moveTo>
                <a:lnTo>
                  <a:pt x="749" y="0"/>
                </a:lnTo>
                <a:lnTo>
                  <a:pt x="749" y="4"/>
                </a:lnTo>
                <a:lnTo>
                  <a:pt x="745" y="4"/>
                </a:lnTo>
                <a:lnTo>
                  <a:pt x="745" y="0"/>
                </a:lnTo>
                <a:close/>
                <a:moveTo>
                  <a:pt x="753" y="0"/>
                </a:moveTo>
                <a:lnTo>
                  <a:pt x="757" y="0"/>
                </a:lnTo>
                <a:lnTo>
                  <a:pt x="757" y="4"/>
                </a:lnTo>
                <a:lnTo>
                  <a:pt x="753" y="4"/>
                </a:lnTo>
                <a:lnTo>
                  <a:pt x="753" y="0"/>
                </a:lnTo>
                <a:close/>
                <a:moveTo>
                  <a:pt x="761" y="0"/>
                </a:moveTo>
                <a:lnTo>
                  <a:pt x="765" y="0"/>
                </a:lnTo>
                <a:lnTo>
                  <a:pt x="765" y="4"/>
                </a:lnTo>
                <a:lnTo>
                  <a:pt x="761" y="4"/>
                </a:lnTo>
                <a:lnTo>
                  <a:pt x="761" y="0"/>
                </a:lnTo>
                <a:close/>
                <a:moveTo>
                  <a:pt x="768" y="0"/>
                </a:moveTo>
                <a:lnTo>
                  <a:pt x="772" y="0"/>
                </a:lnTo>
                <a:lnTo>
                  <a:pt x="772" y="4"/>
                </a:lnTo>
                <a:lnTo>
                  <a:pt x="768" y="4"/>
                </a:lnTo>
                <a:lnTo>
                  <a:pt x="768" y="0"/>
                </a:lnTo>
                <a:close/>
                <a:moveTo>
                  <a:pt x="776" y="0"/>
                </a:moveTo>
                <a:lnTo>
                  <a:pt x="780" y="0"/>
                </a:lnTo>
                <a:lnTo>
                  <a:pt x="780" y="4"/>
                </a:lnTo>
                <a:lnTo>
                  <a:pt x="776" y="4"/>
                </a:lnTo>
                <a:lnTo>
                  <a:pt x="776" y="0"/>
                </a:lnTo>
                <a:close/>
                <a:moveTo>
                  <a:pt x="784" y="0"/>
                </a:moveTo>
                <a:lnTo>
                  <a:pt x="788" y="0"/>
                </a:lnTo>
                <a:lnTo>
                  <a:pt x="788" y="4"/>
                </a:lnTo>
                <a:lnTo>
                  <a:pt x="784" y="4"/>
                </a:lnTo>
                <a:lnTo>
                  <a:pt x="784" y="0"/>
                </a:lnTo>
                <a:close/>
                <a:moveTo>
                  <a:pt x="791" y="0"/>
                </a:moveTo>
                <a:lnTo>
                  <a:pt x="795" y="0"/>
                </a:lnTo>
                <a:lnTo>
                  <a:pt x="795" y="4"/>
                </a:lnTo>
                <a:lnTo>
                  <a:pt x="791" y="4"/>
                </a:lnTo>
                <a:lnTo>
                  <a:pt x="791" y="0"/>
                </a:lnTo>
                <a:close/>
                <a:moveTo>
                  <a:pt x="799" y="0"/>
                </a:moveTo>
                <a:lnTo>
                  <a:pt x="803" y="0"/>
                </a:lnTo>
                <a:lnTo>
                  <a:pt x="803" y="4"/>
                </a:lnTo>
                <a:lnTo>
                  <a:pt x="799" y="4"/>
                </a:lnTo>
                <a:lnTo>
                  <a:pt x="799" y="0"/>
                </a:lnTo>
                <a:close/>
                <a:moveTo>
                  <a:pt x="807" y="0"/>
                </a:moveTo>
                <a:lnTo>
                  <a:pt x="811" y="0"/>
                </a:lnTo>
                <a:lnTo>
                  <a:pt x="811" y="4"/>
                </a:lnTo>
                <a:lnTo>
                  <a:pt x="807" y="4"/>
                </a:lnTo>
                <a:lnTo>
                  <a:pt x="807" y="0"/>
                </a:lnTo>
                <a:close/>
                <a:moveTo>
                  <a:pt x="814" y="0"/>
                </a:moveTo>
                <a:lnTo>
                  <a:pt x="818" y="0"/>
                </a:lnTo>
                <a:lnTo>
                  <a:pt x="818" y="4"/>
                </a:lnTo>
                <a:lnTo>
                  <a:pt x="814" y="4"/>
                </a:lnTo>
                <a:lnTo>
                  <a:pt x="814" y="0"/>
                </a:lnTo>
                <a:close/>
                <a:moveTo>
                  <a:pt x="822" y="0"/>
                </a:moveTo>
                <a:lnTo>
                  <a:pt x="826" y="0"/>
                </a:lnTo>
                <a:lnTo>
                  <a:pt x="826" y="4"/>
                </a:lnTo>
                <a:lnTo>
                  <a:pt x="822" y="4"/>
                </a:lnTo>
                <a:lnTo>
                  <a:pt x="822" y="0"/>
                </a:lnTo>
                <a:close/>
                <a:moveTo>
                  <a:pt x="830" y="0"/>
                </a:moveTo>
                <a:lnTo>
                  <a:pt x="834" y="0"/>
                </a:lnTo>
                <a:lnTo>
                  <a:pt x="834" y="4"/>
                </a:lnTo>
                <a:lnTo>
                  <a:pt x="830" y="4"/>
                </a:lnTo>
                <a:lnTo>
                  <a:pt x="830" y="0"/>
                </a:lnTo>
                <a:close/>
                <a:moveTo>
                  <a:pt x="838" y="0"/>
                </a:moveTo>
                <a:lnTo>
                  <a:pt x="841" y="0"/>
                </a:lnTo>
                <a:lnTo>
                  <a:pt x="841" y="4"/>
                </a:lnTo>
                <a:lnTo>
                  <a:pt x="838" y="4"/>
                </a:lnTo>
                <a:lnTo>
                  <a:pt x="838" y="0"/>
                </a:lnTo>
                <a:close/>
                <a:moveTo>
                  <a:pt x="845" y="0"/>
                </a:moveTo>
                <a:lnTo>
                  <a:pt x="849" y="0"/>
                </a:lnTo>
                <a:lnTo>
                  <a:pt x="849" y="4"/>
                </a:lnTo>
                <a:lnTo>
                  <a:pt x="845" y="4"/>
                </a:lnTo>
                <a:lnTo>
                  <a:pt x="845" y="0"/>
                </a:lnTo>
                <a:close/>
                <a:moveTo>
                  <a:pt x="853" y="0"/>
                </a:moveTo>
                <a:lnTo>
                  <a:pt x="857" y="0"/>
                </a:lnTo>
                <a:lnTo>
                  <a:pt x="857" y="4"/>
                </a:lnTo>
                <a:lnTo>
                  <a:pt x="853" y="4"/>
                </a:lnTo>
                <a:lnTo>
                  <a:pt x="853" y="0"/>
                </a:lnTo>
                <a:close/>
                <a:moveTo>
                  <a:pt x="861" y="0"/>
                </a:moveTo>
                <a:lnTo>
                  <a:pt x="864" y="0"/>
                </a:lnTo>
                <a:lnTo>
                  <a:pt x="864" y="4"/>
                </a:lnTo>
                <a:lnTo>
                  <a:pt x="861" y="4"/>
                </a:lnTo>
                <a:lnTo>
                  <a:pt x="861" y="0"/>
                </a:lnTo>
                <a:close/>
                <a:moveTo>
                  <a:pt x="868" y="0"/>
                </a:moveTo>
                <a:lnTo>
                  <a:pt x="872" y="0"/>
                </a:lnTo>
                <a:lnTo>
                  <a:pt x="872" y="4"/>
                </a:lnTo>
                <a:lnTo>
                  <a:pt x="868" y="4"/>
                </a:lnTo>
                <a:lnTo>
                  <a:pt x="868" y="0"/>
                </a:lnTo>
                <a:close/>
                <a:moveTo>
                  <a:pt x="876" y="0"/>
                </a:moveTo>
                <a:lnTo>
                  <a:pt x="880" y="0"/>
                </a:lnTo>
                <a:lnTo>
                  <a:pt x="880" y="4"/>
                </a:lnTo>
                <a:lnTo>
                  <a:pt x="876" y="4"/>
                </a:lnTo>
                <a:lnTo>
                  <a:pt x="876" y="0"/>
                </a:lnTo>
                <a:close/>
                <a:moveTo>
                  <a:pt x="884" y="0"/>
                </a:moveTo>
                <a:lnTo>
                  <a:pt x="887" y="0"/>
                </a:lnTo>
                <a:lnTo>
                  <a:pt x="887" y="4"/>
                </a:lnTo>
                <a:lnTo>
                  <a:pt x="884" y="4"/>
                </a:lnTo>
                <a:lnTo>
                  <a:pt x="884" y="0"/>
                </a:lnTo>
                <a:close/>
                <a:moveTo>
                  <a:pt x="891" y="0"/>
                </a:moveTo>
                <a:lnTo>
                  <a:pt x="895" y="0"/>
                </a:lnTo>
                <a:lnTo>
                  <a:pt x="895" y="4"/>
                </a:lnTo>
                <a:lnTo>
                  <a:pt x="891" y="4"/>
                </a:lnTo>
                <a:lnTo>
                  <a:pt x="891" y="0"/>
                </a:lnTo>
                <a:close/>
                <a:moveTo>
                  <a:pt x="899" y="0"/>
                </a:moveTo>
                <a:lnTo>
                  <a:pt x="903" y="0"/>
                </a:lnTo>
                <a:lnTo>
                  <a:pt x="903" y="4"/>
                </a:lnTo>
                <a:lnTo>
                  <a:pt x="899" y="4"/>
                </a:lnTo>
                <a:lnTo>
                  <a:pt x="899" y="0"/>
                </a:lnTo>
                <a:close/>
                <a:moveTo>
                  <a:pt x="907" y="0"/>
                </a:moveTo>
                <a:lnTo>
                  <a:pt x="910" y="0"/>
                </a:lnTo>
                <a:lnTo>
                  <a:pt x="910" y="4"/>
                </a:lnTo>
                <a:lnTo>
                  <a:pt x="907" y="4"/>
                </a:lnTo>
                <a:lnTo>
                  <a:pt x="907" y="0"/>
                </a:lnTo>
                <a:close/>
                <a:moveTo>
                  <a:pt x="914" y="0"/>
                </a:moveTo>
                <a:lnTo>
                  <a:pt x="918" y="0"/>
                </a:lnTo>
                <a:lnTo>
                  <a:pt x="918" y="4"/>
                </a:lnTo>
                <a:lnTo>
                  <a:pt x="914" y="4"/>
                </a:lnTo>
                <a:lnTo>
                  <a:pt x="914" y="0"/>
                </a:lnTo>
                <a:close/>
                <a:moveTo>
                  <a:pt x="922" y="0"/>
                </a:moveTo>
                <a:lnTo>
                  <a:pt x="926" y="0"/>
                </a:lnTo>
                <a:lnTo>
                  <a:pt x="926" y="4"/>
                </a:lnTo>
                <a:lnTo>
                  <a:pt x="922" y="4"/>
                </a:lnTo>
                <a:lnTo>
                  <a:pt x="922" y="0"/>
                </a:lnTo>
                <a:close/>
                <a:moveTo>
                  <a:pt x="930" y="0"/>
                </a:moveTo>
                <a:lnTo>
                  <a:pt x="934" y="0"/>
                </a:lnTo>
                <a:lnTo>
                  <a:pt x="934" y="4"/>
                </a:lnTo>
                <a:lnTo>
                  <a:pt x="930" y="4"/>
                </a:lnTo>
                <a:lnTo>
                  <a:pt x="930" y="0"/>
                </a:lnTo>
                <a:close/>
                <a:moveTo>
                  <a:pt x="937" y="0"/>
                </a:moveTo>
                <a:lnTo>
                  <a:pt x="941" y="0"/>
                </a:lnTo>
                <a:lnTo>
                  <a:pt x="941" y="4"/>
                </a:lnTo>
                <a:lnTo>
                  <a:pt x="937" y="4"/>
                </a:lnTo>
                <a:lnTo>
                  <a:pt x="937" y="0"/>
                </a:lnTo>
                <a:close/>
                <a:moveTo>
                  <a:pt x="945" y="0"/>
                </a:moveTo>
                <a:lnTo>
                  <a:pt x="949" y="0"/>
                </a:lnTo>
                <a:lnTo>
                  <a:pt x="949" y="4"/>
                </a:lnTo>
                <a:lnTo>
                  <a:pt x="945" y="4"/>
                </a:lnTo>
                <a:lnTo>
                  <a:pt x="945" y="0"/>
                </a:lnTo>
                <a:close/>
                <a:moveTo>
                  <a:pt x="953" y="0"/>
                </a:moveTo>
                <a:lnTo>
                  <a:pt x="957" y="0"/>
                </a:lnTo>
                <a:lnTo>
                  <a:pt x="957" y="4"/>
                </a:lnTo>
                <a:lnTo>
                  <a:pt x="953" y="4"/>
                </a:lnTo>
                <a:lnTo>
                  <a:pt x="953" y="0"/>
                </a:lnTo>
                <a:close/>
                <a:moveTo>
                  <a:pt x="960" y="0"/>
                </a:moveTo>
                <a:lnTo>
                  <a:pt x="964" y="0"/>
                </a:lnTo>
                <a:lnTo>
                  <a:pt x="964" y="4"/>
                </a:lnTo>
                <a:lnTo>
                  <a:pt x="960" y="4"/>
                </a:lnTo>
                <a:lnTo>
                  <a:pt x="960" y="0"/>
                </a:lnTo>
                <a:close/>
                <a:moveTo>
                  <a:pt x="968" y="0"/>
                </a:moveTo>
                <a:lnTo>
                  <a:pt x="972" y="0"/>
                </a:lnTo>
                <a:lnTo>
                  <a:pt x="972" y="4"/>
                </a:lnTo>
                <a:lnTo>
                  <a:pt x="968" y="4"/>
                </a:lnTo>
                <a:lnTo>
                  <a:pt x="968" y="0"/>
                </a:lnTo>
                <a:close/>
                <a:moveTo>
                  <a:pt x="976" y="0"/>
                </a:moveTo>
                <a:lnTo>
                  <a:pt x="980" y="0"/>
                </a:lnTo>
                <a:lnTo>
                  <a:pt x="980" y="4"/>
                </a:lnTo>
                <a:lnTo>
                  <a:pt x="976" y="4"/>
                </a:lnTo>
                <a:lnTo>
                  <a:pt x="976" y="0"/>
                </a:lnTo>
                <a:close/>
                <a:moveTo>
                  <a:pt x="983" y="0"/>
                </a:moveTo>
                <a:lnTo>
                  <a:pt x="987" y="0"/>
                </a:lnTo>
                <a:lnTo>
                  <a:pt x="987" y="4"/>
                </a:lnTo>
                <a:lnTo>
                  <a:pt x="983" y="4"/>
                </a:lnTo>
                <a:lnTo>
                  <a:pt x="983" y="0"/>
                </a:lnTo>
                <a:close/>
                <a:moveTo>
                  <a:pt x="991" y="0"/>
                </a:moveTo>
                <a:lnTo>
                  <a:pt x="995" y="0"/>
                </a:lnTo>
                <a:lnTo>
                  <a:pt x="995" y="4"/>
                </a:lnTo>
                <a:lnTo>
                  <a:pt x="991" y="4"/>
                </a:lnTo>
                <a:lnTo>
                  <a:pt x="991" y="0"/>
                </a:lnTo>
                <a:close/>
                <a:moveTo>
                  <a:pt x="999" y="0"/>
                </a:moveTo>
                <a:lnTo>
                  <a:pt x="1003" y="0"/>
                </a:lnTo>
                <a:lnTo>
                  <a:pt x="1003" y="4"/>
                </a:lnTo>
                <a:lnTo>
                  <a:pt x="999" y="4"/>
                </a:lnTo>
                <a:lnTo>
                  <a:pt x="999" y="0"/>
                </a:lnTo>
                <a:close/>
                <a:moveTo>
                  <a:pt x="1006" y="0"/>
                </a:moveTo>
                <a:lnTo>
                  <a:pt x="1010" y="0"/>
                </a:lnTo>
                <a:lnTo>
                  <a:pt x="1010" y="4"/>
                </a:lnTo>
                <a:lnTo>
                  <a:pt x="1006" y="4"/>
                </a:lnTo>
                <a:lnTo>
                  <a:pt x="1006" y="0"/>
                </a:lnTo>
                <a:close/>
                <a:moveTo>
                  <a:pt x="1014" y="0"/>
                </a:moveTo>
                <a:lnTo>
                  <a:pt x="1018" y="0"/>
                </a:lnTo>
                <a:lnTo>
                  <a:pt x="1018" y="4"/>
                </a:lnTo>
                <a:lnTo>
                  <a:pt x="1014" y="4"/>
                </a:lnTo>
                <a:lnTo>
                  <a:pt x="1014" y="0"/>
                </a:lnTo>
                <a:close/>
                <a:moveTo>
                  <a:pt x="1022" y="0"/>
                </a:moveTo>
                <a:lnTo>
                  <a:pt x="1026" y="0"/>
                </a:lnTo>
                <a:lnTo>
                  <a:pt x="1026" y="4"/>
                </a:lnTo>
                <a:lnTo>
                  <a:pt x="1022" y="4"/>
                </a:lnTo>
                <a:lnTo>
                  <a:pt x="1022" y="0"/>
                </a:lnTo>
                <a:close/>
                <a:moveTo>
                  <a:pt x="1030" y="0"/>
                </a:moveTo>
                <a:lnTo>
                  <a:pt x="1033" y="0"/>
                </a:lnTo>
                <a:lnTo>
                  <a:pt x="1033" y="4"/>
                </a:lnTo>
                <a:lnTo>
                  <a:pt x="1030" y="4"/>
                </a:lnTo>
                <a:lnTo>
                  <a:pt x="1030" y="0"/>
                </a:lnTo>
                <a:close/>
                <a:moveTo>
                  <a:pt x="1037" y="0"/>
                </a:moveTo>
                <a:lnTo>
                  <a:pt x="1041" y="0"/>
                </a:lnTo>
                <a:lnTo>
                  <a:pt x="1041" y="4"/>
                </a:lnTo>
                <a:lnTo>
                  <a:pt x="1037" y="4"/>
                </a:lnTo>
                <a:lnTo>
                  <a:pt x="1037" y="0"/>
                </a:lnTo>
                <a:close/>
                <a:moveTo>
                  <a:pt x="1045" y="0"/>
                </a:moveTo>
                <a:lnTo>
                  <a:pt x="1049" y="0"/>
                </a:lnTo>
                <a:lnTo>
                  <a:pt x="1049" y="4"/>
                </a:lnTo>
                <a:lnTo>
                  <a:pt x="1045" y="4"/>
                </a:lnTo>
                <a:lnTo>
                  <a:pt x="1045" y="0"/>
                </a:lnTo>
                <a:close/>
                <a:moveTo>
                  <a:pt x="1053" y="0"/>
                </a:moveTo>
                <a:lnTo>
                  <a:pt x="1056" y="0"/>
                </a:lnTo>
                <a:lnTo>
                  <a:pt x="1056" y="4"/>
                </a:lnTo>
                <a:lnTo>
                  <a:pt x="1053" y="4"/>
                </a:lnTo>
                <a:lnTo>
                  <a:pt x="1053" y="0"/>
                </a:lnTo>
                <a:close/>
                <a:moveTo>
                  <a:pt x="1060" y="0"/>
                </a:moveTo>
                <a:lnTo>
                  <a:pt x="1064" y="0"/>
                </a:lnTo>
                <a:lnTo>
                  <a:pt x="1064" y="4"/>
                </a:lnTo>
                <a:lnTo>
                  <a:pt x="1060" y="4"/>
                </a:lnTo>
                <a:lnTo>
                  <a:pt x="1060" y="0"/>
                </a:lnTo>
                <a:close/>
                <a:moveTo>
                  <a:pt x="1068" y="0"/>
                </a:moveTo>
                <a:lnTo>
                  <a:pt x="1072" y="0"/>
                </a:lnTo>
                <a:lnTo>
                  <a:pt x="1072" y="4"/>
                </a:lnTo>
                <a:lnTo>
                  <a:pt x="1068" y="4"/>
                </a:lnTo>
                <a:lnTo>
                  <a:pt x="1068" y="0"/>
                </a:lnTo>
                <a:close/>
                <a:moveTo>
                  <a:pt x="1076" y="0"/>
                </a:moveTo>
                <a:lnTo>
                  <a:pt x="1079" y="0"/>
                </a:lnTo>
                <a:lnTo>
                  <a:pt x="1079" y="4"/>
                </a:lnTo>
                <a:lnTo>
                  <a:pt x="1076" y="4"/>
                </a:lnTo>
                <a:lnTo>
                  <a:pt x="1076" y="0"/>
                </a:lnTo>
                <a:close/>
                <a:moveTo>
                  <a:pt x="1083" y="0"/>
                </a:moveTo>
                <a:lnTo>
                  <a:pt x="1087" y="0"/>
                </a:lnTo>
                <a:lnTo>
                  <a:pt x="1087" y="4"/>
                </a:lnTo>
                <a:lnTo>
                  <a:pt x="1083" y="4"/>
                </a:lnTo>
                <a:lnTo>
                  <a:pt x="1083" y="0"/>
                </a:lnTo>
                <a:close/>
                <a:moveTo>
                  <a:pt x="1091" y="0"/>
                </a:moveTo>
                <a:lnTo>
                  <a:pt x="1095" y="0"/>
                </a:lnTo>
                <a:lnTo>
                  <a:pt x="1095" y="4"/>
                </a:lnTo>
                <a:lnTo>
                  <a:pt x="1091" y="4"/>
                </a:lnTo>
                <a:lnTo>
                  <a:pt x="1091" y="0"/>
                </a:lnTo>
                <a:close/>
                <a:moveTo>
                  <a:pt x="1099" y="0"/>
                </a:moveTo>
                <a:lnTo>
                  <a:pt x="1102" y="0"/>
                </a:lnTo>
                <a:lnTo>
                  <a:pt x="1102" y="4"/>
                </a:lnTo>
                <a:lnTo>
                  <a:pt x="1099" y="4"/>
                </a:lnTo>
                <a:lnTo>
                  <a:pt x="1099" y="0"/>
                </a:lnTo>
                <a:close/>
                <a:moveTo>
                  <a:pt x="1106" y="0"/>
                </a:moveTo>
                <a:lnTo>
                  <a:pt x="1110" y="0"/>
                </a:lnTo>
                <a:lnTo>
                  <a:pt x="1110" y="4"/>
                </a:lnTo>
                <a:lnTo>
                  <a:pt x="1106" y="4"/>
                </a:lnTo>
                <a:lnTo>
                  <a:pt x="1106" y="0"/>
                </a:lnTo>
                <a:close/>
                <a:moveTo>
                  <a:pt x="1114" y="0"/>
                </a:moveTo>
                <a:lnTo>
                  <a:pt x="1118" y="0"/>
                </a:lnTo>
                <a:lnTo>
                  <a:pt x="1118" y="4"/>
                </a:lnTo>
                <a:lnTo>
                  <a:pt x="1114" y="4"/>
                </a:lnTo>
                <a:lnTo>
                  <a:pt x="1114" y="0"/>
                </a:lnTo>
                <a:close/>
                <a:moveTo>
                  <a:pt x="1122" y="0"/>
                </a:moveTo>
                <a:lnTo>
                  <a:pt x="1126" y="0"/>
                </a:lnTo>
                <a:lnTo>
                  <a:pt x="1126" y="4"/>
                </a:lnTo>
                <a:lnTo>
                  <a:pt x="1122" y="4"/>
                </a:lnTo>
                <a:lnTo>
                  <a:pt x="1122" y="0"/>
                </a:lnTo>
                <a:close/>
                <a:moveTo>
                  <a:pt x="1129" y="0"/>
                </a:moveTo>
                <a:lnTo>
                  <a:pt x="1133" y="0"/>
                </a:lnTo>
                <a:lnTo>
                  <a:pt x="1133" y="4"/>
                </a:lnTo>
                <a:lnTo>
                  <a:pt x="1129" y="4"/>
                </a:lnTo>
                <a:lnTo>
                  <a:pt x="1129" y="0"/>
                </a:lnTo>
                <a:close/>
                <a:moveTo>
                  <a:pt x="1137" y="0"/>
                </a:moveTo>
                <a:lnTo>
                  <a:pt x="1141" y="0"/>
                </a:lnTo>
                <a:lnTo>
                  <a:pt x="1141" y="4"/>
                </a:lnTo>
                <a:lnTo>
                  <a:pt x="1137" y="4"/>
                </a:lnTo>
                <a:lnTo>
                  <a:pt x="1137" y="0"/>
                </a:lnTo>
                <a:close/>
                <a:moveTo>
                  <a:pt x="1145" y="0"/>
                </a:moveTo>
                <a:lnTo>
                  <a:pt x="1149" y="0"/>
                </a:lnTo>
                <a:lnTo>
                  <a:pt x="1149" y="4"/>
                </a:lnTo>
                <a:lnTo>
                  <a:pt x="1145" y="4"/>
                </a:lnTo>
                <a:lnTo>
                  <a:pt x="1145" y="0"/>
                </a:lnTo>
                <a:close/>
                <a:moveTo>
                  <a:pt x="1152" y="0"/>
                </a:moveTo>
                <a:lnTo>
                  <a:pt x="1156" y="0"/>
                </a:lnTo>
                <a:lnTo>
                  <a:pt x="1156" y="4"/>
                </a:lnTo>
                <a:lnTo>
                  <a:pt x="1152" y="4"/>
                </a:lnTo>
                <a:lnTo>
                  <a:pt x="1152" y="0"/>
                </a:lnTo>
                <a:close/>
                <a:moveTo>
                  <a:pt x="1160" y="0"/>
                </a:moveTo>
                <a:lnTo>
                  <a:pt x="1164" y="0"/>
                </a:lnTo>
                <a:lnTo>
                  <a:pt x="1164" y="4"/>
                </a:lnTo>
                <a:lnTo>
                  <a:pt x="1160" y="4"/>
                </a:lnTo>
                <a:lnTo>
                  <a:pt x="1160" y="0"/>
                </a:lnTo>
                <a:close/>
                <a:moveTo>
                  <a:pt x="1168" y="0"/>
                </a:moveTo>
                <a:lnTo>
                  <a:pt x="1172" y="0"/>
                </a:lnTo>
                <a:lnTo>
                  <a:pt x="1172" y="4"/>
                </a:lnTo>
                <a:lnTo>
                  <a:pt x="1168" y="4"/>
                </a:lnTo>
                <a:lnTo>
                  <a:pt x="1168" y="0"/>
                </a:lnTo>
                <a:close/>
                <a:moveTo>
                  <a:pt x="1175" y="0"/>
                </a:moveTo>
                <a:lnTo>
                  <a:pt x="1179" y="0"/>
                </a:lnTo>
                <a:lnTo>
                  <a:pt x="1179" y="4"/>
                </a:lnTo>
                <a:lnTo>
                  <a:pt x="1175" y="4"/>
                </a:lnTo>
                <a:lnTo>
                  <a:pt x="1175" y="0"/>
                </a:lnTo>
                <a:close/>
                <a:moveTo>
                  <a:pt x="1183" y="0"/>
                </a:moveTo>
                <a:lnTo>
                  <a:pt x="1187" y="0"/>
                </a:lnTo>
                <a:lnTo>
                  <a:pt x="1187" y="4"/>
                </a:lnTo>
                <a:lnTo>
                  <a:pt x="1183" y="4"/>
                </a:lnTo>
                <a:lnTo>
                  <a:pt x="1183" y="0"/>
                </a:lnTo>
                <a:close/>
                <a:moveTo>
                  <a:pt x="1191" y="0"/>
                </a:moveTo>
                <a:lnTo>
                  <a:pt x="1195" y="0"/>
                </a:lnTo>
                <a:lnTo>
                  <a:pt x="1195" y="4"/>
                </a:lnTo>
                <a:lnTo>
                  <a:pt x="1191" y="4"/>
                </a:lnTo>
                <a:lnTo>
                  <a:pt x="1191" y="0"/>
                </a:lnTo>
                <a:close/>
                <a:moveTo>
                  <a:pt x="1198" y="0"/>
                </a:moveTo>
                <a:lnTo>
                  <a:pt x="1202" y="0"/>
                </a:lnTo>
                <a:lnTo>
                  <a:pt x="1202" y="4"/>
                </a:lnTo>
                <a:lnTo>
                  <a:pt x="1198" y="4"/>
                </a:lnTo>
                <a:lnTo>
                  <a:pt x="1198" y="0"/>
                </a:lnTo>
                <a:close/>
                <a:moveTo>
                  <a:pt x="1206" y="0"/>
                </a:moveTo>
                <a:lnTo>
                  <a:pt x="1210" y="0"/>
                </a:lnTo>
                <a:lnTo>
                  <a:pt x="1210" y="4"/>
                </a:lnTo>
                <a:lnTo>
                  <a:pt x="1206" y="4"/>
                </a:lnTo>
                <a:lnTo>
                  <a:pt x="1206" y="0"/>
                </a:lnTo>
                <a:close/>
                <a:moveTo>
                  <a:pt x="1214" y="0"/>
                </a:moveTo>
                <a:lnTo>
                  <a:pt x="1218" y="0"/>
                </a:lnTo>
                <a:lnTo>
                  <a:pt x="1218" y="4"/>
                </a:lnTo>
                <a:lnTo>
                  <a:pt x="1214" y="4"/>
                </a:lnTo>
                <a:lnTo>
                  <a:pt x="1214" y="0"/>
                </a:lnTo>
                <a:close/>
                <a:moveTo>
                  <a:pt x="1222" y="0"/>
                </a:moveTo>
                <a:lnTo>
                  <a:pt x="1225" y="0"/>
                </a:lnTo>
                <a:lnTo>
                  <a:pt x="1225" y="4"/>
                </a:lnTo>
                <a:lnTo>
                  <a:pt x="1222" y="4"/>
                </a:lnTo>
                <a:lnTo>
                  <a:pt x="1222" y="0"/>
                </a:lnTo>
                <a:close/>
                <a:moveTo>
                  <a:pt x="1229" y="0"/>
                </a:moveTo>
                <a:lnTo>
                  <a:pt x="1233" y="0"/>
                </a:lnTo>
                <a:lnTo>
                  <a:pt x="1233" y="4"/>
                </a:lnTo>
                <a:lnTo>
                  <a:pt x="1229" y="4"/>
                </a:lnTo>
                <a:lnTo>
                  <a:pt x="1229" y="0"/>
                </a:lnTo>
                <a:close/>
                <a:moveTo>
                  <a:pt x="1237" y="0"/>
                </a:moveTo>
                <a:lnTo>
                  <a:pt x="1241" y="0"/>
                </a:lnTo>
                <a:lnTo>
                  <a:pt x="1241" y="4"/>
                </a:lnTo>
                <a:lnTo>
                  <a:pt x="1237" y="4"/>
                </a:lnTo>
                <a:lnTo>
                  <a:pt x="1237" y="0"/>
                </a:lnTo>
                <a:close/>
                <a:moveTo>
                  <a:pt x="1245" y="0"/>
                </a:moveTo>
                <a:lnTo>
                  <a:pt x="1248" y="0"/>
                </a:lnTo>
                <a:lnTo>
                  <a:pt x="1248" y="4"/>
                </a:lnTo>
                <a:lnTo>
                  <a:pt x="1245" y="4"/>
                </a:lnTo>
                <a:lnTo>
                  <a:pt x="1245" y="0"/>
                </a:lnTo>
                <a:close/>
                <a:moveTo>
                  <a:pt x="1252" y="0"/>
                </a:moveTo>
                <a:lnTo>
                  <a:pt x="1256" y="0"/>
                </a:lnTo>
                <a:lnTo>
                  <a:pt x="1256" y="4"/>
                </a:lnTo>
                <a:lnTo>
                  <a:pt x="1252" y="4"/>
                </a:lnTo>
                <a:lnTo>
                  <a:pt x="1252" y="0"/>
                </a:lnTo>
                <a:close/>
                <a:moveTo>
                  <a:pt x="1260" y="0"/>
                </a:moveTo>
                <a:lnTo>
                  <a:pt x="1264" y="0"/>
                </a:lnTo>
                <a:lnTo>
                  <a:pt x="1264" y="4"/>
                </a:lnTo>
                <a:lnTo>
                  <a:pt x="1260" y="4"/>
                </a:lnTo>
                <a:lnTo>
                  <a:pt x="1260" y="0"/>
                </a:lnTo>
                <a:close/>
                <a:moveTo>
                  <a:pt x="1268" y="0"/>
                </a:moveTo>
                <a:lnTo>
                  <a:pt x="1271" y="0"/>
                </a:lnTo>
                <a:lnTo>
                  <a:pt x="1271" y="4"/>
                </a:lnTo>
                <a:lnTo>
                  <a:pt x="1268" y="4"/>
                </a:lnTo>
                <a:lnTo>
                  <a:pt x="1268" y="0"/>
                </a:lnTo>
                <a:close/>
                <a:moveTo>
                  <a:pt x="1275" y="0"/>
                </a:moveTo>
                <a:lnTo>
                  <a:pt x="1279" y="0"/>
                </a:lnTo>
                <a:lnTo>
                  <a:pt x="1279" y="4"/>
                </a:lnTo>
                <a:lnTo>
                  <a:pt x="1275" y="4"/>
                </a:lnTo>
                <a:lnTo>
                  <a:pt x="1275" y="0"/>
                </a:lnTo>
                <a:close/>
                <a:moveTo>
                  <a:pt x="1283" y="0"/>
                </a:moveTo>
                <a:lnTo>
                  <a:pt x="1287" y="0"/>
                </a:lnTo>
                <a:lnTo>
                  <a:pt x="1287" y="4"/>
                </a:lnTo>
                <a:lnTo>
                  <a:pt x="1283" y="4"/>
                </a:lnTo>
                <a:lnTo>
                  <a:pt x="1283" y="0"/>
                </a:lnTo>
                <a:close/>
                <a:moveTo>
                  <a:pt x="1291" y="0"/>
                </a:moveTo>
                <a:lnTo>
                  <a:pt x="1294" y="0"/>
                </a:lnTo>
                <a:lnTo>
                  <a:pt x="1294" y="4"/>
                </a:lnTo>
                <a:lnTo>
                  <a:pt x="1291" y="4"/>
                </a:lnTo>
                <a:lnTo>
                  <a:pt x="1291" y="0"/>
                </a:lnTo>
                <a:close/>
                <a:moveTo>
                  <a:pt x="1298" y="0"/>
                </a:moveTo>
                <a:lnTo>
                  <a:pt x="1302" y="0"/>
                </a:lnTo>
                <a:lnTo>
                  <a:pt x="1302" y="4"/>
                </a:lnTo>
                <a:lnTo>
                  <a:pt x="1298" y="4"/>
                </a:lnTo>
                <a:lnTo>
                  <a:pt x="1298" y="0"/>
                </a:lnTo>
                <a:close/>
                <a:moveTo>
                  <a:pt x="1306" y="0"/>
                </a:moveTo>
                <a:lnTo>
                  <a:pt x="1310" y="0"/>
                </a:lnTo>
                <a:lnTo>
                  <a:pt x="1310" y="4"/>
                </a:lnTo>
                <a:lnTo>
                  <a:pt x="1306" y="4"/>
                </a:lnTo>
                <a:lnTo>
                  <a:pt x="1306" y="0"/>
                </a:lnTo>
                <a:close/>
                <a:moveTo>
                  <a:pt x="1314" y="0"/>
                </a:moveTo>
                <a:lnTo>
                  <a:pt x="1318" y="0"/>
                </a:lnTo>
                <a:lnTo>
                  <a:pt x="1318" y="4"/>
                </a:lnTo>
                <a:lnTo>
                  <a:pt x="1314" y="4"/>
                </a:lnTo>
                <a:lnTo>
                  <a:pt x="1314" y="0"/>
                </a:lnTo>
                <a:close/>
                <a:moveTo>
                  <a:pt x="1321" y="0"/>
                </a:moveTo>
                <a:lnTo>
                  <a:pt x="1325" y="0"/>
                </a:lnTo>
                <a:lnTo>
                  <a:pt x="1325" y="4"/>
                </a:lnTo>
                <a:lnTo>
                  <a:pt x="1321" y="4"/>
                </a:lnTo>
                <a:lnTo>
                  <a:pt x="1321" y="0"/>
                </a:lnTo>
                <a:close/>
                <a:moveTo>
                  <a:pt x="1329" y="0"/>
                </a:moveTo>
                <a:lnTo>
                  <a:pt x="1333" y="0"/>
                </a:lnTo>
                <a:lnTo>
                  <a:pt x="1333" y="4"/>
                </a:lnTo>
                <a:lnTo>
                  <a:pt x="1329" y="4"/>
                </a:lnTo>
                <a:lnTo>
                  <a:pt x="1329" y="0"/>
                </a:lnTo>
                <a:close/>
                <a:moveTo>
                  <a:pt x="1337" y="0"/>
                </a:moveTo>
                <a:lnTo>
                  <a:pt x="1341" y="0"/>
                </a:lnTo>
                <a:lnTo>
                  <a:pt x="1341" y="4"/>
                </a:lnTo>
                <a:lnTo>
                  <a:pt x="1337" y="4"/>
                </a:lnTo>
                <a:lnTo>
                  <a:pt x="1337" y="0"/>
                </a:lnTo>
                <a:close/>
                <a:moveTo>
                  <a:pt x="1344" y="0"/>
                </a:moveTo>
                <a:lnTo>
                  <a:pt x="1348" y="0"/>
                </a:lnTo>
                <a:lnTo>
                  <a:pt x="1348" y="4"/>
                </a:lnTo>
                <a:lnTo>
                  <a:pt x="1344" y="4"/>
                </a:lnTo>
                <a:lnTo>
                  <a:pt x="1344" y="0"/>
                </a:lnTo>
                <a:close/>
                <a:moveTo>
                  <a:pt x="1352" y="0"/>
                </a:moveTo>
                <a:lnTo>
                  <a:pt x="1356" y="0"/>
                </a:lnTo>
                <a:lnTo>
                  <a:pt x="1356" y="4"/>
                </a:lnTo>
                <a:lnTo>
                  <a:pt x="1352" y="4"/>
                </a:lnTo>
                <a:lnTo>
                  <a:pt x="1352" y="0"/>
                </a:lnTo>
                <a:close/>
                <a:moveTo>
                  <a:pt x="1360" y="0"/>
                </a:moveTo>
                <a:lnTo>
                  <a:pt x="1364" y="0"/>
                </a:lnTo>
                <a:lnTo>
                  <a:pt x="1364" y="4"/>
                </a:lnTo>
                <a:lnTo>
                  <a:pt x="1360" y="4"/>
                </a:lnTo>
                <a:lnTo>
                  <a:pt x="1360" y="0"/>
                </a:lnTo>
                <a:close/>
                <a:moveTo>
                  <a:pt x="1367" y="0"/>
                </a:moveTo>
                <a:lnTo>
                  <a:pt x="1371" y="0"/>
                </a:lnTo>
                <a:lnTo>
                  <a:pt x="1371" y="4"/>
                </a:lnTo>
                <a:lnTo>
                  <a:pt x="1367" y="4"/>
                </a:lnTo>
                <a:lnTo>
                  <a:pt x="1367" y="0"/>
                </a:lnTo>
                <a:close/>
                <a:moveTo>
                  <a:pt x="1375" y="0"/>
                </a:moveTo>
                <a:lnTo>
                  <a:pt x="1379" y="0"/>
                </a:lnTo>
                <a:lnTo>
                  <a:pt x="1379" y="4"/>
                </a:lnTo>
                <a:lnTo>
                  <a:pt x="1375" y="4"/>
                </a:lnTo>
                <a:lnTo>
                  <a:pt x="1375" y="0"/>
                </a:lnTo>
                <a:close/>
                <a:moveTo>
                  <a:pt x="1383" y="0"/>
                </a:moveTo>
                <a:lnTo>
                  <a:pt x="1387" y="0"/>
                </a:lnTo>
                <a:lnTo>
                  <a:pt x="1387" y="4"/>
                </a:lnTo>
                <a:lnTo>
                  <a:pt x="1383" y="4"/>
                </a:lnTo>
                <a:lnTo>
                  <a:pt x="1383" y="0"/>
                </a:lnTo>
                <a:close/>
                <a:moveTo>
                  <a:pt x="1390" y="0"/>
                </a:moveTo>
                <a:lnTo>
                  <a:pt x="1394" y="0"/>
                </a:lnTo>
                <a:lnTo>
                  <a:pt x="1394" y="4"/>
                </a:lnTo>
                <a:lnTo>
                  <a:pt x="1390" y="4"/>
                </a:lnTo>
                <a:lnTo>
                  <a:pt x="1390" y="0"/>
                </a:lnTo>
                <a:close/>
                <a:moveTo>
                  <a:pt x="1398" y="0"/>
                </a:moveTo>
                <a:lnTo>
                  <a:pt x="1402" y="0"/>
                </a:lnTo>
                <a:lnTo>
                  <a:pt x="1402" y="4"/>
                </a:lnTo>
                <a:lnTo>
                  <a:pt x="1398" y="4"/>
                </a:lnTo>
                <a:lnTo>
                  <a:pt x="1398" y="0"/>
                </a:lnTo>
                <a:close/>
                <a:moveTo>
                  <a:pt x="1406" y="0"/>
                </a:moveTo>
                <a:lnTo>
                  <a:pt x="1410" y="0"/>
                </a:lnTo>
                <a:lnTo>
                  <a:pt x="1410" y="4"/>
                </a:lnTo>
                <a:lnTo>
                  <a:pt x="1406" y="4"/>
                </a:lnTo>
                <a:lnTo>
                  <a:pt x="1406" y="0"/>
                </a:lnTo>
                <a:close/>
                <a:moveTo>
                  <a:pt x="1414" y="0"/>
                </a:moveTo>
                <a:lnTo>
                  <a:pt x="1417" y="0"/>
                </a:lnTo>
                <a:lnTo>
                  <a:pt x="1417" y="4"/>
                </a:lnTo>
                <a:lnTo>
                  <a:pt x="1414" y="4"/>
                </a:lnTo>
                <a:lnTo>
                  <a:pt x="1414" y="0"/>
                </a:lnTo>
                <a:close/>
                <a:moveTo>
                  <a:pt x="1421" y="0"/>
                </a:moveTo>
                <a:lnTo>
                  <a:pt x="1425" y="0"/>
                </a:lnTo>
                <a:lnTo>
                  <a:pt x="1425" y="4"/>
                </a:lnTo>
                <a:lnTo>
                  <a:pt x="1421" y="4"/>
                </a:lnTo>
                <a:lnTo>
                  <a:pt x="1421" y="0"/>
                </a:lnTo>
                <a:close/>
                <a:moveTo>
                  <a:pt x="1429" y="0"/>
                </a:moveTo>
                <a:lnTo>
                  <a:pt x="1433" y="0"/>
                </a:lnTo>
                <a:lnTo>
                  <a:pt x="1433" y="4"/>
                </a:lnTo>
                <a:lnTo>
                  <a:pt x="1429" y="4"/>
                </a:lnTo>
                <a:lnTo>
                  <a:pt x="1429" y="0"/>
                </a:lnTo>
                <a:close/>
                <a:moveTo>
                  <a:pt x="1437" y="0"/>
                </a:moveTo>
                <a:lnTo>
                  <a:pt x="1440" y="0"/>
                </a:lnTo>
                <a:lnTo>
                  <a:pt x="1440" y="4"/>
                </a:lnTo>
                <a:lnTo>
                  <a:pt x="1437" y="4"/>
                </a:lnTo>
                <a:lnTo>
                  <a:pt x="1437" y="0"/>
                </a:lnTo>
                <a:close/>
                <a:moveTo>
                  <a:pt x="1444" y="0"/>
                </a:moveTo>
                <a:lnTo>
                  <a:pt x="1448" y="0"/>
                </a:lnTo>
                <a:lnTo>
                  <a:pt x="1448" y="4"/>
                </a:lnTo>
                <a:lnTo>
                  <a:pt x="1444" y="4"/>
                </a:lnTo>
                <a:lnTo>
                  <a:pt x="1444" y="0"/>
                </a:lnTo>
                <a:close/>
                <a:moveTo>
                  <a:pt x="1452" y="0"/>
                </a:moveTo>
                <a:lnTo>
                  <a:pt x="1456" y="0"/>
                </a:lnTo>
                <a:lnTo>
                  <a:pt x="1456" y="4"/>
                </a:lnTo>
                <a:lnTo>
                  <a:pt x="1452" y="4"/>
                </a:lnTo>
                <a:lnTo>
                  <a:pt x="1452" y="0"/>
                </a:lnTo>
                <a:close/>
                <a:moveTo>
                  <a:pt x="1460" y="0"/>
                </a:moveTo>
                <a:lnTo>
                  <a:pt x="1463" y="0"/>
                </a:lnTo>
                <a:lnTo>
                  <a:pt x="1463" y="4"/>
                </a:lnTo>
                <a:lnTo>
                  <a:pt x="1460" y="4"/>
                </a:lnTo>
                <a:lnTo>
                  <a:pt x="1460" y="0"/>
                </a:lnTo>
                <a:close/>
                <a:moveTo>
                  <a:pt x="1467" y="0"/>
                </a:moveTo>
                <a:lnTo>
                  <a:pt x="1471" y="0"/>
                </a:lnTo>
                <a:lnTo>
                  <a:pt x="1471" y="4"/>
                </a:lnTo>
                <a:lnTo>
                  <a:pt x="1467" y="4"/>
                </a:lnTo>
                <a:lnTo>
                  <a:pt x="1467" y="0"/>
                </a:lnTo>
                <a:close/>
                <a:moveTo>
                  <a:pt x="1475" y="0"/>
                </a:moveTo>
                <a:lnTo>
                  <a:pt x="1479" y="0"/>
                </a:lnTo>
                <a:lnTo>
                  <a:pt x="1479" y="4"/>
                </a:lnTo>
                <a:lnTo>
                  <a:pt x="1475" y="4"/>
                </a:lnTo>
                <a:lnTo>
                  <a:pt x="1475" y="0"/>
                </a:lnTo>
                <a:close/>
                <a:moveTo>
                  <a:pt x="1483" y="0"/>
                </a:moveTo>
                <a:lnTo>
                  <a:pt x="1486" y="0"/>
                </a:lnTo>
                <a:lnTo>
                  <a:pt x="1486" y="4"/>
                </a:lnTo>
                <a:lnTo>
                  <a:pt x="1483" y="4"/>
                </a:lnTo>
                <a:lnTo>
                  <a:pt x="1483" y="0"/>
                </a:lnTo>
                <a:close/>
                <a:moveTo>
                  <a:pt x="1490" y="0"/>
                </a:moveTo>
                <a:lnTo>
                  <a:pt x="1494" y="0"/>
                </a:lnTo>
                <a:lnTo>
                  <a:pt x="1494" y="4"/>
                </a:lnTo>
                <a:lnTo>
                  <a:pt x="1490" y="4"/>
                </a:lnTo>
                <a:lnTo>
                  <a:pt x="1490" y="0"/>
                </a:lnTo>
                <a:close/>
                <a:moveTo>
                  <a:pt x="1498" y="0"/>
                </a:moveTo>
                <a:lnTo>
                  <a:pt x="1502" y="0"/>
                </a:lnTo>
                <a:lnTo>
                  <a:pt x="1502" y="4"/>
                </a:lnTo>
                <a:lnTo>
                  <a:pt x="1498" y="4"/>
                </a:lnTo>
                <a:lnTo>
                  <a:pt x="1498" y="0"/>
                </a:lnTo>
                <a:close/>
                <a:moveTo>
                  <a:pt x="1506" y="0"/>
                </a:moveTo>
                <a:lnTo>
                  <a:pt x="1510" y="0"/>
                </a:lnTo>
                <a:lnTo>
                  <a:pt x="1510" y="4"/>
                </a:lnTo>
                <a:lnTo>
                  <a:pt x="1506" y="4"/>
                </a:lnTo>
                <a:lnTo>
                  <a:pt x="1506" y="0"/>
                </a:lnTo>
                <a:close/>
                <a:moveTo>
                  <a:pt x="1513" y="0"/>
                </a:moveTo>
                <a:lnTo>
                  <a:pt x="1517" y="0"/>
                </a:lnTo>
                <a:lnTo>
                  <a:pt x="1517" y="4"/>
                </a:lnTo>
                <a:lnTo>
                  <a:pt x="1513" y="4"/>
                </a:lnTo>
                <a:lnTo>
                  <a:pt x="1513" y="0"/>
                </a:lnTo>
                <a:close/>
                <a:moveTo>
                  <a:pt x="1521" y="0"/>
                </a:moveTo>
                <a:lnTo>
                  <a:pt x="1525" y="0"/>
                </a:lnTo>
                <a:lnTo>
                  <a:pt x="1525" y="4"/>
                </a:lnTo>
                <a:lnTo>
                  <a:pt x="1521" y="4"/>
                </a:lnTo>
                <a:lnTo>
                  <a:pt x="1521" y="0"/>
                </a:lnTo>
                <a:close/>
                <a:moveTo>
                  <a:pt x="1529" y="0"/>
                </a:moveTo>
                <a:lnTo>
                  <a:pt x="1533" y="0"/>
                </a:lnTo>
                <a:lnTo>
                  <a:pt x="1533" y="4"/>
                </a:lnTo>
                <a:lnTo>
                  <a:pt x="1529" y="4"/>
                </a:lnTo>
                <a:lnTo>
                  <a:pt x="1529" y="0"/>
                </a:lnTo>
                <a:close/>
                <a:moveTo>
                  <a:pt x="1536" y="0"/>
                </a:moveTo>
                <a:lnTo>
                  <a:pt x="1540" y="0"/>
                </a:lnTo>
                <a:lnTo>
                  <a:pt x="1540" y="4"/>
                </a:lnTo>
                <a:lnTo>
                  <a:pt x="1536" y="4"/>
                </a:lnTo>
                <a:lnTo>
                  <a:pt x="1536" y="0"/>
                </a:lnTo>
                <a:close/>
                <a:moveTo>
                  <a:pt x="1544" y="0"/>
                </a:moveTo>
                <a:lnTo>
                  <a:pt x="1548" y="0"/>
                </a:lnTo>
                <a:lnTo>
                  <a:pt x="1548" y="4"/>
                </a:lnTo>
                <a:lnTo>
                  <a:pt x="1544" y="4"/>
                </a:lnTo>
                <a:lnTo>
                  <a:pt x="1544" y="0"/>
                </a:lnTo>
                <a:close/>
                <a:moveTo>
                  <a:pt x="1552" y="0"/>
                </a:moveTo>
                <a:lnTo>
                  <a:pt x="1556" y="0"/>
                </a:lnTo>
                <a:lnTo>
                  <a:pt x="1556" y="4"/>
                </a:lnTo>
                <a:lnTo>
                  <a:pt x="1552" y="4"/>
                </a:lnTo>
                <a:lnTo>
                  <a:pt x="1552" y="0"/>
                </a:lnTo>
                <a:close/>
                <a:moveTo>
                  <a:pt x="1559" y="0"/>
                </a:moveTo>
                <a:lnTo>
                  <a:pt x="1563" y="0"/>
                </a:lnTo>
                <a:lnTo>
                  <a:pt x="1563" y="4"/>
                </a:lnTo>
                <a:lnTo>
                  <a:pt x="1559" y="4"/>
                </a:lnTo>
                <a:lnTo>
                  <a:pt x="1559" y="0"/>
                </a:lnTo>
                <a:close/>
                <a:moveTo>
                  <a:pt x="1567" y="0"/>
                </a:moveTo>
                <a:lnTo>
                  <a:pt x="1571" y="0"/>
                </a:lnTo>
                <a:lnTo>
                  <a:pt x="1571" y="4"/>
                </a:lnTo>
                <a:lnTo>
                  <a:pt x="1567" y="4"/>
                </a:lnTo>
                <a:lnTo>
                  <a:pt x="1567" y="0"/>
                </a:lnTo>
                <a:close/>
                <a:moveTo>
                  <a:pt x="1575" y="0"/>
                </a:moveTo>
                <a:lnTo>
                  <a:pt x="1579" y="0"/>
                </a:lnTo>
                <a:lnTo>
                  <a:pt x="1579" y="4"/>
                </a:lnTo>
                <a:lnTo>
                  <a:pt x="1575" y="4"/>
                </a:lnTo>
                <a:lnTo>
                  <a:pt x="1575" y="0"/>
                </a:lnTo>
                <a:close/>
                <a:moveTo>
                  <a:pt x="1582" y="0"/>
                </a:moveTo>
                <a:lnTo>
                  <a:pt x="1586" y="0"/>
                </a:lnTo>
                <a:lnTo>
                  <a:pt x="1586" y="4"/>
                </a:lnTo>
                <a:lnTo>
                  <a:pt x="1582" y="4"/>
                </a:lnTo>
                <a:lnTo>
                  <a:pt x="1582" y="0"/>
                </a:lnTo>
                <a:close/>
                <a:moveTo>
                  <a:pt x="1590" y="0"/>
                </a:moveTo>
                <a:lnTo>
                  <a:pt x="1594" y="0"/>
                </a:lnTo>
                <a:lnTo>
                  <a:pt x="1594" y="4"/>
                </a:lnTo>
                <a:lnTo>
                  <a:pt x="1590" y="4"/>
                </a:lnTo>
                <a:lnTo>
                  <a:pt x="1590" y="0"/>
                </a:lnTo>
                <a:close/>
                <a:moveTo>
                  <a:pt x="1598" y="0"/>
                </a:moveTo>
                <a:lnTo>
                  <a:pt x="1602" y="0"/>
                </a:lnTo>
                <a:lnTo>
                  <a:pt x="1602" y="4"/>
                </a:lnTo>
                <a:lnTo>
                  <a:pt x="1598" y="4"/>
                </a:lnTo>
                <a:lnTo>
                  <a:pt x="1598" y="0"/>
                </a:lnTo>
                <a:close/>
                <a:moveTo>
                  <a:pt x="1605" y="0"/>
                </a:moveTo>
                <a:lnTo>
                  <a:pt x="1609" y="0"/>
                </a:lnTo>
                <a:lnTo>
                  <a:pt x="1609" y="4"/>
                </a:lnTo>
                <a:lnTo>
                  <a:pt x="1605" y="4"/>
                </a:lnTo>
                <a:lnTo>
                  <a:pt x="1605" y="0"/>
                </a:lnTo>
                <a:close/>
                <a:moveTo>
                  <a:pt x="1613" y="0"/>
                </a:moveTo>
                <a:lnTo>
                  <a:pt x="1617" y="0"/>
                </a:lnTo>
                <a:lnTo>
                  <a:pt x="1617" y="4"/>
                </a:lnTo>
                <a:lnTo>
                  <a:pt x="1613" y="4"/>
                </a:lnTo>
                <a:lnTo>
                  <a:pt x="1613" y="0"/>
                </a:lnTo>
                <a:close/>
                <a:moveTo>
                  <a:pt x="1621" y="0"/>
                </a:moveTo>
                <a:lnTo>
                  <a:pt x="1625" y="0"/>
                </a:lnTo>
                <a:lnTo>
                  <a:pt x="1625" y="4"/>
                </a:lnTo>
                <a:lnTo>
                  <a:pt x="1621" y="4"/>
                </a:lnTo>
                <a:lnTo>
                  <a:pt x="1621" y="0"/>
                </a:lnTo>
                <a:close/>
                <a:moveTo>
                  <a:pt x="1629" y="0"/>
                </a:moveTo>
                <a:lnTo>
                  <a:pt x="1632" y="0"/>
                </a:lnTo>
                <a:lnTo>
                  <a:pt x="1632" y="4"/>
                </a:lnTo>
                <a:lnTo>
                  <a:pt x="1629" y="4"/>
                </a:lnTo>
                <a:lnTo>
                  <a:pt x="1629" y="0"/>
                </a:lnTo>
                <a:close/>
                <a:moveTo>
                  <a:pt x="1636" y="0"/>
                </a:moveTo>
                <a:lnTo>
                  <a:pt x="1640" y="0"/>
                </a:lnTo>
                <a:lnTo>
                  <a:pt x="1640" y="4"/>
                </a:lnTo>
                <a:lnTo>
                  <a:pt x="1636" y="4"/>
                </a:lnTo>
                <a:lnTo>
                  <a:pt x="1636" y="0"/>
                </a:lnTo>
                <a:close/>
                <a:moveTo>
                  <a:pt x="1644" y="0"/>
                </a:moveTo>
                <a:lnTo>
                  <a:pt x="1648" y="0"/>
                </a:lnTo>
                <a:lnTo>
                  <a:pt x="1648" y="4"/>
                </a:lnTo>
                <a:lnTo>
                  <a:pt x="1644" y="4"/>
                </a:lnTo>
                <a:lnTo>
                  <a:pt x="1644" y="0"/>
                </a:lnTo>
                <a:close/>
                <a:moveTo>
                  <a:pt x="1652" y="0"/>
                </a:moveTo>
                <a:lnTo>
                  <a:pt x="1655" y="0"/>
                </a:lnTo>
                <a:lnTo>
                  <a:pt x="1655" y="4"/>
                </a:lnTo>
                <a:lnTo>
                  <a:pt x="1652" y="4"/>
                </a:lnTo>
                <a:lnTo>
                  <a:pt x="1652" y="0"/>
                </a:lnTo>
                <a:close/>
                <a:moveTo>
                  <a:pt x="1659" y="0"/>
                </a:moveTo>
                <a:lnTo>
                  <a:pt x="1663" y="0"/>
                </a:lnTo>
                <a:lnTo>
                  <a:pt x="1663" y="4"/>
                </a:lnTo>
                <a:lnTo>
                  <a:pt x="1659" y="4"/>
                </a:lnTo>
                <a:lnTo>
                  <a:pt x="1659" y="0"/>
                </a:lnTo>
                <a:close/>
                <a:moveTo>
                  <a:pt x="1667" y="0"/>
                </a:moveTo>
                <a:lnTo>
                  <a:pt x="1671" y="0"/>
                </a:lnTo>
                <a:lnTo>
                  <a:pt x="1671" y="4"/>
                </a:lnTo>
                <a:lnTo>
                  <a:pt x="1667" y="4"/>
                </a:lnTo>
                <a:lnTo>
                  <a:pt x="1667" y="0"/>
                </a:lnTo>
                <a:close/>
                <a:moveTo>
                  <a:pt x="1675" y="0"/>
                </a:moveTo>
                <a:lnTo>
                  <a:pt x="1678" y="0"/>
                </a:lnTo>
                <a:lnTo>
                  <a:pt x="1678" y="4"/>
                </a:lnTo>
                <a:lnTo>
                  <a:pt x="1675" y="4"/>
                </a:lnTo>
                <a:lnTo>
                  <a:pt x="1675" y="0"/>
                </a:lnTo>
                <a:close/>
                <a:moveTo>
                  <a:pt x="1682" y="0"/>
                </a:moveTo>
                <a:lnTo>
                  <a:pt x="1686" y="0"/>
                </a:lnTo>
                <a:lnTo>
                  <a:pt x="1686" y="4"/>
                </a:lnTo>
                <a:lnTo>
                  <a:pt x="1682" y="4"/>
                </a:lnTo>
                <a:lnTo>
                  <a:pt x="1682" y="0"/>
                </a:lnTo>
                <a:close/>
                <a:moveTo>
                  <a:pt x="1690" y="0"/>
                </a:moveTo>
                <a:lnTo>
                  <a:pt x="1694" y="0"/>
                </a:lnTo>
                <a:lnTo>
                  <a:pt x="1694" y="4"/>
                </a:lnTo>
                <a:lnTo>
                  <a:pt x="1690" y="4"/>
                </a:lnTo>
                <a:lnTo>
                  <a:pt x="1690" y="0"/>
                </a:lnTo>
                <a:close/>
                <a:moveTo>
                  <a:pt x="1698" y="0"/>
                </a:moveTo>
                <a:lnTo>
                  <a:pt x="1701" y="0"/>
                </a:lnTo>
                <a:lnTo>
                  <a:pt x="1701" y="4"/>
                </a:lnTo>
                <a:lnTo>
                  <a:pt x="1698" y="4"/>
                </a:lnTo>
                <a:lnTo>
                  <a:pt x="1698" y="0"/>
                </a:lnTo>
                <a:close/>
                <a:moveTo>
                  <a:pt x="1705" y="0"/>
                </a:moveTo>
                <a:lnTo>
                  <a:pt x="1709" y="0"/>
                </a:lnTo>
                <a:lnTo>
                  <a:pt x="1709" y="4"/>
                </a:lnTo>
                <a:lnTo>
                  <a:pt x="1705" y="4"/>
                </a:lnTo>
                <a:lnTo>
                  <a:pt x="1705" y="0"/>
                </a:lnTo>
                <a:close/>
                <a:moveTo>
                  <a:pt x="1713" y="0"/>
                </a:moveTo>
                <a:lnTo>
                  <a:pt x="1717" y="0"/>
                </a:lnTo>
                <a:lnTo>
                  <a:pt x="1717" y="4"/>
                </a:lnTo>
                <a:lnTo>
                  <a:pt x="1713" y="4"/>
                </a:lnTo>
                <a:lnTo>
                  <a:pt x="1713" y="0"/>
                </a:lnTo>
                <a:close/>
                <a:moveTo>
                  <a:pt x="1721" y="0"/>
                </a:moveTo>
                <a:lnTo>
                  <a:pt x="1725" y="0"/>
                </a:lnTo>
                <a:lnTo>
                  <a:pt x="1725" y="4"/>
                </a:lnTo>
                <a:lnTo>
                  <a:pt x="1721" y="4"/>
                </a:lnTo>
                <a:lnTo>
                  <a:pt x="1721" y="0"/>
                </a:lnTo>
                <a:close/>
                <a:moveTo>
                  <a:pt x="1728" y="0"/>
                </a:moveTo>
                <a:lnTo>
                  <a:pt x="1732" y="0"/>
                </a:lnTo>
                <a:lnTo>
                  <a:pt x="1732" y="4"/>
                </a:lnTo>
                <a:lnTo>
                  <a:pt x="1728" y="4"/>
                </a:lnTo>
                <a:lnTo>
                  <a:pt x="1728" y="0"/>
                </a:lnTo>
                <a:close/>
                <a:moveTo>
                  <a:pt x="1736" y="0"/>
                </a:moveTo>
                <a:lnTo>
                  <a:pt x="1740" y="0"/>
                </a:lnTo>
                <a:lnTo>
                  <a:pt x="1740" y="4"/>
                </a:lnTo>
                <a:lnTo>
                  <a:pt x="1736" y="4"/>
                </a:lnTo>
                <a:lnTo>
                  <a:pt x="1736" y="0"/>
                </a:lnTo>
                <a:close/>
                <a:moveTo>
                  <a:pt x="1744" y="0"/>
                </a:moveTo>
                <a:lnTo>
                  <a:pt x="1748" y="0"/>
                </a:lnTo>
                <a:lnTo>
                  <a:pt x="1748" y="4"/>
                </a:lnTo>
                <a:lnTo>
                  <a:pt x="1744" y="4"/>
                </a:lnTo>
                <a:lnTo>
                  <a:pt x="1744" y="0"/>
                </a:lnTo>
                <a:close/>
                <a:moveTo>
                  <a:pt x="1751" y="0"/>
                </a:moveTo>
                <a:lnTo>
                  <a:pt x="1755" y="0"/>
                </a:lnTo>
                <a:lnTo>
                  <a:pt x="1755" y="4"/>
                </a:lnTo>
                <a:lnTo>
                  <a:pt x="1751" y="4"/>
                </a:lnTo>
                <a:lnTo>
                  <a:pt x="1751" y="0"/>
                </a:lnTo>
                <a:close/>
                <a:moveTo>
                  <a:pt x="1759" y="0"/>
                </a:moveTo>
                <a:lnTo>
                  <a:pt x="1763" y="0"/>
                </a:lnTo>
                <a:lnTo>
                  <a:pt x="1763" y="4"/>
                </a:lnTo>
                <a:lnTo>
                  <a:pt x="1759" y="4"/>
                </a:lnTo>
                <a:lnTo>
                  <a:pt x="1759" y="0"/>
                </a:lnTo>
                <a:close/>
                <a:moveTo>
                  <a:pt x="1767" y="0"/>
                </a:moveTo>
                <a:lnTo>
                  <a:pt x="1771" y="0"/>
                </a:lnTo>
                <a:lnTo>
                  <a:pt x="1771" y="4"/>
                </a:lnTo>
                <a:lnTo>
                  <a:pt x="1767" y="4"/>
                </a:lnTo>
                <a:lnTo>
                  <a:pt x="1767" y="0"/>
                </a:lnTo>
                <a:close/>
                <a:moveTo>
                  <a:pt x="1774" y="0"/>
                </a:moveTo>
                <a:lnTo>
                  <a:pt x="1778" y="0"/>
                </a:lnTo>
                <a:lnTo>
                  <a:pt x="1778" y="4"/>
                </a:lnTo>
                <a:lnTo>
                  <a:pt x="1774" y="4"/>
                </a:lnTo>
                <a:lnTo>
                  <a:pt x="1774" y="0"/>
                </a:lnTo>
                <a:close/>
                <a:moveTo>
                  <a:pt x="1782" y="0"/>
                </a:moveTo>
                <a:lnTo>
                  <a:pt x="1786" y="0"/>
                </a:lnTo>
                <a:lnTo>
                  <a:pt x="1786" y="4"/>
                </a:lnTo>
                <a:lnTo>
                  <a:pt x="1782" y="4"/>
                </a:lnTo>
                <a:lnTo>
                  <a:pt x="1782" y="0"/>
                </a:lnTo>
                <a:close/>
                <a:moveTo>
                  <a:pt x="1790" y="0"/>
                </a:moveTo>
                <a:lnTo>
                  <a:pt x="1794" y="0"/>
                </a:lnTo>
                <a:lnTo>
                  <a:pt x="1794" y="4"/>
                </a:lnTo>
                <a:lnTo>
                  <a:pt x="1790" y="4"/>
                </a:lnTo>
                <a:lnTo>
                  <a:pt x="1790" y="0"/>
                </a:lnTo>
                <a:close/>
                <a:moveTo>
                  <a:pt x="1797" y="0"/>
                </a:moveTo>
                <a:lnTo>
                  <a:pt x="1801" y="0"/>
                </a:lnTo>
                <a:lnTo>
                  <a:pt x="1801" y="4"/>
                </a:lnTo>
                <a:lnTo>
                  <a:pt x="1797" y="4"/>
                </a:lnTo>
                <a:lnTo>
                  <a:pt x="1797" y="0"/>
                </a:lnTo>
                <a:close/>
                <a:moveTo>
                  <a:pt x="1805" y="0"/>
                </a:moveTo>
                <a:lnTo>
                  <a:pt x="1809" y="0"/>
                </a:lnTo>
                <a:lnTo>
                  <a:pt x="1809" y="4"/>
                </a:lnTo>
                <a:lnTo>
                  <a:pt x="1805" y="4"/>
                </a:lnTo>
                <a:lnTo>
                  <a:pt x="1805" y="0"/>
                </a:lnTo>
                <a:close/>
                <a:moveTo>
                  <a:pt x="1813" y="0"/>
                </a:moveTo>
                <a:lnTo>
                  <a:pt x="1817" y="0"/>
                </a:lnTo>
                <a:lnTo>
                  <a:pt x="1817" y="4"/>
                </a:lnTo>
                <a:lnTo>
                  <a:pt x="1813" y="4"/>
                </a:lnTo>
                <a:lnTo>
                  <a:pt x="1813" y="0"/>
                </a:lnTo>
                <a:close/>
                <a:moveTo>
                  <a:pt x="1821" y="0"/>
                </a:moveTo>
                <a:lnTo>
                  <a:pt x="1824" y="0"/>
                </a:lnTo>
                <a:lnTo>
                  <a:pt x="1824" y="4"/>
                </a:lnTo>
                <a:lnTo>
                  <a:pt x="1821" y="4"/>
                </a:lnTo>
                <a:lnTo>
                  <a:pt x="1821" y="0"/>
                </a:lnTo>
                <a:close/>
                <a:moveTo>
                  <a:pt x="1828" y="0"/>
                </a:moveTo>
                <a:lnTo>
                  <a:pt x="1832" y="0"/>
                </a:lnTo>
                <a:lnTo>
                  <a:pt x="1832" y="4"/>
                </a:lnTo>
                <a:lnTo>
                  <a:pt x="1828" y="4"/>
                </a:lnTo>
                <a:lnTo>
                  <a:pt x="1828" y="0"/>
                </a:lnTo>
                <a:close/>
                <a:moveTo>
                  <a:pt x="1836" y="0"/>
                </a:moveTo>
                <a:lnTo>
                  <a:pt x="1840" y="0"/>
                </a:lnTo>
                <a:lnTo>
                  <a:pt x="1840" y="4"/>
                </a:lnTo>
                <a:lnTo>
                  <a:pt x="1836" y="4"/>
                </a:lnTo>
                <a:lnTo>
                  <a:pt x="1836" y="0"/>
                </a:lnTo>
                <a:close/>
                <a:moveTo>
                  <a:pt x="1844" y="0"/>
                </a:moveTo>
                <a:lnTo>
                  <a:pt x="1847" y="0"/>
                </a:lnTo>
                <a:lnTo>
                  <a:pt x="1847" y="4"/>
                </a:lnTo>
                <a:lnTo>
                  <a:pt x="1844" y="4"/>
                </a:lnTo>
                <a:lnTo>
                  <a:pt x="1844" y="0"/>
                </a:lnTo>
                <a:close/>
                <a:moveTo>
                  <a:pt x="1851" y="0"/>
                </a:moveTo>
                <a:lnTo>
                  <a:pt x="1855" y="0"/>
                </a:lnTo>
                <a:lnTo>
                  <a:pt x="1855" y="4"/>
                </a:lnTo>
                <a:lnTo>
                  <a:pt x="1851" y="4"/>
                </a:lnTo>
                <a:lnTo>
                  <a:pt x="1851" y="0"/>
                </a:lnTo>
                <a:close/>
                <a:moveTo>
                  <a:pt x="1859" y="0"/>
                </a:moveTo>
                <a:lnTo>
                  <a:pt x="1863" y="0"/>
                </a:lnTo>
                <a:lnTo>
                  <a:pt x="1863" y="4"/>
                </a:lnTo>
                <a:lnTo>
                  <a:pt x="1859" y="4"/>
                </a:lnTo>
                <a:lnTo>
                  <a:pt x="1859" y="0"/>
                </a:lnTo>
                <a:close/>
                <a:moveTo>
                  <a:pt x="1867" y="0"/>
                </a:moveTo>
                <a:lnTo>
                  <a:pt x="1870" y="0"/>
                </a:lnTo>
                <a:lnTo>
                  <a:pt x="1870" y="4"/>
                </a:lnTo>
                <a:lnTo>
                  <a:pt x="1867" y="4"/>
                </a:lnTo>
                <a:lnTo>
                  <a:pt x="1867" y="0"/>
                </a:lnTo>
                <a:close/>
                <a:moveTo>
                  <a:pt x="1874" y="0"/>
                </a:moveTo>
                <a:lnTo>
                  <a:pt x="1878" y="0"/>
                </a:lnTo>
                <a:lnTo>
                  <a:pt x="1878" y="4"/>
                </a:lnTo>
                <a:lnTo>
                  <a:pt x="1874" y="4"/>
                </a:lnTo>
                <a:lnTo>
                  <a:pt x="1874" y="0"/>
                </a:lnTo>
                <a:close/>
                <a:moveTo>
                  <a:pt x="1882" y="0"/>
                </a:moveTo>
                <a:lnTo>
                  <a:pt x="1886" y="0"/>
                </a:lnTo>
                <a:lnTo>
                  <a:pt x="1886" y="4"/>
                </a:lnTo>
                <a:lnTo>
                  <a:pt x="1882" y="4"/>
                </a:lnTo>
                <a:lnTo>
                  <a:pt x="1882" y="0"/>
                </a:lnTo>
                <a:close/>
                <a:moveTo>
                  <a:pt x="1890" y="0"/>
                </a:moveTo>
                <a:lnTo>
                  <a:pt x="1893" y="0"/>
                </a:lnTo>
                <a:lnTo>
                  <a:pt x="1893" y="4"/>
                </a:lnTo>
                <a:lnTo>
                  <a:pt x="1890" y="4"/>
                </a:lnTo>
                <a:lnTo>
                  <a:pt x="1890" y="0"/>
                </a:lnTo>
                <a:close/>
                <a:moveTo>
                  <a:pt x="1897" y="0"/>
                </a:moveTo>
                <a:lnTo>
                  <a:pt x="1901" y="0"/>
                </a:lnTo>
                <a:lnTo>
                  <a:pt x="1901" y="4"/>
                </a:lnTo>
                <a:lnTo>
                  <a:pt x="1897" y="4"/>
                </a:lnTo>
                <a:lnTo>
                  <a:pt x="1897" y="0"/>
                </a:lnTo>
                <a:close/>
                <a:moveTo>
                  <a:pt x="1905" y="0"/>
                </a:moveTo>
                <a:lnTo>
                  <a:pt x="1909" y="0"/>
                </a:lnTo>
                <a:lnTo>
                  <a:pt x="1909" y="4"/>
                </a:lnTo>
                <a:lnTo>
                  <a:pt x="1905" y="4"/>
                </a:lnTo>
                <a:lnTo>
                  <a:pt x="1905" y="0"/>
                </a:lnTo>
                <a:close/>
                <a:moveTo>
                  <a:pt x="1913" y="0"/>
                </a:moveTo>
                <a:lnTo>
                  <a:pt x="1917" y="0"/>
                </a:lnTo>
                <a:lnTo>
                  <a:pt x="1917" y="4"/>
                </a:lnTo>
                <a:lnTo>
                  <a:pt x="1913" y="4"/>
                </a:lnTo>
                <a:lnTo>
                  <a:pt x="1913" y="0"/>
                </a:lnTo>
                <a:close/>
                <a:moveTo>
                  <a:pt x="1920" y="0"/>
                </a:moveTo>
                <a:lnTo>
                  <a:pt x="1924" y="0"/>
                </a:lnTo>
                <a:lnTo>
                  <a:pt x="1924" y="4"/>
                </a:lnTo>
                <a:lnTo>
                  <a:pt x="1920" y="4"/>
                </a:lnTo>
                <a:lnTo>
                  <a:pt x="1920" y="0"/>
                </a:lnTo>
                <a:close/>
                <a:moveTo>
                  <a:pt x="1928" y="0"/>
                </a:moveTo>
                <a:lnTo>
                  <a:pt x="1932" y="0"/>
                </a:lnTo>
                <a:lnTo>
                  <a:pt x="1932" y="4"/>
                </a:lnTo>
                <a:lnTo>
                  <a:pt x="1928" y="4"/>
                </a:lnTo>
                <a:lnTo>
                  <a:pt x="1928" y="0"/>
                </a:lnTo>
                <a:close/>
                <a:moveTo>
                  <a:pt x="1936" y="0"/>
                </a:moveTo>
                <a:lnTo>
                  <a:pt x="1940" y="0"/>
                </a:lnTo>
                <a:lnTo>
                  <a:pt x="1940" y="4"/>
                </a:lnTo>
                <a:lnTo>
                  <a:pt x="1936" y="4"/>
                </a:lnTo>
                <a:lnTo>
                  <a:pt x="1936" y="0"/>
                </a:lnTo>
                <a:close/>
                <a:moveTo>
                  <a:pt x="1943" y="0"/>
                </a:moveTo>
                <a:lnTo>
                  <a:pt x="1947" y="0"/>
                </a:lnTo>
                <a:lnTo>
                  <a:pt x="1947" y="4"/>
                </a:lnTo>
                <a:lnTo>
                  <a:pt x="1943" y="4"/>
                </a:lnTo>
                <a:lnTo>
                  <a:pt x="1943" y="0"/>
                </a:lnTo>
                <a:close/>
                <a:moveTo>
                  <a:pt x="1951" y="0"/>
                </a:moveTo>
                <a:lnTo>
                  <a:pt x="1955" y="0"/>
                </a:lnTo>
                <a:lnTo>
                  <a:pt x="1955" y="4"/>
                </a:lnTo>
                <a:lnTo>
                  <a:pt x="1951" y="4"/>
                </a:lnTo>
                <a:lnTo>
                  <a:pt x="1951" y="0"/>
                </a:lnTo>
                <a:close/>
                <a:moveTo>
                  <a:pt x="1959" y="0"/>
                </a:moveTo>
                <a:lnTo>
                  <a:pt x="1963" y="0"/>
                </a:lnTo>
                <a:lnTo>
                  <a:pt x="1963" y="4"/>
                </a:lnTo>
                <a:lnTo>
                  <a:pt x="1959" y="4"/>
                </a:lnTo>
                <a:lnTo>
                  <a:pt x="1959" y="0"/>
                </a:lnTo>
                <a:close/>
                <a:moveTo>
                  <a:pt x="1966" y="0"/>
                </a:moveTo>
                <a:lnTo>
                  <a:pt x="1970" y="0"/>
                </a:lnTo>
                <a:lnTo>
                  <a:pt x="1970" y="4"/>
                </a:lnTo>
                <a:lnTo>
                  <a:pt x="1966" y="4"/>
                </a:lnTo>
                <a:lnTo>
                  <a:pt x="1966" y="0"/>
                </a:lnTo>
                <a:close/>
                <a:moveTo>
                  <a:pt x="1974" y="0"/>
                </a:moveTo>
                <a:lnTo>
                  <a:pt x="1978" y="0"/>
                </a:lnTo>
                <a:lnTo>
                  <a:pt x="1978" y="4"/>
                </a:lnTo>
                <a:lnTo>
                  <a:pt x="1974" y="4"/>
                </a:lnTo>
                <a:lnTo>
                  <a:pt x="1974" y="0"/>
                </a:lnTo>
                <a:close/>
                <a:moveTo>
                  <a:pt x="1982" y="0"/>
                </a:moveTo>
                <a:lnTo>
                  <a:pt x="1986" y="0"/>
                </a:lnTo>
                <a:lnTo>
                  <a:pt x="1986" y="4"/>
                </a:lnTo>
                <a:lnTo>
                  <a:pt x="1982" y="4"/>
                </a:lnTo>
                <a:lnTo>
                  <a:pt x="1982" y="0"/>
                </a:lnTo>
                <a:close/>
                <a:moveTo>
                  <a:pt x="1989" y="0"/>
                </a:moveTo>
                <a:lnTo>
                  <a:pt x="1993" y="0"/>
                </a:lnTo>
                <a:lnTo>
                  <a:pt x="1993" y="4"/>
                </a:lnTo>
                <a:lnTo>
                  <a:pt x="1989" y="4"/>
                </a:lnTo>
                <a:lnTo>
                  <a:pt x="1989" y="0"/>
                </a:lnTo>
                <a:close/>
                <a:moveTo>
                  <a:pt x="1997" y="0"/>
                </a:moveTo>
                <a:lnTo>
                  <a:pt x="2001" y="0"/>
                </a:lnTo>
                <a:lnTo>
                  <a:pt x="2001" y="4"/>
                </a:lnTo>
                <a:lnTo>
                  <a:pt x="1997" y="4"/>
                </a:lnTo>
                <a:lnTo>
                  <a:pt x="1997" y="0"/>
                </a:lnTo>
                <a:close/>
                <a:moveTo>
                  <a:pt x="2005" y="0"/>
                </a:moveTo>
                <a:lnTo>
                  <a:pt x="2009" y="0"/>
                </a:lnTo>
                <a:lnTo>
                  <a:pt x="2009" y="4"/>
                </a:lnTo>
                <a:lnTo>
                  <a:pt x="2005" y="4"/>
                </a:lnTo>
                <a:lnTo>
                  <a:pt x="2005" y="0"/>
                </a:lnTo>
                <a:close/>
                <a:moveTo>
                  <a:pt x="2013" y="0"/>
                </a:moveTo>
                <a:lnTo>
                  <a:pt x="2016" y="0"/>
                </a:lnTo>
                <a:lnTo>
                  <a:pt x="2016" y="4"/>
                </a:lnTo>
                <a:lnTo>
                  <a:pt x="2013" y="4"/>
                </a:lnTo>
                <a:lnTo>
                  <a:pt x="2013" y="0"/>
                </a:lnTo>
                <a:close/>
                <a:moveTo>
                  <a:pt x="2020" y="0"/>
                </a:moveTo>
                <a:lnTo>
                  <a:pt x="2024" y="0"/>
                </a:lnTo>
                <a:lnTo>
                  <a:pt x="2024" y="4"/>
                </a:lnTo>
                <a:lnTo>
                  <a:pt x="2020" y="4"/>
                </a:lnTo>
                <a:lnTo>
                  <a:pt x="2020" y="0"/>
                </a:lnTo>
                <a:close/>
                <a:moveTo>
                  <a:pt x="2028" y="0"/>
                </a:moveTo>
                <a:lnTo>
                  <a:pt x="2032" y="0"/>
                </a:lnTo>
                <a:lnTo>
                  <a:pt x="2032" y="4"/>
                </a:lnTo>
                <a:lnTo>
                  <a:pt x="2028" y="4"/>
                </a:lnTo>
                <a:lnTo>
                  <a:pt x="2028" y="0"/>
                </a:lnTo>
                <a:close/>
                <a:moveTo>
                  <a:pt x="2036" y="0"/>
                </a:moveTo>
                <a:lnTo>
                  <a:pt x="2039" y="0"/>
                </a:lnTo>
                <a:lnTo>
                  <a:pt x="2039" y="4"/>
                </a:lnTo>
                <a:lnTo>
                  <a:pt x="2036" y="4"/>
                </a:lnTo>
                <a:lnTo>
                  <a:pt x="2036" y="0"/>
                </a:lnTo>
                <a:close/>
                <a:moveTo>
                  <a:pt x="2043" y="0"/>
                </a:moveTo>
                <a:lnTo>
                  <a:pt x="2047" y="0"/>
                </a:lnTo>
                <a:lnTo>
                  <a:pt x="2047" y="4"/>
                </a:lnTo>
                <a:lnTo>
                  <a:pt x="2043" y="4"/>
                </a:lnTo>
                <a:lnTo>
                  <a:pt x="2043" y="0"/>
                </a:lnTo>
                <a:close/>
                <a:moveTo>
                  <a:pt x="2051" y="0"/>
                </a:moveTo>
                <a:lnTo>
                  <a:pt x="2055" y="0"/>
                </a:lnTo>
                <a:lnTo>
                  <a:pt x="2055" y="4"/>
                </a:lnTo>
                <a:lnTo>
                  <a:pt x="2051" y="4"/>
                </a:lnTo>
                <a:lnTo>
                  <a:pt x="2051" y="0"/>
                </a:lnTo>
                <a:close/>
                <a:moveTo>
                  <a:pt x="2059" y="0"/>
                </a:moveTo>
                <a:lnTo>
                  <a:pt x="2062" y="0"/>
                </a:lnTo>
                <a:lnTo>
                  <a:pt x="2062" y="4"/>
                </a:lnTo>
                <a:lnTo>
                  <a:pt x="2059" y="4"/>
                </a:lnTo>
                <a:lnTo>
                  <a:pt x="2059" y="0"/>
                </a:lnTo>
                <a:close/>
                <a:moveTo>
                  <a:pt x="2066" y="0"/>
                </a:moveTo>
                <a:lnTo>
                  <a:pt x="2070" y="0"/>
                </a:lnTo>
                <a:lnTo>
                  <a:pt x="2070" y="4"/>
                </a:lnTo>
                <a:lnTo>
                  <a:pt x="2066" y="4"/>
                </a:lnTo>
                <a:lnTo>
                  <a:pt x="2066" y="0"/>
                </a:lnTo>
                <a:close/>
                <a:moveTo>
                  <a:pt x="2074" y="0"/>
                </a:moveTo>
                <a:lnTo>
                  <a:pt x="2078" y="0"/>
                </a:lnTo>
                <a:lnTo>
                  <a:pt x="2078" y="4"/>
                </a:lnTo>
                <a:lnTo>
                  <a:pt x="2074" y="4"/>
                </a:lnTo>
                <a:lnTo>
                  <a:pt x="2074" y="0"/>
                </a:lnTo>
                <a:close/>
                <a:moveTo>
                  <a:pt x="2082" y="0"/>
                </a:moveTo>
                <a:lnTo>
                  <a:pt x="2085" y="0"/>
                </a:lnTo>
                <a:lnTo>
                  <a:pt x="2085" y="4"/>
                </a:lnTo>
                <a:lnTo>
                  <a:pt x="2082" y="4"/>
                </a:lnTo>
                <a:lnTo>
                  <a:pt x="2082" y="0"/>
                </a:lnTo>
                <a:close/>
                <a:moveTo>
                  <a:pt x="2089" y="0"/>
                </a:moveTo>
                <a:lnTo>
                  <a:pt x="2093" y="0"/>
                </a:lnTo>
                <a:lnTo>
                  <a:pt x="2093" y="4"/>
                </a:lnTo>
                <a:lnTo>
                  <a:pt x="2089" y="4"/>
                </a:lnTo>
                <a:lnTo>
                  <a:pt x="2089" y="0"/>
                </a:lnTo>
                <a:close/>
                <a:moveTo>
                  <a:pt x="2097" y="0"/>
                </a:moveTo>
                <a:lnTo>
                  <a:pt x="2101" y="0"/>
                </a:lnTo>
                <a:lnTo>
                  <a:pt x="2101" y="4"/>
                </a:lnTo>
                <a:lnTo>
                  <a:pt x="2097" y="4"/>
                </a:lnTo>
                <a:lnTo>
                  <a:pt x="2097" y="0"/>
                </a:lnTo>
                <a:close/>
                <a:moveTo>
                  <a:pt x="2105" y="0"/>
                </a:moveTo>
                <a:lnTo>
                  <a:pt x="2109" y="0"/>
                </a:lnTo>
                <a:lnTo>
                  <a:pt x="2109" y="4"/>
                </a:lnTo>
                <a:lnTo>
                  <a:pt x="2105" y="4"/>
                </a:lnTo>
                <a:lnTo>
                  <a:pt x="2105" y="0"/>
                </a:lnTo>
                <a:close/>
                <a:moveTo>
                  <a:pt x="2112" y="0"/>
                </a:moveTo>
                <a:lnTo>
                  <a:pt x="2116" y="0"/>
                </a:lnTo>
                <a:lnTo>
                  <a:pt x="2116" y="4"/>
                </a:lnTo>
                <a:lnTo>
                  <a:pt x="2112" y="4"/>
                </a:lnTo>
                <a:lnTo>
                  <a:pt x="2112" y="0"/>
                </a:lnTo>
                <a:close/>
                <a:moveTo>
                  <a:pt x="2120" y="0"/>
                </a:moveTo>
                <a:lnTo>
                  <a:pt x="2124" y="0"/>
                </a:lnTo>
                <a:lnTo>
                  <a:pt x="2124" y="4"/>
                </a:lnTo>
                <a:lnTo>
                  <a:pt x="2120" y="4"/>
                </a:lnTo>
                <a:lnTo>
                  <a:pt x="2120" y="0"/>
                </a:lnTo>
                <a:close/>
                <a:moveTo>
                  <a:pt x="2128" y="0"/>
                </a:moveTo>
                <a:lnTo>
                  <a:pt x="2132" y="0"/>
                </a:lnTo>
                <a:lnTo>
                  <a:pt x="2132" y="4"/>
                </a:lnTo>
                <a:lnTo>
                  <a:pt x="2128" y="4"/>
                </a:lnTo>
                <a:lnTo>
                  <a:pt x="2128" y="0"/>
                </a:lnTo>
                <a:close/>
                <a:moveTo>
                  <a:pt x="2135" y="0"/>
                </a:moveTo>
                <a:lnTo>
                  <a:pt x="2139" y="0"/>
                </a:lnTo>
                <a:lnTo>
                  <a:pt x="2139" y="4"/>
                </a:lnTo>
                <a:lnTo>
                  <a:pt x="2135" y="4"/>
                </a:lnTo>
                <a:lnTo>
                  <a:pt x="2135" y="0"/>
                </a:lnTo>
                <a:close/>
                <a:moveTo>
                  <a:pt x="2143" y="0"/>
                </a:moveTo>
                <a:lnTo>
                  <a:pt x="2147" y="0"/>
                </a:lnTo>
                <a:lnTo>
                  <a:pt x="2147" y="4"/>
                </a:lnTo>
                <a:lnTo>
                  <a:pt x="2143" y="4"/>
                </a:lnTo>
                <a:lnTo>
                  <a:pt x="2143" y="0"/>
                </a:lnTo>
                <a:close/>
                <a:moveTo>
                  <a:pt x="2151" y="0"/>
                </a:moveTo>
                <a:lnTo>
                  <a:pt x="2155" y="0"/>
                </a:lnTo>
                <a:lnTo>
                  <a:pt x="2155" y="4"/>
                </a:lnTo>
                <a:lnTo>
                  <a:pt x="2151" y="4"/>
                </a:lnTo>
                <a:lnTo>
                  <a:pt x="2151" y="0"/>
                </a:lnTo>
                <a:close/>
                <a:moveTo>
                  <a:pt x="2158" y="0"/>
                </a:moveTo>
                <a:lnTo>
                  <a:pt x="2162" y="0"/>
                </a:lnTo>
                <a:lnTo>
                  <a:pt x="2162" y="4"/>
                </a:lnTo>
                <a:lnTo>
                  <a:pt x="2158" y="4"/>
                </a:lnTo>
                <a:lnTo>
                  <a:pt x="2158" y="0"/>
                </a:lnTo>
                <a:close/>
                <a:moveTo>
                  <a:pt x="2166" y="0"/>
                </a:moveTo>
                <a:lnTo>
                  <a:pt x="2170" y="0"/>
                </a:lnTo>
                <a:lnTo>
                  <a:pt x="2170" y="4"/>
                </a:lnTo>
                <a:lnTo>
                  <a:pt x="2166" y="4"/>
                </a:lnTo>
                <a:lnTo>
                  <a:pt x="2166" y="0"/>
                </a:lnTo>
                <a:close/>
                <a:moveTo>
                  <a:pt x="2174" y="0"/>
                </a:moveTo>
                <a:lnTo>
                  <a:pt x="2178" y="0"/>
                </a:lnTo>
                <a:lnTo>
                  <a:pt x="2178" y="4"/>
                </a:lnTo>
                <a:lnTo>
                  <a:pt x="2174" y="4"/>
                </a:lnTo>
                <a:lnTo>
                  <a:pt x="2174" y="0"/>
                </a:lnTo>
                <a:close/>
                <a:moveTo>
                  <a:pt x="2181" y="0"/>
                </a:moveTo>
                <a:lnTo>
                  <a:pt x="2185" y="0"/>
                </a:lnTo>
                <a:lnTo>
                  <a:pt x="2185" y="4"/>
                </a:lnTo>
                <a:lnTo>
                  <a:pt x="2181" y="4"/>
                </a:lnTo>
                <a:lnTo>
                  <a:pt x="2181" y="0"/>
                </a:lnTo>
                <a:close/>
                <a:moveTo>
                  <a:pt x="2189" y="0"/>
                </a:moveTo>
                <a:lnTo>
                  <a:pt x="2193" y="0"/>
                </a:lnTo>
                <a:lnTo>
                  <a:pt x="2193" y="4"/>
                </a:lnTo>
                <a:lnTo>
                  <a:pt x="2189" y="4"/>
                </a:lnTo>
                <a:lnTo>
                  <a:pt x="2189" y="0"/>
                </a:lnTo>
                <a:close/>
                <a:moveTo>
                  <a:pt x="2197" y="0"/>
                </a:moveTo>
                <a:lnTo>
                  <a:pt x="2201" y="0"/>
                </a:lnTo>
                <a:lnTo>
                  <a:pt x="2201" y="4"/>
                </a:lnTo>
                <a:lnTo>
                  <a:pt x="2197" y="4"/>
                </a:lnTo>
                <a:lnTo>
                  <a:pt x="2197" y="0"/>
                </a:lnTo>
                <a:close/>
                <a:moveTo>
                  <a:pt x="2205" y="0"/>
                </a:moveTo>
                <a:lnTo>
                  <a:pt x="2208" y="0"/>
                </a:lnTo>
                <a:lnTo>
                  <a:pt x="2208" y="4"/>
                </a:lnTo>
                <a:lnTo>
                  <a:pt x="2205" y="4"/>
                </a:lnTo>
                <a:lnTo>
                  <a:pt x="2205" y="0"/>
                </a:lnTo>
                <a:close/>
                <a:moveTo>
                  <a:pt x="2212" y="0"/>
                </a:moveTo>
                <a:lnTo>
                  <a:pt x="2216" y="0"/>
                </a:lnTo>
                <a:lnTo>
                  <a:pt x="2216" y="4"/>
                </a:lnTo>
                <a:lnTo>
                  <a:pt x="2212" y="4"/>
                </a:lnTo>
                <a:lnTo>
                  <a:pt x="2212" y="0"/>
                </a:lnTo>
                <a:close/>
                <a:moveTo>
                  <a:pt x="2220" y="0"/>
                </a:moveTo>
                <a:lnTo>
                  <a:pt x="2224" y="0"/>
                </a:lnTo>
                <a:lnTo>
                  <a:pt x="2224" y="4"/>
                </a:lnTo>
                <a:lnTo>
                  <a:pt x="2220" y="4"/>
                </a:lnTo>
                <a:lnTo>
                  <a:pt x="2220" y="0"/>
                </a:lnTo>
                <a:close/>
                <a:moveTo>
                  <a:pt x="2228" y="0"/>
                </a:moveTo>
                <a:lnTo>
                  <a:pt x="2231" y="0"/>
                </a:lnTo>
                <a:lnTo>
                  <a:pt x="2231" y="4"/>
                </a:lnTo>
                <a:lnTo>
                  <a:pt x="2228" y="4"/>
                </a:lnTo>
                <a:lnTo>
                  <a:pt x="2228" y="0"/>
                </a:lnTo>
                <a:close/>
                <a:moveTo>
                  <a:pt x="2235" y="0"/>
                </a:moveTo>
                <a:lnTo>
                  <a:pt x="2239" y="0"/>
                </a:lnTo>
                <a:lnTo>
                  <a:pt x="2239" y="4"/>
                </a:lnTo>
                <a:lnTo>
                  <a:pt x="2235" y="4"/>
                </a:lnTo>
                <a:lnTo>
                  <a:pt x="2235" y="0"/>
                </a:lnTo>
                <a:close/>
                <a:moveTo>
                  <a:pt x="2243" y="0"/>
                </a:moveTo>
                <a:lnTo>
                  <a:pt x="2247" y="0"/>
                </a:lnTo>
                <a:lnTo>
                  <a:pt x="2247" y="4"/>
                </a:lnTo>
                <a:lnTo>
                  <a:pt x="2243" y="4"/>
                </a:lnTo>
                <a:lnTo>
                  <a:pt x="2243" y="0"/>
                </a:lnTo>
                <a:close/>
                <a:moveTo>
                  <a:pt x="2251" y="0"/>
                </a:moveTo>
                <a:lnTo>
                  <a:pt x="2254" y="0"/>
                </a:lnTo>
                <a:lnTo>
                  <a:pt x="2254" y="4"/>
                </a:lnTo>
                <a:lnTo>
                  <a:pt x="2251" y="4"/>
                </a:lnTo>
                <a:lnTo>
                  <a:pt x="2251" y="0"/>
                </a:lnTo>
                <a:close/>
                <a:moveTo>
                  <a:pt x="2258" y="0"/>
                </a:moveTo>
                <a:lnTo>
                  <a:pt x="2262" y="0"/>
                </a:lnTo>
                <a:lnTo>
                  <a:pt x="2262" y="4"/>
                </a:lnTo>
                <a:lnTo>
                  <a:pt x="2258" y="4"/>
                </a:lnTo>
                <a:lnTo>
                  <a:pt x="2258" y="0"/>
                </a:lnTo>
                <a:close/>
                <a:moveTo>
                  <a:pt x="2266" y="0"/>
                </a:moveTo>
                <a:lnTo>
                  <a:pt x="2270" y="0"/>
                </a:lnTo>
                <a:lnTo>
                  <a:pt x="2270" y="4"/>
                </a:lnTo>
                <a:lnTo>
                  <a:pt x="2266" y="4"/>
                </a:lnTo>
                <a:lnTo>
                  <a:pt x="2266" y="0"/>
                </a:lnTo>
                <a:close/>
                <a:moveTo>
                  <a:pt x="2274" y="0"/>
                </a:moveTo>
                <a:lnTo>
                  <a:pt x="2277" y="0"/>
                </a:lnTo>
                <a:lnTo>
                  <a:pt x="2277" y="4"/>
                </a:lnTo>
                <a:lnTo>
                  <a:pt x="2274" y="4"/>
                </a:lnTo>
                <a:lnTo>
                  <a:pt x="2274" y="0"/>
                </a:lnTo>
                <a:close/>
                <a:moveTo>
                  <a:pt x="2281" y="0"/>
                </a:moveTo>
                <a:lnTo>
                  <a:pt x="2285" y="0"/>
                </a:lnTo>
                <a:lnTo>
                  <a:pt x="2285" y="4"/>
                </a:lnTo>
                <a:lnTo>
                  <a:pt x="2281" y="4"/>
                </a:lnTo>
                <a:lnTo>
                  <a:pt x="2281" y="0"/>
                </a:lnTo>
                <a:close/>
                <a:moveTo>
                  <a:pt x="2289" y="0"/>
                </a:moveTo>
                <a:lnTo>
                  <a:pt x="2293" y="0"/>
                </a:lnTo>
                <a:lnTo>
                  <a:pt x="2293" y="4"/>
                </a:lnTo>
                <a:lnTo>
                  <a:pt x="2289" y="4"/>
                </a:lnTo>
                <a:lnTo>
                  <a:pt x="2289" y="0"/>
                </a:lnTo>
                <a:close/>
                <a:moveTo>
                  <a:pt x="2297" y="0"/>
                </a:moveTo>
                <a:lnTo>
                  <a:pt x="2301" y="0"/>
                </a:lnTo>
                <a:lnTo>
                  <a:pt x="2301" y="4"/>
                </a:lnTo>
                <a:lnTo>
                  <a:pt x="2297" y="4"/>
                </a:lnTo>
                <a:lnTo>
                  <a:pt x="2297" y="0"/>
                </a:lnTo>
                <a:close/>
                <a:moveTo>
                  <a:pt x="2304" y="0"/>
                </a:moveTo>
                <a:lnTo>
                  <a:pt x="2308" y="0"/>
                </a:lnTo>
                <a:lnTo>
                  <a:pt x="2308" y="4"/>
                </a:lnTo>
                <a:lnTo>
                  <a:pt x="2304" y="4"/>
                </a:lnTo>
                <a:lnTo>
                  <a:pt x="2304" y="0"/>
                </a:lnTo>
                <a:close/>
                <a:moveTo>
                  <a:pt x="2312" y="0"/>
                </a:moveTo>
                <a:lnTo>
                  <a:pt x="2316" y="0"/>
                </a:lnTo>
                <a:lnTo>
                  <a:pt x="2316" y="4"/>
                </a:lnTo>
                <a:lnTo>
                  <a:pt x="2312" y="4"/>
                </a:lnTo>
                <a:lnTo>
                  <a:pt x="2312" y="0"/>
                </a:lnTo>
                <a:close/>
                <a:moveTo>
                  <a:pt x="2320" y="0"/>
                </a:moveTo>
                <a:lnTo>
                  <a:pt x="2324" y="0"/>
                </a:lnTo>
                <a:lnTo>
                  <a:pt x="2324" y="4"/>
                </a:lnTo>
                <a:lnTo>
                  <a:pt x="2320" y="4"/>
                </a:lnTo>
                <a:lnTo>
                  <a:pt x="2320" y="0"/>
                </a:lnTo>
                <a:close/>
                <a:moveTo>
                  <a:pt x="2327" y="0"/>
                </a:moveTo>
                <a:lnTo>
                  <a:pt x="2331" y="0"/>
                </a:lnTo>
                <a:lnTo>
                  <a:pt x="2331" y="4"/>
                </a:lnTo>
                <a:lnTo>
                  <a:pt x="2327" y="4"/>
                </a:lnTo>
                <a:lnTo>
                  <a:pt x="2327" y="0"/>
                </a:lnTo>
                <a:close/>
                <a:moveTo>
                  <a:pt x="2335" y="0"/>
                </a:moveTo>
                <a:lnTo>
                  <a:pt x="2339" y="0"/>
                </a:lnTo>
                <a:lnTo>
                  <a:pt x="2339" y="4"/>
                </a:lnTo>
                <a:lnTo>
                  <a:pt x="2335" y="4"/>
                </a:lnTo>
                <a:lnTo>
                  <a:pt x="2335" y="0"/>
                </a:lnTo>
                <a:close/>
                <a:moveTo>
                  <a:pt x="2343" y="0"/>
                </a:moveTo>
                <a:lnTo>
                  <a:pt x="2347" y="0"/>
                </a:lnTo>
                <a:lnTo>
                  <a:pt x="2347" y="4"/>
                </a:lnTo>
                <a:lnTo>
                  <a:pt x="2343" y="4"/>
                </a:lnTo>
                <a:lnTo>
                  <a:pt x="2343" y="0"/>
                </a:lnTo>
                <a:close/>
                <a:moveTo>
                  <a:pt x="2350" y="0"/>
                </a:moveTo>
                <a:lnTo>
                  <a:pt x="2354" y="0"/>
                </a:lnTo>
                <a:lnTo>
                  <a:pt x="2354" y="4"/>
                </a:lnTo>
                <a:lnTo>
                  <a:pt x="2350" y="4"/>
                </a:lnTo>
                <a:lnTo>
                  <a:pt x="2350" y="0"/>
                </a:lnTo>
                <a:close/>
                <a:moveTo>
                  <a:pt x="2358" y="0"/>
                </a:moveTo>
                <a:lnTo>
                  <a:pt x="2362" y="0"/>
                </a:lnTo>
                <a:lnTo>
                  <a:pt x="2362" y="4"/>
                </a:lnTo>
                <a:lnTo>
                  <a:pt x="2358" y="4"/>
                </a:lnTo>
                <a:lnTo>
                  <a:pt x="2358" y="0"/>
                </a:lnTo>
                <a:close/>
                <a:moveTo>
                  <a:pt x="2366" y="0"/>
                </a:moveTo>
                <a:lnTo>
                  <a:pt x="2370" y="0"/>
                </a:lnTo>
                <a:lnTo>
                  <a:pt x="2370" y="4"/>
                </a:lnTo>
                <a:lnTo>
                  <a:pt x="2366" y="4"/>
                </a:lnTo>
                <a:lnTo>
                  <a:pt x="2366" y="0"/>
                </a:lnTo>
                <a:close/>
                <a:moveTo>
                  <a:pt x="2373" y="0"/>
                </a:moveTo>
                <a:lnTo>
                  <a:pt x="2377" y="0"/>
                </a:lnTo>
                <a:lnTo>
                  <a:pt x="2377" y="4"/>
                </a:lnTo>
                <a:lnTo>
                  <a:pt x="2373" y="4"/>
                </a:lnTo>
                <a:lnTo>
                  <a:pt x="2373" y="0"/>
                </a:lnTo>
                <a:close/>
                <a:moveTo>
                  <a:pt x="2381" y="0"/>
                </a:moveTo>
                <a:lnTo>
                  <a:pt x="2385" y="0"/>
                </a:lnTo>
                <a:lnTo>
                  <a:pt x="2385" y="4"/>
                </a:lnTo>
                <a:lnTo>
                  <a:pt x="2381" y="4"/>
                </a:lnTo>
                <a:lnTo>
                  <a:pt x="2381" y="0"/>
                </a:lnTo>
                <a:close/>
                <a:moveTo>
                  <a:pt x="2389" y="0"/>
                </a:moveTo>
                <a:lnTo>
                  <a:pt x="2393" y="0"/>
                </a:lnTo>
                <a:lnTo>
                  <a:pt x="2393" y="4"/>
                </a:lnTo>
                <a:lnTo>
                  <a:pt x="2389" y="4"/>
                </a:lnTo>
                <a:lnTo>
                  <a:pt x="2389" y="0"/>
                </a:lnTo>
                <a:close/>
                <a:moveTo>
                  <a:pt x="2397" y="0"/>
                </a:moveTo>
                <a:lnTo>
                  <a:pt x="2400" y="0"/>
                </a:lnTo>
                <a:lnTo>
                  <a:pt x="2400" y="4"/>
                </a:lnTo>
                <a:lnTo>
                  <a:pt x="2397" y="4"/>
                </a:lnTo>
                <a:lnTo>
                  <a:pt x="2397" y="0"/>
                </a:lnTo>
                <a:close/>
                <a:moveTo>
                  <a:pt x="2404" y="0"/>
                </a:moveTo>
                <a:lnTo>
                  <a:pt x="2408" y="0"/>
                </a:lnTo>
                <a:lnTo>
                  <a:pt x="2408" y="4"/>
                </a:lnTo>
                <a:lnTo>
                  <a:pt x="2404" y="4"/>
                </a:lnTo>
                <a:lnTo>
                  <a:pt x="2404" y="0"/>
                </a:lnTo>
                <a:close/>
                <a:moveTo>
                  <a:pt x="2412" y="0"/>
                </a:moveTo>
                <a:lnTo>
                  <a:pt x="2416" y="0"/>
                </a:lnTo>
                <a:lnTo>
                  <a:pt x="2416" y="4"/>
                </a:lnTo>
                <a:lnTo>
                  <a:pt x="2412" y="4"/>
                </a:lnTo>
                <a:lnTo>
                  <a:pt x="2412" y="0"/>
                </a:lnTo>
                <a:close/>
                <a:moveTo>
                  <a:pt x="2420" y="0"/>
                </a:moveTo>
                <a:lnTo>
                  <a:pt x="2423" y="0"/>
                </a:lnTo>
                <a:lnTo>
                  <a:pt x="2423" y="4"/>
                </a:lnTo>
                <a:lnTo>
                  <a:pt x="2420" y="4"/>
                </a:lnTo>
                <a:lnTo>
                  <a:pt x="2420" y="0"/>
                </a:lnTo>
                <a:close/>
                <a:moveTo>
                  <a:pt x="2427" y="0"/>
                </a:moveTo>
                <a:lnTo>
                  <a:pt x="2431" y="0"/>
                </a:lnTo>
                <a:lnTo>
                  <a:pt x="2431" y="4"/>
                </a:lnTo>
                <a:lnTo>
                  <a:pt x="2427" y="4"/>
                </a:lnTo>
                <a:lnTo>
                  <a:pt x="2427" y="0"/>
                </a:lnTo>
                <a:close/>
                <a:moveTo>
                  <a:pt x="2435" y="0"/>
                </a:moveTo>
                <a:lnTo>
                  <a:pt x="2439" y="0"/>
                </a:lnTo>
                <a:lnTo>
                  <a:pt x="2439" y="4"/>
                </a:lnTo>
                <a:lnTo>
                  <a:pt x="2435" y="4"/>
                </a:lnTo>
                <a:lnTo>
                  <a:pt x="2435" y="0"/>
                </a:lnTo>
                <a:close/>
                <a:moveTo>
                  <a:pt x="2443" y="0"/>
                </a:moveTo>
                <a:lnTo>
                  <a:pt x="2446" y="0"/>
                </a:lnTo>
                <a:lnTo>
                  <a:pt x="2446" y="4"/>
                </a:lnTo>
                <a:lnTo>
                  <a:pt x="2443" y="4"/>
                </a:lnTo>
                <a:lnTo>
                  <a:pt x="2443" y="0"/>
                </a:lnTo>
                <a:close/>
                <a:moveTo>
                  <a:pt x="2450" y="0"/>
                </a:moveTo>
                <a:lnTo>
                  <a:pt x="2454" y="0"/>
                </a:lnTo>
                <a:lnTo>
                  <a:pt x="2454" y="4"/>
                </a:lnTo>
                <a:lnTo>
                  <a:pt x="2450" y="4"/>
                </a:lnTo>
                <a:lnTo>
                  <a:pt x="2450" y="0"/>
                </a:lnTo>
                <a:close/>
                <a:moveTo>
                  <a:pt x="2458" y="0"/>
                </a:moveTo>
                <a:lnTo>
                  <a:pt x="2462" y="0"/>
                </a:lnTo>
                <a:lnTo>
                  <a:pt x="2462" y="4"/>
                </a:lnTo>
                <a:lnTo>
                  <a:pt x="2458" y="4"/>
                </a:lnTo>
                <a:lnTo>
                  <a:pt x="2458" y="0"/>
                </a:lnTo>
                <a:close/>
                <a:moveTo>
                  <a:pt x="2466" y="0"/>
                </a:moveTo>
                <a:lnTo>
                  <a:pt x="2469" y="0"/>
                </a:lnTo>
                <a:lnTo>
                  <a:pt x="2469" y="4"/>
                </a:lnTo>
                <a:lnTo>
                  <a:pt x="2466" y="4"/>
                </a:lnTo>
                <a:lnTo>
                  <a:pt x="2466" y="0"/>
                </a:lnTo>
                <a:close/>
                <a:moveTo>
                  <a:pt x="2473" y="0"/>
                </a:moveTo>
                <a:lnTo>
                  <a:pt x="2477" y="0"/>
                </a:lnTo>
                <a:lnTo>
                  <a:pt x="2477" y="4"/>
                </a:lnTo>
                <a:lnTo>
                  <a:pt x="2473" y="4"/>
                </a:lnTo>
                <a:lnTo>
                  <a:pt x="2473" y="0"/>
                </a:lnTo>
                <a:close/>
                <a:moveTo>
                  <a:pt x="2481" y="0"/>
                </a:moveTo>
                <a:lnTo>
                  <a:pt x="2485" y="0"/>
                </a:lnTo>
                <a:lnTo>
                  <a:pt x="2485" y="4"/>
                </a:lnTo>
                <a:lnTo>
                  <a:pt x="2481" y="4"/>
                </a:lnTo>
                <a:lnTo>
                  <a:pt x="2481" y="0"/>
                </a:lnTo>
                <a:close/>
                <a:moveTo>
                  <a:pt x="2489" y="0"/>
                </a:moveTo>
                <a:lnTo>
                  <a:pt x="2493" y="0"/>
                </a:lnTo>
                <a:lnTo>
                  <a:pt x="2493" y="4"/>
                </a:lnTo>
                <a:lnTo>
                  <a:pt x="2489" y="4"/>
                </a:lnTo>
                <a:lnTo>
                  <a:pt x="2489" y="0"/>
                </a:lnTo>
                <a:close/>
                <a:moveTo>
                  <a:pt x="2496" y="0"/>
                </a:moveTo>
                <a:lnTo>
                  <a:pt x="2500" y="0"/>
                </a:lnTo>
                <a:lnTo>
                  <a:pt x="2500" y="4"/>
                </a:lnTo>
                <a:lnTo>
                  <a:pt x="2496" y="4"/>
                </a:lnTo>
                <a:lnTo>
                  <a:pt x="2496" y="0"/>
                </a:lnTo>
                <a:close/>
                <a:moveTo>
                  <a:pt x="2504" y="0"/>
                </a:moveTo>
                <a:lnTo>
                  <a:pt x="2508" y="0"/>
                </a:lnTo>
                <a:lnTo>
                  <a:pt x="2508" y="4"/>
                </a:lnTo>
                <a:lnTo>
                  <a:pt x="2504" y="4"/>
                </a:lnTo>
                <a:lnTo>
                  <a:pt x="2504" y="0"/>
                </a:lnTo>
                <a:close/>
                <a:moveTo>
                  <a:pt x="2512" y="0"/>
                </a:moveTo>
                <a:lnTo>
                  <a:pt x="2516" y="0"/>
                </a:lnTo>
                <a:lnTo>
                  <a:pt x="2516" y="4"/>
                </a:lnTo>
                <a:lnTo>
                  <a:pt x="2512" y="4"/>
                </a:lnTo>
                <a:lnTo>
                  <a:pt x="2512" y="0"/>
                </a:lnTo>
                <a:close/>
                <a:moveTo>
                  <a:pt x="2519" y="0"/>
                </a:moveTo>
                <a:lnTo>
                  <a:pt x="2523" y="0"/>
                </a:lnTo>
                <a:lnTo>
                  <a:pt x="2523" y="4"/>
                </a:lnTo>
                <a:lnTo>
                  <a:pt x="2519" y="4"/>
                </a:lnTo>
                <a:lnTo>
                  <a:pt x="2519" y="0"/>
                </a:lnTo>
                <a:close/>
                <a:moveTo>
                  <a:pt x="2527" y="0"/>
                </a:moveTo>
                <a:lnTo>
                  <a:pt x="2531" y="0"/>
                </a:lnTo>
                <a:lnTo>
                  <a:pt x="2531" y="4"/>
                </a:lnTo>
                <a:lnTo>
                  <a:pt x="2527" y="4"/>
                </a:lnTo>
                <a:lnTo>
                  <a:pt x="2527" y="0"/>
                </a:lnTo>
                <a:close/>
                <a:moveTo>
                  <a:pt x="2535" y="0"/>
                </a:moveTo>
                <a:lnTo>
                  <a:pt x="2539" y="0"/>
                </a:lnTo>
                <a:lnTo>
                  <a:pt x="2539" y="4"/>
                </a:lnTo>
                <a:lnTo>
                  <a:pt x="2535" y="4"/>
                </a:lnTo>
                <a:lnTo>
                  <a:pt x="2535" y="0"/>
                </a:lnTo>
                <a:close/>
                <a:moveTo>
                  <a:pt x="2542" y="0"/>
                </a:moveTo>
                <a:lnTo>
                  <a:pt x="2546" y="0"/>
                </a:lnTo>
                <a:lnTo>
                  <a:pt x="2546" y="4"/>
                </a:lnTo>
                <a:lnTo>
                  <a:pt x="2542" y="4"/>
                </a:lnTo>
                <a:lnTo>
                  <a:pt x="2542" y="0"/>
                </a:lnTo>
                <a:close/>
                <a:moveTo>
                  <a:pt x="2550" y="0"/>
                </a:moveTo>
                <a:lnTo>
                  <a:pt x="2554" y="0"/>
                </a:lnTo>
                <a:lnTo>
                  <a:pt x="2554" y="4"/>
                </a:lnTo>
                <a:lnTo>
                  <a:pt x="2550" y="4"/>
                </a:lnTo>
                <a:lnTo>
                  <a:pt x="2550" y="0"/>
                </a:lnTo>
                <a:close/>
                <a:moveTo>
                  <a:pt x="2558" y="0"/>
                </a:moveTo>
                <a:lnTo>
                  <a:pt x="2562" y="0"/>
                </a:lnTo>
                <a:lnTo>
                  <a:pt x="2562" y="4"/>
                </a:lnTo>
                <a:lnTo>
                  <a:pt x="2558" y="4"/>
                </a:lnTo>
                <a:lnTo>
                  <a:pt x="2558" y="0"/>
                </a:lnTo>
                <a:close/>
                <a:moveTo>
                  <a:pt x="2565" y="0"/>
                </a:moveTo>
                <a:lnTo>
                  <a:pt x="2569" y="0"/>
                </a:lnTo>
                <a:lnTo>
                  <a:pt x="2569" y="4"/>
                </a:lnTo>
                <a:lnTo>
                  <a:pt x="2565" y="4"/>
                </a:lnTo>
                <a:lnTo>
                  <a:pt x="2565" y="0"/>
                </a:lnTo>
                <a:close/>
                <a:moveTo>
                  <a:pt x="2573" y="0"/>
                </a:moveTo>
                <a:lnTo>
                  <a:pt x="2577" y="0"/>
                </a:lnTo>
                <a:lnTo>
                  <a:pt x="2577" y="4"/>
                </a:lnTo>
                <a:lnTo>
                  <a:pt x="2573" y="4"/>
                </a:lnTo>
                <a:lnTo>
                  <a:pt x="2573" y="0"/>
                </a:lnTo>
                <a:close/>
                <a:moveTo>
                  <a:pt x="2581" y="0"/>
                </a:moveTo>
                <a:lnTo>
                  <a:pt x="2585" y="0"/>
                </a:lnTo>
                <a:lnTo>
                  <a:pt x="2585" y="4"/>
                </a:lnTo>
                <a:lnTo>
                  <a:pt x="2581" y="4"/>
                </a:lnTo>
                <a:lnTo>
                  <a:pt x="2581" y="0"/>
                </a:lnTo>
                <a:close/>
                <a:moveTo>
                  <a:pt x="2589" y="0"/>
                </a:moveTo>
                <a:lnTo>
                  <a:pt x="2592" y="0"/>
                </a:lnTo>
                <a:lnTo>
                  <a:pt x="2592" y="4"/>
                </a:lnTo>
                <a:lnTo>
                  <a:pt x="2589" y="4"/>
                </a:lnTo>
                <a:lnTo>
                  <a:pt x="2589" y="0"/>
                </a:lnTo>
                <a:close/>
                <a:moveTo>
                  <a:pt x="2596" y="0"/>
                </a:moveTo>
                <a:lnTo>
                  <a:pt x="2600" y="0"/>
                </a:lnTo>
                <a:lnTo>
                  <a:pt x="2600" y="4"/>
                </a:lnTo>
                <a:lnTo>
                  <a:pt x="2596" y="4"/>
                </a:lnTo>
                <a:lnTo>
                  <a:pt x="2596" y="0"/>
                </a:lnTo>
                <a:close/>
                <a:moveTo>
                  <a:pt x="2604" y="0"/>
                </a:moveTo>
                <a:lnTo>
                  <a:pt x="2608" y="0"/>
                </a:lnTo>
                <a:lnTo>
                  <a:pt x="2608" y="4"/>
                </a:lnTo>
                <a:lnTo>
                  <a:pt x="2604" y="4"/>
                </a:lnTo>
                <a:lnTo>
                  <a:pt x="2604" y="0"/>
                </a:lnTo>
                <a:close/>
                <a:moveTo>
                  <a:pt x="2612" y="0"/>
                </a:moveTo>
                <a:lnTo>
                  <a:pt x="2615" y="0"/>
                </a:lnTo>
                <a:lnTo>
                  <a:pt x="2615" y="4"/>
                </a:lnTo>
                <a:lnTo>
                  <a:pt x="2612" y="4"/>
                </a:lnTo>
                <a:lnTo>
                  <a:pt x="2612" y="0"/>
                </a:lnTo>
                <a:close/>
                <a:moveTo>
                  <a:pt x="2619" y="0"/>
                </a:moveTo>
                <a:lnTo>
                  <a:pt x="2623" y="0"/>
                </a:lnTo>
                <a:lnTo>
                  <a:pt x="2623" y="4"/>
                </a:lnTo>
                <a:lnTo>
                  <a:pt x="2619" y="4"/>
                </a:lnTo>
                <a:lnTo>
                  <a:pt x="2619" y="0"/>
                </a:lnTo>
                <a:close/>
                <a:moveTo>
                  <a:pt x="2627" y="0"/>
                </a:moveTo>
                <a:lnTo>
                  <a:pt x="2631" y="0"/>
                </a:lnTo>
                <a:lnTo>
                  <a:pt x="2631" y="4"/>
                </a:lnTo>
                <a:lnTo>
                  <a:pt x="2627" y="4"/>
                </a:lnTo>
                <a:lnTo>
                  <a:pt x="2627" y="0"/>
                </a:lnTo>
                <a:close/>
                <a:moveTo>
                  <a:pt x="2635" y="0"/>
                </a:moveTo>
                <a:lnTo>
                  <a:pt x="2638" y="0"/>
                </a:lnTo>
                <a:lnTo>
                  <a:pt x="2638" y="4"/>
                </a:lnTo>
                <a:lnTo>
                  <a:pt x="2635" y="4"/>
                </a:lnTo>
                <a:lnTo>
                  <a:pt x="2635" y="0"/>
                </a:lnTo>
                <a:close/>
                <a:moveTo>
                  <a:pt x="2642" y="0"/>
                </a:moveTo>
                <a:lnTo>
                  <a:pt x="2646" y="0"/>
                </a:lnTo>
                <a:lnTo>
                  <a:pt x="2646" y="4"/>
                </a:lnTo>
                <a:lnTo>
                  <a:pt x="2642" y="4"/>
                </a:lnTo>
                <a:lnTo>
                  <a:pt x="2642" y="0"/>
                </a:lnTo>
                <a:close/>
                <a:moveTo>
                  <a:pt x="2650" y="0"/>
                </a:moveTo>
                <a:lnTo>
                  <a:pt x="2654" y="0"/>
                </a:lnTo>
                <a:lnTo>
                  <a:pt x="2654" y="4"/>
                </a:lnTo>
                <a:lnTo>
                  <a:pt x="2650" y="4"/>
                </a:lnTo>
                <a:lnTo>
                  <a:pt x="2650" y="0"/>
                </a:lnTo>
                <a:close/>
                <a:moveTo>
                  <a:pt x="2658" y="0"/>
                </a:moveTo>
                <a:lnTo>
                  <a:pt x="2661" y="0"/>
                </a:lnTo>
                <a:lnTo>
                  <a:pt x="2661" y="4"/>
                </a:lnTo>
                <a:lnTo>
                  <a:pt x="2658" y="4"/>
                </a:lnTo>
                <a:lnTo>
                  <a:pt x="2658" y="0"/>
                </a:lnTo>
                <a:close/>
                <a:moveTo>
                  <a:pt x="2665" y="0"/>
                </a:moveTo>
                <a:lnTo>
                  <a:pt x="2669" y="0"/>
                </a:lnTo>
                <a:lnTo>
                  <a:pt x="2669" y="4"/>
                </a:lnTo>
                <a:lnTo>
                  <a:pt x="2665" y="4"/>
                </a:lnTo>
                <a:lnTo>
                  <a:pt x="2665" y="0"/>
                </a:lnTo>
                <a:close/>
                <a:moveTo>
                  <a:pt x="2673" y="0"/>
                </a:moveTo>
                <a:lnTo>
                  <a:pt x="2677" y="0"/>
                </a:lnTo>
                <a:lnTo>
                  <a:pt x="2677" y="4"/>
                </a:lnTo>
                <a:lnTo>
                  <a:pt x="2673" y="4"/>
                </a:lnTo>
                <a:lnTo>
                  <a:pt x="2673" y="0"/>
                </a:lnTo>
                <a:close/>
                <a:moveTo>
                  <a:pt x="2681" y="0"/>
                </a:moveTo>
                <a:lnTo>
                  <a:pt x="2685" y="0"/>
                </a:lnTo>
                <a:lnTo>
                  <a:pt x="2685" y="4"/>
                </a:lnTo>
                <a:lnTo>
                  <a:pt x="2681" y="4"/>
                </a:lnTo>
                <a:lnTo>
                  <a:pt x="2681" y="0"/>
                </a:lnTo>
                <a:close/>
                <a:moveTo>
                  <a:pt x="2688" y="0"/>
                </a:moveTo>
                <a:lnTo>
                  <a:pt x="2692" y="0"/>
                </a:lnTo>
                <a:lnTo>
                  <a:pt x="2692" y="4"/>
                </a:lnTo>
                <a:lnTo>
                  <a:pt x="2688" y="4"/>
                </a:lnTo>
                <a:lnTo>
                  <a:pt x="2688" y="0"/>
                </a:lnTo>
                <a:close/>
                <a:moveTo>
                  <a:pt x="2696" y="0"/>
                </a:moveTo>
                <a:lnTo>
                  <a:pt x="2700" y="0"/>
                </a:lnTo>
                <a:lnTo>
                  <a:pt x="2700" y="4"/>
                </a:lnTo>
                <a:lnTo>
                  <a:pt x="2696" y="4"/>
                </a:lnTo>
                <a:lnTo>
                  <a:pt x="2696" y="0"/>
                </a:lnTo>
                <a:close/>
                <a:moveTo>
                  <a:pt x="2704" y="0"/>
                </a:moveTo>
                <a:lnTo>
                  <a:pt x="2708" y="0"/>
                </a:lnTo>
                <a:lnTo>
                  <a:pt x="2708" y="4"/>
                </a:lnTo>
                <a:lnTo>
                  <a:pt x="2704" y="4"/>
                </a:lnTo>
                <a:lnTo>
                  <a:pt x="2704" y="0"/>
                </a:lnTo>
                <a:close/>
                <a:moveTo>
                  <a:pt x="2711" y="0"/>
                </a:moveTo>
                <a:lnTo>
                  <a:pt x="2715" y="0"/>
                </a:lnTo>
                <a:lnTo>
                  <a:pt x="2715" y="4"/>
                </a:lnTo>
                <a:lnTo>
                  <a:pt x="2711" y="4"/>
                </a:lnTo>
                <a:lnTo>
                  <a:pt x="2711" y="0"/>
                </a:lnTo>
                <a:close/>
                <a:moveTo>
                  <a:pt x="2719" y="0"/>
                </a:moveTo>
                <a:lnTo>
                  <a:pt x="2723" y="0"/>
                </a:lnTo>
                <a:lnTo>
                  <a:pt x="2723" y="4"/>
                </a:lnTo>
                <a:lnTo>
                  <a:pt x="2719" y="4"/>
                </a:lnTo>
                <a:lnTo>
                  <a:pt x="2719" y="0"/>
                </a:lnTo>
                <a:close/>
                <a:moveTo>
                  <a:pt x="2727" y="0"/>
                </a:moveTo>
                <a:lnTo>
                  <a:pt x="2731" y="0"/>
                </a:lnTo>
                <a:lnTo>
                  <a:pt x="2731" y="4"/>
                </a:lnTo>
                <a:lnTo>
                  <a:pt x="2727" y="4"/>
                </a:lnTo>
                <a:lnTo>
                  <a:pt x="2727" y="0"/>
                </a:lnTo>
                <a:close/>
                <a:moveTo>
                  <a:pt x="2734" y="0"/>
                </a:moveTo>
                <a:lnTo>
                  <a:pt x="2738" y="0"/>
                </a:lnTo>
                <a:lnTo>
                  <a:pt x="2738" y="4"/>
                </a:lnTo>
                <a:lnTo>
                  <a:pt x="2734" y="4"/>
                </a:lnTo>
                <a:lnTo>
                  <a:pt x="2734" y="0"/>
                </a:lnTo>
                <a:close/>
                <a:moveTo>
                  <a:pt x="2742" y="0"/>
                </a:moveTo>
                <a:lnTo>
                  <a:pt x="2746" y="0"/>
                </a:lnTo>
                <a:lnTo>
                  <a:pt x="2746" y="4"/>
                </a:lnTo>
                <a:lnTo>
                  <a:pt x="2742" y="4"/>
                </a:lnTo>
                <a:lnTo>
                  <a:pt x="2742" y="0"/>
                </a:lnTo>
                <a:close/>
                <a:moveTo>
                  <a:pt x="2750" y="0"/>
                </a:moveTo>
                <a:lnTo>
                  <a:pt x="2754" y="0"/>
                </a:lnTo>
                <a:lnTo>
                  <a:pt x="2754" y="4"/>
                </a:lnTo>
                <a:lnTo>
                  <a:pt x="2750" y="4"/>
                </a:lnTo>
                <a:lnTo>
                  <a:pt x="2750" y="0"/>
                </a:lnTo>
                <a:close/>
                <a:moveTo>
                  <a:pt x="2757" y="0"/>
                </a:moveTo>
                <a:lnTo>
                  <a:pt x="2761" y="0"/>
                </a:lnTo>
                <a:lnTo>
                  <a:pt x="2761" y="4"/>
                </a:lnTo>
                <a:lnTo>
                  <a:pt x="2757" y="4"/>
                </a:lnTo>
                <a:lnTo>
                  <a:pt x="2757" y="0"/>
                </a:lnTo>
                <a:close/>
                <a:moveTo>
                  <a:pt x="2765" y="0"/>
                </a:moveTo>
                <a:lnTo>
                  <a:pt x="2769" y="0"/>
                </a:lnTo>
                <a:lnTo>
                  <a:pt x="2769" y="4"/>
                </a:lnTo>
                <a:lnTo>
                  <a:pt x="2765" y="4"/>
                </a:lnTo>
                <a:lnTo>
                  <a:pt x="2765" y="0"/>
                </a:lnTo>
                <a:close/>
                <a:moveTo>
                  <a:pt x="2773" y="0"/>
                </a:moveTo>
                <a:lnTo>
                  <a:pt x="2777" y="0"/>
                </a:lnTo>
                <a:lnTo>
                  <a:pt x="2777" y="4"/>
                </a:lnTo>
                <a:lnTo>
                  <a:pt x="2773" y="4"/>
                </a:lnTo>
                <a:lnTo>
                  <a:pt x="2773" y="0"/>
                </a:lnTo>
                <a:close/>
                <a:moveTo>
                  <a:pt x="2781" y="0"/>
                </a:moveTo>
                <a:lnTo>
                  <a:pt x="2784" y="0"/>
                </a:lnTo>
                <a:lnTo>
                  <a:pt x="2784" y="4"/>
                </a:lnTo>
                <a:lnTo>
                  <a:pt x="2781" y="4"/>
                </a:lnTo>
                <a:lnTo>
                  <a:pt x="2781" y="0"/>
                </a:lnTo>
                <a:close/>
                <a:moveTo>
                  <a:pt x="2788" y="0"/>
                </a:moveTo>
                <a:lnTo>
                  <a:pt x="2792" y="0"/>
                </a:lnTo>
                <a:lnTo>
                  <a:pt x="2792" y="4"/>
                </a:lnTo>
                <a:lnTo>
                  <a:pt x="2788" y="4"/>
                </a:lnTo>
                <a:lnTo>
                  <a:pt x="2788" y="0"/>
                </a:lnTo>
                <a:close/>
                <a:moveTo>
                  <a:pt x="2796" y="0"/>
                </a:moveTo>
                <a:lnTo>
                  <a:pt x="2800" y="0"/>
                </a:lnTo>
                <a:lnTo>
                  <a:pt x="2800" y="4"/>
                </a:lnTo>
                <a:lnTo>
                  <a:pt x="2796" y="4"/>
                </a:lnTo>
                <a:lnTo>
                  <a:pt x="2796" y="0"/>
                </a:lnTo>
                <a:close/>
                <a:moveTo>
                  <a:pt x="2804" y="0"/>
                </a:moveTo>
                <a:lnTo>
                  <a:pt x="2807" y="0"/>
                </a:lnTo>
                <a:lnTo>
                  <a:pt x="2807" y="4"/>
                </a:lnTo>
                <a:lnTo>
                  <a:pt x="2804" y="4"/>
                </a:lnTo>
                <a:lnTo>
                  <a:pt x="2804" y="0"/>
                </a:lnTo>
                <a:close/>
                <a:moveTo>
                  <a:pt x="2811" y="0"/>
                </a:moveTo>
                <a:lnTo>
                  <a:pt x="2815" y="0"/>
                </a:lnTo>
                <a:lnTo>
                  <a:pt x="2815" y="4"/>
                </a:lnTo>
                <a:lnTo>
                  <a:pt x="2811" y="4"/>
                </a:lnTo>
                <a:lnTo>
                  <a:pt x="2811" y="0"/>
                </a:lnTo>
                <a:close/>
                <a:moveTo>
                  <a:pt x="2819" y="0"/>
                </a:moveTo>
                <a:lnTo>
                  <a:pt x="2823" y="0"/>
                </a:lnTo>
                <a:lnTo>
                  <a:pt x="2823" y="4"/>
                </a:lnTo>
                <a:lnTo>
                  <a:pt x="2819" y="4"/>
                </a:lnTo>
                <a:lnTo>
                  <a:pt x="2819" y="0"/>
                </a:lnTo>
                <a:close/>
                <a:moveTo>
                  <a:pt x="2827" y="0"/>
                </a:moveTo>
                <a:lnTo>
                  <a:pt x="2830" y="0"/>
                </a:lnTo>
                <a:lnTo>
                  <a:pt x="2830" y="4"/>
                </a:lnTo>
                <a:lnTo>
                  <a:pt x="2827" y="4"/>
                </a:lnTo>
                <a:lnTo>
                  <a:pt x="2827" y="0"/>
                </a:lnTo>
                <a:close/>
                <a:moveTo>
                  <a:pt x="2834" y="0"/>
                </a:moveTo>
                <a:lnTo>
                  <a:pt x="2838" y="0"/>
                </a:lnTo>
                <a:lnTo>
                  <a:pt x="2838" y="4"/>
                </a:lnTo>
                <a:lnTo>
                  <a:pt x="2834" y="4"/>
                </a:lnTo>
                <a:lnTo>
                  <a:pt x="2834" y="0"/>
                </a:lnTo>
                <a:close/>
                <a:moveTo>
                  <a:pt x="2842" y="0"/>
                </a:moveTo>
                <a:lnTo>
                  <a:pt x="2846" y="0"/>
                </a:lnTo>
                <a:lnTo>
                  <a:pt x="2846" y="4"/>
                </a:lnTo>
                <a:lnTo>
                  <a:pt x="2842" y="4"/>
                </a:lnTo>
                <a:lnTo>
                  <a:pt x="2842" y="0"/>
                </a:lnTo>
                <a:close/>
                <a:moveTo>
                  <a:pt x="2850" y="0"/>
                </a:moveTo>
                <a:lnTo>
                  <a:pt x="2853" y="0"/>
                </a:lnTo>
                <a:lnTo>
                  <a:pt x="2853" y="4"/>
                </a:lnTo>
                <a:lnTo>
                  <a:pt x="2850" y="4"/>
                </a:lnTo>
                <a:lnTo>
                  <a:pt x="2850" y="0"/>
                </a:lnTo>
                <a:close/>
                <a:moveTo>
                  <a:pt x="2857" y="0"/>
                </a:moveTo>
                <a:lnTo>
                  <a:pt x="2861" y="0"/>
                </a:lnTo>
                <a:lnTo>
                  <a:pt x="2861" y="4"/>
                </a:lnTo>
                <a:lnTo>
                  <a:pt x="2857" y="4"/>
                </a:lnTo>
                <a:lnTo>
                  <a:pt x="2857" y="0"/>
                </a:lnTo>
                <a:close/>
                <a:moveTo>
                  <a:pt x="2865" y="0"/>
                </a:moveTo>
                <a:lnTo>
                  <a:pt x="2869" y="0"/>
                </a:lnTo>
                <a:lnTo>
                  <a:pt x="2869" y="4"/>
                </a:lnTo>
                <a:lnTo>
                  <a:pt x="2865" y="4"/>
                </a:lnTo>
                <a:lnTo>
                  <a:pt x="2865" y="0"/>
                </a:lnTo>
                <a:close/>
                <a:moveTo>
                  <a:pt x="2873" y="0"/>
                </a:moveTo>
                <a:lnTo>
                  <a:pt x="2877" y="0"/>
                </a:lnTo>
                <a:lnTo>
                  <a:pt x="2877" y="4"/>
                </a:lnTo>
                <a:lnTo>
                  <a:pt x="2873" y="4"/>
                </a:lnTo>
                <a:lnTo>
                  <a:pt x="2873" y="0"/>
                </a:lnTo>
                <a:close/>
                <a:moveTo>
                  <a:pt x="2880" y="0"/>
                </a:moveTo>
                <a:lnTo>
                  <a:pt x="2884" y="0"/>
                </a:lnTo>
                <a:lnTo>
                  <a:pt x="2884" y="4"/>
                </a:lnTo>
                <a:lnTo>
                  <a:pt x="2880" y="4"/>
                </a:lnTo>
                <a:lnTo>
                  <a:pt x="2880" y="0"/>
                </a:lnTo>
                <a:close/>
                <a:moveTo>
                  <a:pt x="2888" y="0"/>
                </a:moveTo>
                <a:lnTo>
                  <a:pt x="2892" y="0"/>
                </a:lnTo>
                <a:lnTo>
                  <a:pt x="2892" y="4"/>
                </a:lnTo>
                <a:lnTo>
                  <a:pt x="2888" y="4"/>
                </a:lnTo>
                <a:lnTo>
                  <a:pt x="2888" y="0"/>
                </a:lnTo>
                <a:close/>
                <a:moveTo>
                  <a:pt x="2896" y="0"/>
                </a:moveTo>
                <a:lnTo>
                  <a:pt x="2900" y="0"/>
                </a:lnTo>
                <a:lnTo>
                  <a:pt x="2900" y="4"/>
                </a:lnTo>
                <a:lnTo>
                  <a:pt x="2896" y="4"/>
                </a:lnTo>
                <a:lnTo>
                  <a:pt x="2896" y="0"/>
                </a:lnTo>
                <a:close/>
                <a:moveTo>
                  <a:pt x="2903" y="0"/>
                </a:moveTo>
                <a:lnTo>
                  <a:pt x="2907" y="0"/>
                </a:lnTo>
                <a:lnTo>
                  <a:pt x="2907" y="4"/>
                </a:lnTo>
                <a:lnTo>
                  <a:pt x="2903" y="4"/>
                </a:lnTo>
                <a:lnTo>
                  <a:pt x="2903" y="0"/>
                </a:lnTo>
                <a:close/>
                <a:moveTo>
                  <a:pt x="2911" y="0"/>
                </a:moveTo>
                <a:lnTo>
                  <a:pt x="2915" y="0"/>
                </a:lnTo>
                <a:lnTo>
                  <a:pt x="2915" y="4"/>
                </a:lnTo>
                <a:lnTo>
                  <a:pt x="2911" y="4"/>
                </a:lnTo>
                <a:lnTo>
                  <a:pt x="2911" y="0"/>
                </a:lnTo>
                <a:close/>
                <a:moveTo>
                  <a:pt x="2919" y="0"/>
                </a:moveTo>
                <a:lnTo>
                  <a:pt x="2923" y="0"/>
                </a:lnTo>
                <a:lnTo>
                  <a:pt x="2923" y="4"/>
                </a:lnTo>
                <a:lnTo>
                  <a:pt x="2919" y="4"/>
                </a:lnTo>
                <a:lnTo>
                  <a:pt x="2919" y="0"/>
                </a:lnTo>
                <a:close/>
                <a:moveTo>
                  <a:pt x="2926" y="0"/>
                </a:moveTo>
                <a:lnTo>
                  <a:pt x="2930" y="0"/>
                </a:lnTo>
                <a:lnTo>
                  <a:pt x="2930" y="4"/>
                </a:lnTo>
                <a:lnTo>
                  <a:pt x="2926" y="4"/>
                </a:lnTo>
                <a:lnTo>
                  <a:pt x="2926" y="0"/>
                </a:lnTo>
                <a:close/>
                <a:moveTo>
                  <a:pt x="2934" y="0"/>
                </a:moveTo>
                <a:lnTo>
                  <a:pt x="2938" y="0"/>
                </a:lnTo>
                <a:lnTo>
                  <a:pt x="2938" y="4"/>
                </a:lnTo>
                <a:lnTo>
                  <a:pt x="2934" y="4"/>
                </a:lnTo>
                <a:lnTo>
                  <a:pt x="2934" y="0"/>
                </a:lnTo>
                <a:close/>
                <a:moveTo>
                  <a:pt x="2942" y="0"/>
                </a:moveTo>
                <a:lnTo>
                  <a:pt x="2946" y="0"/>
                </a:lnTo>
                <a:lnTo>
                  <a:pt x="2946" y="4"/>
                </a:lnTo>
                <a:lnTo>
                  <a:pt x="2942" y="4"/>
                </a:lnTo>
                <a:lnTo>
                  <a:pt x="2942" y="0"/>
                </a:lnTo>
                <a:close/>
                <a:moveTo>
                  <a:pt x="2949" y="0"/>
                </a:moveTo>
                <a:lnTo>
                  <a:pt x="2953" y="0"/>
                </a:lnTo>
                <a:lnTo>
                  <a:pt x="2953" y="4"/>
                </a:lnTo>
                <a:lnTo>
                  <a:pt x="2949" y="4"/>
                </a:lnTo>
                <a:lnTo>
                  <a:pt x="2949" y="0"/>
                </a:lnTo>
                <a:close/>
                <a:moveTo>
                  <a:pt x="2957" y="0"/>
                </a:moveTo>
                <a:lnTo>
                  <a:pt x="2961" y="0"/>
                </a:lnTo>
                <a:lnTo>
                  <a:pt x="2961" y="4"/>
                </a:lnTo>
                <a:lnTo>
                  <a:pt x="2957" y="4"/>
                </a:lnTo>
                <a:lnTo>
                  <a:pt x="2957" y="0"/>
                </a:lnTo>
                <a:close/>
                <a:moveTo>
                  <a:pt x="2965" y="0"/>
                </a:moveTo>
                <a:lnTo>
                  <a:pt x="2969" y="0"/>
                </a:lnTo>
                <a:lnTo>
                  <a:pt x="2969" y="4"/>
                </a:lnTo>
                <a:lnTo>
                  <a:pt x="2965" y="4"/>
                </a:lnTo>
                <a:lnTo>
                  <a:pt x="2965" y="0"/>
                </a:lnTo>
                <a:close/>
                <a:moveTo>
                  <a:pt x="2973" y="0"/>
                </a:moveTo>
                <a:lnTo>
                  <a:pt x="2976" y="0"/>
                </a:lnTo>
                <a:lnTo>
                  <a:pt x="2976" y="4"/>
                </a:lnTo>
                <a:lnTo>
                  <a:pt x="2973" y="4"/>
                </a:lnTo>
                <a:lnTo>
                  <a:pt x="2973" y="0"/>
                </a:lnTo>
                <a:close/>
                <a:moveTo>
                  <a:pt x="2980" y="0"/>
                </a:moveTo>
                <a:lnTo>
                  <a:pt x="2984" y="0"/>
                </a:lnTo>
                <a:lnTo>
                  <a:pt x="2984" y="4"/>
                </a:lnTo>
                <a:lnTo>
                  <a:pt x="2980" y="4"/>
                </a:lnTo>
                <a:lnTo>
                  <a:pt x="2980" y="0"/>
                </a:lnTo>
                <a:close/>
                <a:moveTo>
                  <a:pt x="2988" y="0"/>
                </a:moveTo>
                <a:lnTo>
                  <a:pt x="2992" y="0"/>
                </a:lnTo>
                <a:lnTo>
                  <a:pt x="2992" y="4"/>
                </a:lnTo>
                <a:lnTo>
                  <a:pt x="2988" y="4"/>
                </a:lnTo>
                <a:lnTo>
                  <a:pt x="2988" y="0"/>
                </a:lnTo>
                <a:close/>
                <a:moveTo>
                  <a:pt x="2996" y="0"/>
                </a:moveTo>
                <a:lnTo>
                  <a:pt x="2999" y="0"/>
                </a:lnTo>
                <a:lnTo>
                  <a:pt x="2999" y="4"/>
                </a:lnTo>
                <a:lnTo>
                  <a:pt x="2996" y="4"/>
                </a:lnTo>
                <a:lnTo>
                  <a:pt x="2996" y="0"/>
                </a:lnTo>
                <a:close/>
                <a:moveTo>
                  <a:pt x="3003" y="0"/>
                </a:moveTo>
                <a:lnTo>
                  <a:pt x="3007" y="0"/>
                </a:lnTo>
                <a:lnTo>
                  <a:pt x="3007" y="4"/>
                </a:lnTo>
                <a:lnTo>
                  <a:pt x="3003" y="4"/>
                </a:lnTo>
                <a:lnTo>
                  <a:pt x="3003" y="0"/>
                </a:lnTo>
                <a:close/>
                <a:moveTo>
                  <a:pt x="3011" y="0"/>
                </a:moveTo>
                <a:lnTo>
                  <a:pt x="3015" y="0"/>
                </a:lnTo>
                <a:lnTo>
                  <a:pt x="3015" y="4"/>
                </a:lnTo>
                <a:lnTo>
                  <a:pt x="3011" y="4"/>
                </a:lnTo>
                <a:lnTo>
                  <a:pt x="3011" y="0"/>
                </a:lnTo>
                <a:close/>
                <a:moveTo>
                  <a:pt x="3019" y="0"/>
                </a:moveTo>
                <a:lnTo>
                  <a:pt x="3022" y="0"/>
                </a:lnTo>
                <a:lnTo>
                  <a:pt x="3022" y="4"/>
                </a:lnTo>
                <a:lnTo>
                  <a:pt x="3019" y="4"/>
                </a:lnTo>
                <a:lnTo>
                  <a:pt x="3019" y="0"/>
                </a:lnTo>
                <a:close/>
                <a:moveTo>
                  <a:pt x="3026" y="0"/>
                </a:moveTo>
                <a:lnTo>
                  <a:pt x="3030" y="0"/>
                </a:lnTo>
                <a:lnTo>
                  <a:pt x="3030" y="4"/>
                </a:lnTo>
                <a:lnTo>
                  <a:pt x="3026" y="4"/>
                </a:lnTo>
                <a:lnTo>
                  <a:pt x="3026" y="0"/>
                </a:lnTo>
                <a:close/>
                <a:moveTo>
                  <a:pt x="3034" y="0"/>
                </a:moveTo>
                <a:lnTo>
                  <a:pt x="3038" y="0"/>
                </a:lnTo>
                <a:lnTo>
                  <a:pt x="3038" y="4"/>
                </a:lnTo>
                <a:lnTo>
                  <a:pt x="3034" y="4"/>
                </a:lnTo>
                <a:lnTo>
                  <a:pt x="3034" y="0"/>
                </a:lnTo>
                <a:close/>
                <a:moveTo>
                  <a:pt x="3042" y="0"/>
                </a:moveTo>
                <a:lnTo>
                  <a:pt x="3045" y="0"/>
                </a:lnTo>
                <a:lnTo>
                  <a:pt x="3045" y="4"/>
                </a:lnTo>
                <a:lnTo>
                  <a:pt x="3042" y="4"/>
                </a:lnTo>
                <a:lnTo>
                  <a:pt x="3042" y="0"/>
                </a:lnTo>
                <a:close/>
                <a:moveTo>
                  <a:pt x="3049" y="0"/>
                </a:moveTo>
                <a:lnTo>
                  <a:pt x="3053" y="0"/>
                </a:lnTo>
                <a:lnTo>
                  <a:pt x="3053" y="4"/>
                </a:lnTo>
                <a:lnTo>
                  <a:pt x="3049" y="4"/>
                </a:lnTo>
                <a:lnTo>
                  <a:pt x="3049" y="0"/>
                </a:lnTo>
                <a:close/>
                <a:moveTo>
                  <a:pt x="3057" y="0"/>
                </a:moveTo>
                <a:lnTo>
                  <a:pt x="3061" y="0"/>
                </a:lnTo>
                <a:lnTo>
                  <a:pt x="3061" y="4"/>
                </a:lnTo>
                <a:lnTo>
                  <a:pt x="3057" y="4"/>
                </a:lnTo>
                <a:lnTo>
                  <a:pt x="3057" y="0"/>
                </a:lnTo>
                <a:close/>
                <a:moveTo>
                  <a:pt x="3065" y="0"/>
                </a:moveTo>
                <a:lnTo>
                  <a:pt x="3069" y="0"/>
                </a:lnTo>
                <a:lnTo>
                  <a:pt x="3069" y="4"/>
                </a:lnTo>
                <a:lnTo>
                  <a:pt x="3065" y="4"/>
                </a:lnTo>
                <a:lnTo>
                  <a:pt x="3065" y="0"/>
                </a:lnTo>
                <a:close/>
                <a:moveTo>
                  <a:pt x="3072" y="0"/>
                </a:moveTo>
                <a:lnTo>
                  <a:pt x="3076" y="0"/>
                </a:lnTo>
                <a:lnTo>
                  <a:pt x="3076" y="4"/>
                </a:lnTo>
                <a:lnTo>
                  <a:pt x="3072" y="4"/>
                </a:lnTo>
                <a:lnTo>
                  <a:pt x="3072" y="0"/>
                </a:lnTo>
                <a:close/>
                <a:moveTo>
                  <a:pt x="3080" y="0"/>
                </a:moveTo>
                <a:lnTo>
                  <a:pt x="3084" y="0"/>
                </a:lnTo>
                <a:lnTo>
                  <a:pt x="3084" y="4"/>
                </a:lnTo>
                <a:lnTo>
                  <a:pt x="3080" y="4"/>
                </a:lnTo>
                <a:lnTo>
                  <a:pt x="3080" y="0"/>
                </a:lnTo>
                <a:close/>
                <a:moveTo>
                  <a:pt x="3088" y="0"/>
                </a:moveTo>
                <a:lnTo>
                  <a:pt x="3092" y="0"/>
                </a:lnTo>
                <a:lnTo>
                  <a:pt x="3092" y="4"/>
                </a:lnTo>
                <a:lnTo>
                  <a:pt x="3088" y="4"/>
                </a:lnTo>
                <a:lnTo>
                  <a:pt x="3088" y="0"/>
                </a:lnTo>
                <a:close/>
                <a:moveTo>
                  <a:pt x="3095" y="0"/>
                </a:moveTo>
                <a:lnTo>
                  <a:pt x="3099" y="0"/>
                </a:lnTo>
                <a:lnTo>
                  <a:pt x="3099" y="4"/>
                </a:lnTo>
                <a:lnTo>
                  <a:pt x="3095" y="4"/>
                </a:lnTo>
                <a:lnTo>
                  <a:pt x="3095" y="0"/>
                </a:lnTo>
                <a:close/>
                <a:moveTo>
                  <a:pt x="3103" y="0"/>
                </a:moveTo>
                <a:lnTo>
                  <a:pt x="3107" y="0"/>
                </a:lnTo>
                <a:lnTo>
                  <a:pt x="3107" y="4"/>
                </a:lnTo>
                <a:lnTo>
                  <a:pt x="3103" y="4"/>
                </a:lnTo>
                <a:lnTo>
                  <a:pt x="3103" y="0"/>
                </a:lnTo>
                <a:close/>
                <a:moveTo>
                  <a:pt x="3111" y="0"/>
                </a:moveTo>
                <a:lnTo>
                  <a:pt x="3115" y="0"/>
                </a:lnTo>
                <a:lnTo>
                  <a:pt x="3115" y="4"/>
                </a:lnTo>
                <a:lnTo>
                  <a:pt x="3111" y="4"/>
                </a:lnTo>
                <a:lnTo>
                  <a:pt x="3111" y="0"/>
                </a:lnTo>
                <a:close/>
                <a:moveTo>
                  <a:pt x="3118" y="0"/>
                </a:moveTo>
                <a:lnTo>
                  <a:pt x="3122" y="0"/>
                </a:lnTo>
                <a:lnTo>
                  <a:pt x="3122" y="4"/>
                </a:lnTo>
                <a:lnTo>
                  <a:pt x="3118" y="4"/>
                </a:lnTo>
                <a:lnTo>
                  <a:pt x="3118" y="0"/>
                </a:lnTo>
                <a:close/>
                <a:moveTo>
                  <a:pt x="3126" y="0"/>
                </a:moveTo>
                <a:lnTo>
                  <a:pt x="3130" y="0"/>
                </a:lnTo>
                <a:lnTo>
                  <a:pt x="3130" y="4"/>
                </a:lnTo>
                <a:lnTo>
                  <a:pt x="3126" y="4"/>
                </a:lnTo>
                <a:lnTo>
                  <a:pt x="3126" y="0"/>
                </a:lnTo>
                <a:close/>
                <a:moveTo>
                  <a:pt x="3134" y="0"/>
                </a:moveTo>
                <a:lnTo>
                  <a:pt x="3138" y="0"/>
                </a:lnTo>
                <a:lnTo>
                  <a:pt x="3138" y="4"/>
                </a:lnTo>
                <a:lnTo>
                  <a:pt x="3134" y="4"/>
                </a:lnTo>
                <a:lnTo>
                  <a:pt x="3134" y="0"/>
                </a:lnTo>
                <a:close/>
                <a:moveTo>
                  <a:pt x="3141" y="0"/>
                </a:moveTo>
                <a:lnTo>
                  <a:pt x="3145" y="0"/>
                </a:lnTo>
                <a:lnTo>
                  <a:pt x="3145" y="4"/>
                </a:lnTo>
                <a:lnTo>
                  <a:pt x="3141" y="4"/>
                </a:lnTo>
                <a:lnTo>
                  <a:pt x="3141" y="0"/>
                </a:lnTo>
                <a:close/>
                <a:moveTo>
                  <a:pt x="3149" y="0"/>
                </a:moveTo>
                <a:lnTo>
                  <a:pt x="3153" y="0"/>
                </a:lnTo>
                <a:lnTo>
                  <a:pt x="3153" y="4"/>
                </a:lnTo>
                <a:lnTo>
                  <a:pt x="3149" y="4"/>
                </a:lnTo>
                <a:lnTo>
                  <a:pt x="3149" y="0"/>
                </a:lnTo>
                <a:close/>
                <a:moveTo>
                  <a:pt x="3157" y="0"/>
                </a:moveTo>
                <a:lnTo>
                  <a:pt x="3161" y="0"/>
                </a:lnTo>
                <a:lnTo>
                  <a:pt x="3161" y="4"/>
                </a:lnTo>
                <a:lnTo>
                  <a:pt x="3157" y="4"/>
                </a:lnTo>
                <a:lnTo>
                  <a:pt x="3157" y="0"/>
                </a:lnTo>
                <a:close/>
                <a:moveTo>
                  <a:pt x="3164" y="0"/>
                </a:moveTo>
                <a:lnTo>
                  <a:pt x="3168" y="0"/>
                </a:lnTo>
                <a:lnTo>
                  <a:pt x="3168" y="4"/>
                </a:lnTo>
                <a:lnTo>
                  <a:pt x="3164" y="4"/>
                </a:lnTo>
                <a:lnTo>
                  <a:pt x="3164" y="0"/>
                </a:lnTo>
                <a:close/>
                <a:moveTo>
                  <a:pt x="3172" y="0"/>
                </a:moveTo>
                <a:lnTo>
                  <a:pt x="3176" y="0"/>
                </a:lnTo>
                <a:lnTo>
                  <a:pt x="3176" y="4"/>
                </a:lnTo>
                <a:lnTo>
                  <a:pt x="3172" y="4"/>
                </a:lnTo>
                <a:lnTo>
                  <a:pt x="3172" y="0"/>
                </a:lnTo>
                <a:close/>
                <a:moveTo>
                  <a:pt x="3180" y="0"/>
                </a:moveTo>
                <a:lnTo>
                  <a:pt x="3184" y="0"/>
                </a:lnTo>
                <a:lnTo>
                  <a:pt x="3184" y="4"/>
                </a:lnTo>
                <a:lnTo>
                  <a:pt x="3180" y="4"/>
                </a:lnTo>
                <a:lnTo>
                  <a:pt x="3180" y="0"/>
                </a:lnTo>
                <a:close/>
                <a:moveTo>
                  <a:pt x="3188" y="0"/>
                </a:moveTo>
                <a:lnTo>
                  <a:pt x="3191" y="0"/>
                </a:lnTo>
                <a:lnTo>
                  <a:pt x="3191" y="4"/>
                </a:lnTo>
                <a:lnTo>
                  <a:pt x="3188" y="4"/>
                </a:lnTo>
                <a:lnTo>
                  <a:pt x="3188" y="0"/>
                </a:lnTo>
                <a:close/>
                <a:moveTo>
                  <a:pt x="3195" y="0"/>
                </a:moveTo>
                <a:lnTo>
                  <a:pt x="3199" y="0"/>
                </a:lnTo>
                <a:lnTo>
                  <a:pt x="3199" y="4"/>
                </a:lnTo>
                <a:lnTo>
                  <a:pt x="3195" y="4"/>
                </a:lnTo>
                <a:lnTo>
                  <a:pt x="3195" y="0"/>
                </a:lnTo>
                <a:close/>
                <a:moveTo>
                  <a:pt x="3203" y="0"/>
                </a:moveTo>
                <a:lnTo>
                  <a:pt x="3207" y="0"/>
                </a:lnTo>
                <a:lnTo>
                  <a:pt x="3207" y="4"/>
                </a:lnTo>
                <a:lnTo>
                  <a:pt x="3203" y="4"/>
                </a:lnTo>
                <a:lnTo>
                  <a:pt x="3203" y="0"/>
                </a:lnTo>
                <a:close/>
                <a:moveTo>
                  <a:pt x="3211" y="0"/>
                </a:moveTo>
                <a:lnTo>
                  <a:pt x="3214" y="0"/>
                </a:lnTo>
                <a:lnTo>
                  <a:pt x="3214" y="4"/>
                </a:lnTo>
                <a:lnTo>
                  <a:pt x="3211" y="4"/>
                </a:lnTo>
                <a:lnTo>
                  <a:pt x="3211" y="0"/>
                </a:lnTo>
                <a:close/>
                <a:moveTo>
                  <a:pt x="3218" y="0"/>
                </a:moveTo>
                <a:lnTo>
                  <a:pt x="3222" y="0"/>
                </a:lnTo>
                <a:lnTo>
                  <a:pt x="3222" y="4"/>
                </a:lnTo>
                <a:lnTo>
                  <a:pt x="3218" y="4"/>
                </a:lnTo>
                <a:lnTo>
                  <a:pt x="3218" y="0"/>
                </a:lnTo>
                <a:close/>
                <a:moveTo>
                  <a:pt x="3226" y="0"/>
                </a:moveTo>
                <a:lnTo>
                  <a:pt x="3230" y="0"/>
                </a:lnTo>
                <a:lnTo>
                  <a:pt x="3230" y="4"/>
                </a:lnTo>
                <a:lnTo>
                  <a:pt x="3226" y="4"/>
                </a:lnTo>
                <a:lnTo>
                  <a:pt x="3226" y="0"/>
                </a:lnTo>
                <a:close/>
                <a:moveTo>
                  <a:pt x="3234" y="0"/>
                </a:moveTo>
                <a:lnTo>
                  <a:pt x="3237" y="0"/>
                </a:lnTo>
                <a:lnTo>
                  <a:pt x="3237" y="4"/>
                </a:lnTo>
                <a:lnTo>
                  <a:pt x="3234" y="4"/>
                </a:lnTo>
                <a:lnTo>
                  <a:pt x="3234" y="0"/>
                </a:lnTo>
                <a:close/>
                <a:moveTo>
                  <a:pt x="3241" y="0"/>
                </a:moveTo>
                <a:lnTo>
                  <a:pt x="3245" y="0"/>
                </a:lnTo>
                <a:lnTo>
                  <a:pt x="3245" y="4"/>
                </a:lnTo>
                <a:lnTo>
                  <a:pt x="3241" y="4"/>
                </a:lnTo>
                <a:lnTo>
                  <a:pt x="3241" y="0"/>
                </a:lnTo>
                <a:close/>
                <a:moveTo>
                  <a:pt x="3249" y="0"/>
                </a:moveTo>
                <a:lnTo>
                  <a:pt x="3253" y="0"/>
                </a:lnTo>
                <a:lnTo>
                  <a:pt x="3253" y="4"/>
                </a:lnTo>
                <a:lnTo>
                  <a:pt x="3249" y="4"/>
                </a:lnTo>
                <a:lnTo>
                  <a:pt x="3249" y="0"/>
                </a:lnTo>
                <a:close/>
                <a:moveTo>
                  <a:pt x="3257" y="0"/>
                </a:moveTo>
                <a:lnTo>
                  <a:pt x="3260" y="0"/>
                </a:lnTo>
                <a:lnTo>
                  <a:pt x="3260" y="4"/>
                </a:lnTo>
                <a:lnTo>
                  <a:pt x="3257" y="4"/>
                </a:lnTo>
                <a:lnTo>
                  <a:pt x="3257" y="0"/>
                </a:lnTo>
                <a:close/>
                <a:moveTo>
                  <a:pt x="3264" y="0"/>
                </a:moveTo>
                <a:lnTo>
                  <a:pt x="3268" y="0"/>
                </a:lnTo>
                <a:lnTo>
                  <a:pt x="3268" y="4"/>
                </a:lnTo>
                <a:lnTo>
                  <a:pt x="3264" y="4"/>
                </a:lnTo>
                <a:lnTo>
                  <a:pt x="3264" y="0"/>
                </a:lnTo>
                <a:close/>
                <a:moveTo>
                  <a:pt x="3272" y="0"/>
                </a:moveTo>
                <a:lnTo>
                  <a:pt x="3276" y="0"/>
                </a:lnTo>
                <a:lnTo>
                  <a:pt x="3276" y="4"/>
                </a:lnTo>
                <a:lnTo>
                  <a:pt x="3272" y="4"/>
                </a:lnTo>
                <a:lnTo>
                  <a:pt x="3272" y="0"/>
                </a:lnTo>
                <a:close/>
                <a:moveTo>
                  <a:pt x="3280" y="0"/>
                </a:moveTo>
                <a:lnTo>
                  <a:pt x="3284" y="0"/>
                </a:lnTo>
                <a:lnTo>
                  <a:pt x="3284" y="4"/>
                </a:lnTo>
                <a:lnTo>
                  <a:pt x="3280" y="4"/>
                </a:lnTo>
                <a:lnTo>
                  <a:pt x="3280" y="0"/>
                </a:lnTo>
                <a:close/>
                <a:moveTo>
                  <a:pt x="3287" y="0"/>
                </a:moveTo>
                <a:lnTo>
                  <a:pt x="3291" y="0"/>
                </a:lnTo>
                <a:lnTo>
                  <a:pt x="3291" y="4"/>
                </a:lnTo>
                <a:lnTo>
                  <a:pt x="3287" y="4"/>
                </a:lnTo>
                <a:lnTo>
                  <a:pt x="3287" y="0"/>
                </a:lnTo>
                <a:close/>
                <a:moveTo>
                  <a:pt x="3295" y="0"/>
                </a:moveTo>
                <a:lnTo>
                  <a:pt x="3299" y="0"/>
                </a:lnTo>
                <a:lnTo>
                  <a:pt x="3299" y="4"/>
                </a:lnTo>
                <a:lnTo>
                  <a:pt x="3295" y="4"/>
                </a:lnTo>
                <a:lnTo>
                  <a:pt x="3295" y="0"/>
                </a:lnTo>
                <a:close/>
                <a:moveTo>
                  <a:pt x="3303" y="0"/>
                </a:moveTo>
                <a:lnTo>
                  <a:pt x="3307" y="0"/>
                </a:lnTo>
                <a:lnTo>
                  <a:pt x="3307" y="4"/>
                </a:lnTo>
                <a:lnTo>
                  <a:pt x="3303" y="4"/>
                </a:lnTo>
                <a:lnTo>
                  <a:pt x="3303" y="0"/>
                </a:lnTo>
                <a:close/>
                <a:moveTo>
                  <a:pt x="3310" y="0"/>
                </a:moveTo>
                <a:lnTo>
                  <a:pt x="3314" y="0"/>
                </a:lnTo>
                <a:lnTo>
                  <a:pt x="3314" y="4"/>
                </a:lnTo>
                <a:lnTo>
                  <a:pt x="3310" y="4"/>
                </a:lnTo>
                <a:lnTo>
                  <a:pt x="3310" y="0"/>
                </a:lnTo>
                <a:close/>
                <a:moveTo>
                  <a:pt x="3318" y="0"/>
                </a:moveTo>
                <a:lnTo>
                  <a:pt x="3322" y="0"/>
                </a:lnTo>
                <a:lnTo>
                  <a:pt x="3322" y="4"/>
                </a:lnTo>
                <a:lnTo>
                  <a:pt x="3318" y="4"/>
                </a:lnTo>
                <a:lnTo>
                  <a:pt x="3318" y="0"/>
                </a:lnTo>
                <a:close/>
                <a:moveTo>
                  <a:pt x="3326" y="0"/>
                </a:moveTo>
                <a:lnTo>
                  <a:pt x="3330" y="0"/>
                </a:lnTo>
                <a:lnTo>
                  <a:pt x="3330" y="4"/>
                </a:lnTo>
                <a:lnTo>
                  <a:pt x="3326" y="4"/>
                </a:lnTo>
                <a:lnTo>
                  <a:pt x="3326" y="0"/>
                </a:lnTo>
                <a:close/>
                <a:moveTo>
                  <a:pt x="3333" y="0"/>
                </a:moveTo>
                <a:lnTo>
                  <a:pt x="3337" y="0"/>
                </a:lnTo>
                <a:lnTo>
                  <a:pt x="3337" y="4"/>
                </a:lnTo>
                <a:lnTo>
                  <a:pt x="3333" y="4"/>
                </a:lnTo>
                <a:lnTo>
                  <a:pt x="3333" y="0"/>
                </a:lnTo>
                <a:close/>
                <a:moveTo>
                  <a:pt x="3341" y="0"/>
                </a:moveTo>
                <a:lnTo>
                  <a:pt x="3345" y="0"/>
                </a:lnTo>
                <a:lnTo>
                  <a:pt x="3345" y="4"/>
                </a:lnTo>
                <a:lnTo>
                  <a:pt x="3341" y="4"/>
                </a:lnTo>
                <a:lnTo>
                  <a:pt x="3341" y="0"/>
                </a:lnTo>
                <a:close/>
                <a:moveTo>
                  <a:pt x="3349" y="0"/>
                </a:moveTo>
                <a:lnTo>
                  <a:pt x="3353" y="0"/>
                </a:lnTo>
                <a:lnTo>
                  <a:pt x="3353" y="4"/>
                </a:lnTo>
                <a:lnTo>
                  <a:pt x="3349" y="4"/>
                </a:lnTo>
                <a:lnTo>
                  <a:pt x="3349" y="0"/>
                </a:lnTo>
                <a:close/>
                <a:moveTo>
                  <a:pt x="3356" y="0"/>
                </a:moveTo>
                <a:lnTo>
                  <a:pt x="3360" y="0"/>
                </a:lnTo>
                <a:lnTo>
                  <a:pt x="3360" y="4"/>
                </a:lnTo>
                <a:lnTo>
                  <a:pt x="3356" y="4"/>
                </a:lnTo>
                <a:lnTo>
                  <a:pt x="3356" y="0"/>
                </a:lnTo>
                <a:close/>
                <a:moveTo>
                  <a:pt x="3364" y="0"/>
                </a:moveTo>
                <a:lnTo>
                  <a:pt x="3368" y="0"/>
                </a:lnTo>
                <a:lnTo>
                  <a:pt x="3368" y="4"/>
                </a:lnTo>
                <a:lnTo>
                  <a:pt x="3364" y="4"/>
                </a:lnTo>
                <a:lnTo>
                  <a:pt x="3364" y="0"/>
                </a:lnTo>
                <a:close/>
                <a:moveTo>
                  <a:pt x="3372" y="0"/>
                </a:moveTo>
                <a:lnTo>
                  <a:pt x="3376" y="0"/>
                </a:lnTo>
                <a:lnTo>
                  <a:pt x="3376" y="4"/>
                </a:lnTo>
                <a:lnTo>
                  <a:pt x="3372" y="4"/>
                </a:lnTo>
                <a:lnTo>
                  <a:pt x="3372" y="0"/>
                </a:lnTo>
                <a:close/>
                <a:moveTo>
                  <a:pt x="3380" y="0"/>
                </a:moveTo>
                <a:lnTo>
                  <a:pt x="3383" y="0"/>
                </a:lnTo>
                <a:lnTo>
                  <a:pt x="3383" y="4"/>
                </a:lnTo>
                <a:lnTo>
                  <a:pt x="3380" y="4"/>
                </a:lnTo>
                <a:lnTo>
                  <a:pt x="3380" y="0"/>
                </a:lnTo>
                <a:close/>
                <a:moveTo>
                  <a:pt x="3387" y="0"/>
                </a:moveTo>
                <a:lnTo>
                  <a:pt x="3391" y="0"/>
                </a:lnTo>
                <a:lnTo>
                  <a:pt x="3391" y="4"/>
                </a:lnTo>
                <a:lnTo>
                  <a:pt x="3387" y="4"/>
                </a:lnTo>
                <a:lnTo>
                  <a:pt x="3387" y="0"/>
                </a:lnTo>
                <a:close/>
                <a:moveTo>
                  <a:pt x="3395" y="0"/>
                </a:moveTo>
                <a:lnTo>
                  <a:pt x="3399" y="0"/>
                </a:lnTo>
                <a:lnTo>
                  <a:pt x="3399" y="4"/>
                </a:lnTo>
                <a:lnTo>
                  <a:pt x="3395" y="4"/>
                </a:lnTo>
                <a:lnTo>
                  <a:pt x="3395" y="0"/>
                </a:lnTo>
                <a:close/>
                <a:moveTo>
                  <a:pt x="3403" y="0"/>
                </a:moveTo>
                <a:lnTo>
                  <a:pt x="3406" y="0"/>
                </a:lnTo>
                <a:lnTo>
                  <a:pt x="3406" y="4"/>
                </a:lnTo>
                <a:lnTo>
                  <a:pt x="3403" y="4"/>
                </a:lnTo>
                <a:lnTo>
                  <a:pt x="3403" y="0"/>
                </a:lnTo>
                <a:close/>
                <a:moveTo>
                  <a:pt x="3410" y="0"/>
                </a:moveTo>
                <a:lnTo>
                  <a:pt x="3414" y="0"/>
                </a:lnTo>
                <a:lnTo>
                  <a:pt x="3414" y="4"/>
                </a:lnTo>
                <a:lnTo>
                  <a:pt x="3410" y="4"/>
                </a:lnTo>
                <a:lnTo>
                  <a:pt x="3410" y="0"/>
                </a:lnTo>
                <a:close/>
                <a:moveTo>
                  <a:pt x="3418" y="0"/>
                </a:moveTo>
                <a:lnTo>
                  <a:pt x="3422" y="0"/>
                </a:lnTo>
                <a:lnTo>
                  <a:pt x="3422" y="4"/>
                </a:lnTo>
                <a:lnTo>
                  <a:pt x="3418" y="4"/>
                </a:lnTo>
                <a:lnTo>
                  <a:pt x="3418" y="0"/>
                </a:lnTo>
                <a:close/>
                <a:moveTo>
                  <a:pt x="3426" y="0"/>
                </a:moveTo>
                <a:lnTo>
                  <a:pt x="3429" y="0"/>
                </a:lnTo>
                <a:lnTo>
                  <a:pt x="3429" y="4"/>
                </a:lnTo>
                <a:lnTo>
                  <a:pt x="3426" y="4"/>
                </a:lnTo>
                <a:lnTo>
                  <a:pt x="3426" y="0"/>
                </a:lnTo>
                <a:close/>
                <a:moveTo>
                  <a:pt x="3433" y="0"/>
                </a:moveTo>
                <a:lnTo>
                  <a:pt x="3437" y="0"/>
                </a:lnTo>
                <a:lnTo>
                  <a:pt x="3437" y="4"/>
                </a:lnTo>
                <a:lnTo>
                  <a:pt x="3433" y="4"/>
                </a:lnTo>
                <a:lnTo>
                  <a:pt x="3433" y="0"/>
                </a:lnTo>
                <a:close/>
                <a:moveTo>
                  <a:pt x="3441" y="0"/>
                </a:moveTo>
                <a:lnTo>
                  <a:pt x="3445" y="0"/>
                </a:lnTo>
                <a:lnTo>
                  <a:pt x="3445" y="4"/>
                </a:lnTo>
                <a:lnTo>
                  <a:pt x="3441" y="4"/>
                </a:lnTo>
                <a:lnTo>
                  <a:pt x="3441" y="0"/>
                </a:lnTo>
                <a:close/>
                <a:moveTo>
                  <a:pt x="3449" y="0"/>
                </a:moveTo>
                <a:lnTo>
                  <a:pt x="3452" y="0"/>
                </a:lnTo>
                <a:lnTo>
                  <a:pt x="3452" y="4"/>
                </a:lnTo>
                <a:lnTo>
                  <a:pt x="3449" y="4"/>
                </a:lnTo>
                <a:lnTo>
                  <a:pt x="3449" y="0"/>
                </a:lnTo>
                <a:close/>
                <a:moveTo>
                  <a:pt x="3456" y="0"/>
                </a:moveTo>
                <a:lnTo>
                  <a:pt x="3460" y="0"/>
                </a:lnTo>
                <a:lnTo>
                  <a:pt x="3460" y="4"/>
                </a:lnTo>
                <a:lnTo>
                  <a:pt x="3456" y="4"/>
                </a:lnTo>
                <a:lnTo>
                  <a:pt x="3456" y="0"/>
                </a:lnTo>
                <a:close/>
                <a:moveTo>
                  <a:pt x="3464" y="0"/>
                </a:moveTo>
                <a:lnTo>
                  <a:pt x="3468" y="0"/>
                </a:lnTo>
                <a:lnTo>
                  <a:pt x="3468" y="4"/>
                </a:lnTo>
                <a:lnTo>
                  <a:pt x="3464" y="4"/>
                </a:lnTo>
                <a:lnTo>
                  <a:pt x="3464" y="0"/>
                </a:lnTo>
                <a:close/>
                <a:moveTo>
                  <a:pt x="3472" y="0"/>
                </a:moveTo>
                <a:lnTo>
                  <a:pt x="3476" y="0"/>
                </a:lnTo>
                <a:lnTo>
                  <a:pt x="3476" y="4"/>
                </a:lnTo>
                <a:lnTo>
                  <a:pt x="3472" y="4"/>
                </a:lnTo>
                <a:lnTo>
                  <a:pt x="3472" y="0"/>
                </a:lnTo>
                <a:close/>
                <a:moveTo>
                  <a:pt x="3479" y="0"/>
                </a:moveTo>
                <a:lnTo>
                  <a:pt x="3483" y="0"/>
                </a:lnTo>
                <a:lnTo>
                  <a:pt x="3483" y="4"/>
                </a:lnTo>
                <a:lnTo>
                  <a:pt x="3479" y="4"/>
                </a:lnTo>
                <a:lnTo>
                  <a:pt x="3479" y="0"/>
                </a:lnTo>
                <a:close/>
                <a:moveTo>
                  <a:pt x="3487" y="0"/>
                </a:moveTo>
                <a:lnTo>
                  <a:pt x="3491" y="0"/>
                </a:lnTo>
                <a:lnTo>
                  <a:pt x="3491" y="4"/>
                </a:lnTo>
                <a:lnTo>
                  <a:pt x="3487" y="4"/>
                </a:lnTo>
                <a:lnTo>
                  <a:pt x="3487" y="0"/>
                </a:lnTo>
                <a:close/>
                <a:moveTo>
                  <a:pt x="3495" y="0"/>
                </a:moveTo>
                <a:lnTo>
                  <a:pt x="3499" y="0"/>
                </a:lnTo>
                <a:lnTo>
                  <a:pt x="3499" y="4"/>
                </a:lnTo>
                <a:lnTo>
                  <a:pt x="3495" y="4"/>
                </a:lnTo>
                <a:lnTo>
                  <a:pt x="3495" y="0"/>
                </a:lnTo>
                <a:close/>
                <a:moveTo>
                  <a:pt x="3502" y="0"/>
                </a:moveTo>
                <a:lnTo>
                  <a:pt x="3506" y="0"/>
                </a:lnTo>
                <a:lnTo>
                  <a:pt x="3506" y="4"/>
                </a:lnTo>
                <a:lnTo>
                  <a:pt x="3502" y="4"/>
                </a:lnTo>
                <a:lnTo>
                  <a:pt x="3502" y="0"/>
                </a:lnTo>
                <a:close/>
                <a:moveTo>
                  <a:pt x="3510" y="0"/>
                </a:moveTo>
                <a:lnTo>
                  <a:pt x="3514" y="0"/>
                </a:lnTo>
                <a:lnTo>
                  <a:pt x="3514" y="4"/>
                </a:lnTo>
                <a:lnTo>
                  <a:pt x="3510" y="4"/>
                </a:lnTo>
                <a:lnTo>
                  <a:pt x="3510" y="0"/>
                </a:lnTo>
                <a:close/>
                <a:moveTo>
                  <a:pt x="3518" y="0"/>
                </a:moveTo>
                <a:lnTo>
                  <a:pt x="3522" y="0"/>
                </a:lnTo>
                <a:lnTo>
                  <a:pt x="3522" y="4"/>
                </a:lnTo>
                <a:lnTo>
                  <a:pt x="3518" y="4"/>
                </a:lnTo>
                <a:lnTo>
                  <a:pt x="3518" y="0"/>
                </a:lnTo>
                <a:close/>
                <a:moveTo>
                  <a:pt x="3525" y="0"/>
                </a:moveTo>
                <a:lnTo>
                  <a:pt x="3529" y="0"/>
                </a:lnTo>
                <a:lnTo>
                  <a:pt x="3529" y="4"/>
                </a:lnTo>
                <a:lnTo>
                  <a:pt x="3525" y="4"/>
                </a:lnTo>
                <a:lnTo>
                  <a:pt x="3525" y="0"/>
                </a:lnTo>
                <a:close/>
                <a:moveTo>
                  <a:pt x="3533" y="0"/>
                </a:moveTo>
                <a:lnTo>
                  <a:pt x="3537" y="0"/>
                </a:lnTo>
                <a:lnTo>
                  <a:pt x="3537" y="4"/>
                </a:lnTo>
                <a:lnTo>
                  <a:pt x="3533" y="4"/>
                </a:lnTo>
                <a:lnTo>
                  <a:pt x="3533" y="0"/>
                </a:lnTo>
                <a:close/>
                <a:moveTo>
                  <a:pt x="3541" y="0"/>
                </a:moveTo>
                <a:lnTo>
                  <a:pt x="3545" y="0"/>
                </a:lnTo>
                <a:lnTo>
                  <a:pt x="3545" y="4"/>
                </a:lnTo>
                <a:lnTo>
                  <a:pt x="3541" y="4"/>
                </a:lnTo>
                <a:lnTo>
                  <a:pt x="3541" y="0"/>
                </a:lnTo>
                <a:close/>
                <a:moveTo>
                  <a:pt x="3548" y="0"/>
                </a:moveTo>
                <a:lnTo>
                  <a:pt x="3552" y="0"/>
                </a:lnTo>
                <a:lnTo>
                  <a:pt x="3552" y="4"/>
                </a:lnTo>
                <a:lnTo>
                  <a:pt x="3548" y="4"/>
                </a:lnTo>
                <a:lnTo>
                  <a:pt x="3548" y="0"/>
                </a:lnTo>
                <a:close/>
                <a:moveTo>
                  <a:pt x="3556" y="0"/>
                </a:moveTo>
                <a:lnTo>
                  <a:pt x="3560" y="0"/>
                </a:lnTo>
                <a:lnTo>
                  <a:pt x="3560" y="4"/>
                </a:lnTo>
                <a:lnTo>
                  <a:pt x="3556" y="4"/>
                </a:lnTo>
                <a:lnTo>
                  <a:pt x="3556" y="0"/>
                </a:lnTo>
                <a:close/>
                <a:moveTo>
                  <a:pt x="3564" y="0"/>
                </a:moveTo>
                <a:lnTo>
                  <a:pt x="3568" y="0"/>
                </a:lnTo>
                <a:lnTo>
                  <a:pt x="3568" y="4"/>
                </a:lnTo>
                <a:lnTo>
                  <a:pt x="3564" y="4"/>
                </a:lnTo>
                <a:lnTo>
                  <a:pt x="3564" y="0"/>
                </a:lnTo>
                <a:close/>
                <a:moveTo>
                  <a:pt x="3572" y="0"/>
                </a:moveTo>
                <a:lnTo>
                  <a:pt x="3575" y="0"/>
                </a:lnTo>
                <a:lnTo>
                  <a:pt x="3575" y="4"/>
                </a:lnTo>
                <a:lnTo>
                  <a:pt x="3572" y="4"/>
                </a:lnTo>
                <a:lnTo>
                  <a:pt x="3572" y="0"/>
                </a:lnTo>
                <a:close/>
                <a:moveTo>
                  <a:pt x="3579" y="0"/>
                </a:moveTo>
                <a:lnTo>
                  <a:pt x="3583" y="0"/>
                </a:lnTo>
                <a:lnTo>
                  <a:pt x="3583" y="4"/>
                </a:lnTo>
                <a:lnTo>
                  <a:pt x="3579" y="4"/>
                </a:lnTo>
                <a:lnTo>
                  <a:pt x="3579" y="0"/>
                </a:lnTo>
                <a:close/>
                <a:moveTo>
                  <a:pt x="3587" y="0"/>
                </a:moveTo>
                <a:lnTo>
                  <a:pt x="3591" y="0"/>
                </a:lnTo>
                <a:lnTo>
                  <a:pt x="3591" y="4"/>
                </a:lnTo>
                <a:lnTo>
                  <a:pt x="3587" y="4"/>
                </a:lnTo>
                <a:lnTo>
                  <a:pt x="3587" y="0"/>
                </a:lnTo>
                <a:close/>
                <a:moveTo>
                  <a:pt x="3595" y="0"/>
                </a:moveTo>
                <a:lnTo>
                  <a:pt x="3598" y="0"/>
                </a:lnTo>
                <a:lnTo>
                  <a:pt x="3598" y="4"/>
                </a:lnTo>
                <a:lnTo>
                  <a:pt x="3595" y="4"/>
                </a:lnTo>
                <a:lnTo>
                  <a:pt x="3595" y="0"/>
                </a:lnTo>
                <a:close/>
                <a:moveTo>
                  <a:pt x="3602" y="0"/>
                </a:moveTo>
                <a:lnTo>
                  <a:pt x="3606" y="0"/>
                </a:lnTo>
                <a:lnTo>
                  <a:pt x="3606" y="4"/>
                </a:lnTo>
                <a:lnTo>
                  <a:pt x="3602" y="4"/>
                </a:lnTo>
                <a:lnTo>
                  <a:pt x="3602" y="0"/>
                </a:lnTo>
                <a:close/>
                <a:moveTo>
                  <a:pt x="3610" y="0"/>
                </a:moveTo>
                <a:lnTo>
                  <a:pt x="3614" y="0"/>
                </a:lnTo>
                <a:lnTo>
                  <a:pt x="3614" y="4"/>
                </a:lnTo>
                <a:lnTo>
                  <a:pt x="3610" y="4"/>
                </a:lnTo>
                <a:lnTo>
                  <a:pt x="3610" y="0"/>
                </a:lnTo>
                <a:close/>
                <a:moveTo>
                  <a:pt x="3618" y="0"/>
                </a:moveTo>
                <a:lnTo>
                  <a:pt x="3621" y="0"/>
                </a:lnTo>
                <a:lnTo>
                  <a:pt x="3621" y="4"/>
                </a:lnTo>
                <a:lnTo>
                  <a:pt x="3618" y="4"/>
                </a:lnTo>
                <a:lnTo>
                  <a:pt x="3618" y="0"/>
                </a:lnTo>
                <a:close/>
                <a:moveTo>
                  <a:pt x="3625" y="0"/>
                </a:moveTo>
                <a:lnTo>
                  <a:pt x="3629" y="0"/>
                </a:lnTo>
                <a:lnTo>
                  <a:pt x="3629" y="4"/>
                </a:lnTo>
                <a:lnTo>
                  <a:pt x="3625" y="4"/>
                </a:lnTo>
                <a:lnTo>
                  <a:pt x="3625" y="0"/>
                </a:lnTo>
                <a:close/>
                <a:moveTo>
                  <a:pt x="3633" y="0"/>
                </a:moveTo>
                <a:lnTo>
                  <a:pt x="3637" y="0"/>
                </a:lnTo>
                <a:lnTo>
                  <a:pt x="3637" y="4"/>
                </a:lnTo>
                <a:lnTo>
                  <a:pt x="3633" y="4"/>
                </a:lnTo>
                <a:lnTo>
                  <a:pt x="3633" y="0"/>
                </a:lnTo>
                <a:close/>
                <a:moveTo>
                  <a:pt x="3641" y="0"/>
                </a:moveTo>
                <a:lnTo>
                  <a:pt x="3644" y="0"/>
                </a:lnTo>
                <a:lnTo>
                  <a:pt x="3644" y="4"/>
                </a:lnTo>
                <a:lnTo>
                  <a:pt x="3641" y="4"/>
                </a:lnTo>
                <a:lnTo>
                  <a:pt x="3641" y="0"/>
                </a:lnTo>
                <a:close/>
                <a:moveTo>
                  <a:pt x="3648" y="0"/>
                </a:moveTo>
                <a:lnTo>
                  <a:pt x="3652" y="0"/>
                </a:lnTo>
                <a:lnTo>
                  <a:pt x="3652" y="4"/>
                </a:lnTo>
                <a:lnTo>
                  <a:pt x="3648" y="4"/>
                </a:lnTo>
                <a:lnTo>
                  <a:pt x="3648" y="0"/>
                </a:lnTo>
                <a:close/>
                <a:moveTo>
                  <a:pt x="3656" y="0"/>
                </a:moveTo>
                <a:lnTo>
                  <a:pt x="3660" y="0"/>
                </a:lnTo>
                <a:lnTo>
                  <a:pt x="3660" y="4"/>
                </a:lnTo>
                <a:lnTo>
                  <a:pt x="3656" y="4"/>
                </a:lnTo>
                <a:lnTo>
                  <a:pt x="3656" y="0"/>
                </a:lnTo>
                <a:close/>
                <a:moveTo>
                  <a:pt x="3664" y="0"/>
                </a:moveTo>
                <a:lnTo>
                  <a:pt x="3668" y="0"/>
                </a:lnTo>
                <a:lnTo>
                  <a:pt x="3668" y="4"/>
                </a:lnTo>
                <a:lnTo>
                  <a:pt x="3664" y="4"/>
                </a:lnTo>
                <a:lnTo>
                  <a:pt x="3664" y="0"/>
                </a:lnTo>
                <a:close/>
                <a:moveTo>
                  <a:pt x="3671" y="0"/>
                </a:moveTo>
                <a:lnTo>
                  <a:pt x="3675" y="0"/>
                </a:lnTo>
                <a:lnTo>
                  <a:pt x="3675" y="4"/>
                </a:lnTo>
                <a:lnTo>
                  <a:pt x="3671" y="4"/>
                </a:lnTo>
                <a:lnTo>
                  <a:pt x="3671" y="0"/>
                </a:lnTo>
                <a:close/>
                <a:moveTo>
                  <a:pt x="3679" y="0"/>
                </a:moveTo>
                <a:lnTo>
                  <a:pt x="3683" y="0"/>
                </a:lnTo>
                <a:lnTo>
                  <a:pt x="3683" y="4"/>
                </a:lnTo>
                <a:lnTo>
                  <a:pt x="3679" y="4"/>
                </a:lnTo>
                <a:lnTo>
                  <a:pt x="3679" y="0"/>
                </a:lnTo>
                <a:close/>
                <a:moveTo>
                  <a:pt x="3687" y="0"/>
                </a:moveTo>
                <a:lnTo>
                  <a:pt x="3691" y="0"/>
                </a:lnTo>
                <a:lnTo>
                  <a:pt x="3691" y="4"/>
                </a:lnTo>
                <a:lnTo>
                  <a:pt x="3687" y="4"/>
                </a:lnTo>
                <a:lnTo>
                  <a:pt x="3687" y="0"/>
                </a:lnTo>
                <a:close/>
                <a:moveTo>
                  <a:pt x="3694" y="0"/>
                </a:moveTo>
                <a:lnTo>
                  <a:pt x="3698" y="0"/>
                </a:lnTo>
                <a:lnTo>
                  <a:pt x="3698" y="4"/>
                </a:lnTo>
                <a:lnTo>
                  <a:pt x="3694" y="4"/>
                </a:lnTo>
                <a:lnTo>
                  <a:pt x="3694" y="0"/>
                </a:lnTo>
                <a:close/>
                <a:moveTo>
                  <a:pt x="3702" y="0"/>
                </a:moveTo>
                <a:lnTo>
                  <a:pt x="3706" y="0"/>
                </a:lnTo>
                <a:lnTo>
                  <a:pt x="3706" y="4"/>
                </a:lnTo>
                <a:lnTo>
                  <a:pt x="3702" y="4"/>
                </a:lnTo>
                <a:lnTo>
                  <a:pt x="3702" y="0"/>
                </a:lnTo>
                <a:close/>
                <a:moveTo>
                  <a:pt x="3710" y="0"/>
                </a:moveTo>
                <a:lnTo>
                  <a:pt x="3714" y="0"/>
                </a:lnTo>
                <a:lnTo>
                  <a:pt x="3714" y="4"/>
                </a:lnTo>
                <a:lnTo>
                  <a:pt x="3710" y="4"/>
                </a:lnTo>
                <a:lnTo>
                  <a:pt x="3710" y="0"/>
                </a:lnTo>
                <a:close/>
                <a:moveTo>
                  <a:pt x="3717" y="0"/>
                </a:moveTo>
                <a:lnTo>
                  <a:pt x="3721" y="0"/>
                </a:lnTo>
                <a:lnTo>
                  <a:pt x="3721" y="4"/>
                </a:lnTo>
                <a:lnTo>
                  <a:pt x="3717" y="4"/>
                </a:lnTo>
                <a:lnTo>
                  <a:pt x="3717" y="0"/>
                </a:lnTo>
                <a:close/>
                <a:moveTo>
                  <a:pt x="3725" y="0"/>
                </a:moveTo>
                <a:lnTo>
                  <a:pt x="3729" y="0"/>
                </a:lnTo>
                <a:lnTo>
                  <a:pt x="3729" y="4"/>
                </a:lnTo>
                <a:lnTo>
                  <a:pt x="3725" y="4"/>
                </a:lnTo>
                <a:lnTo>
                  <a:pt x="3725" y="0"/>
                </a:lnTo>
                <a:close/>
                <a:moveTo>
                  <a:pt x="3733" y="0"/>
                </a:moveTo>
                <a:lnTo>
                  <a:pt x="3737" y="0"/>
                </a:lnTo>
                <a:lnTo>
                  <a:pt x="3737" y="4"/>
                </a:lnTo>
                <a:lnTo>
                  <a:pt x="3733" y="4"/>
                </a:lnTo>
                <a:lnTo>
                  <a:pt x="3733" y="0"/>
                </a:lnTo>
                <a:close/>
                <a:moveTo>
                  <a:pt x="3740" y="0"/>
                </a:moveTo>
                <a:lnTo>
                  <a:pt x="3744" y="0"/>
                </a:lnTo>
                <a:lnTo>
                  <a:pt x="3744" y="4"/>
                </a:lnTo>
                <a:lnTo>
                  <a:pt x="3740" y="4"/>
                </a:lnTo>
                <a:lnTo>
                  <a:pt x="3740" y="0"/>
                </a:lnTo>
                <a:close/>
                <a:moveTo>
                  <a:pt x="3748" y="0"/>
                </a:moveTo>
                <a:lnTo>
                  <a:pt x="3752" y="0"/>
                </a:lnTo>
                <a:lnTo>
                  <a:pt x="3752" y="4"/>
                </a:lnTo>
                <a:lnTo>
                  <a:pt x="3748" y="4"/>
                </a:lnTo>
                <a:lnTo>
                  <a:pt x="3748" y="0"/>
                </a:lnTo>
                <a:close/>
                <a:moveTo>
                  <a:pt x="3756" y="0"/>
                </a:moveTo>
                <a:lnTo>
                  <a:pt x="3760" y="0"/>
                </a:lnTo>
                <a:lnTo>
                  <a:pt x="3760" y="4"/>
                </a:lnTo>
                <a:lnTo>
                  <a:pt x="3756" y="4"/>
                </a:lnTo>
                <a:lnTo>
                  <a:pt x="3756" y="0"/>
                </a:lnTo>
                <a:close/>
                <a:moveTo>
                  <a:pt x="3764" y="0"/>
                </a:moveTo>
                <a:lnTo>
                  <a:pt x="3767" y="0"/>
                </a:lnTo>
                <a:lnTo>
                  <a:pt x="3767" y="4"/>
                </a:lnTo>
                <a:lnTo>
                  <a:pt x="3764" y="4"/>
                </a:lnTo>
                <a:lnTo>
                  <a:pt x="3764" y="0"/>
                </a:lnTo>
                <a:close/>
                <a:moveTo>
                  <a:pt x="3771" y="0"/>
                </a:moveTo>
                <a:lnTo>
                  <a:pt x="3775" y="0"/>
                </a:lnTo>
                <a:lnTo>
                  <a:pt x="3775" y="4"/>
                </a:lnTo>
                <a:lnTo>
                  <a:pt x="3771" y="4"/>
                </a:lnTo>
                <a:lnTo>
                  <a:pt x="3771" y="0"/>
                </a:lnTo>
                <a:close/>
                <a:moveTo>
                  <a:pt x="3779" y="0"/>
                </a:moveTo>
                <a:lnTo>
                  <a:pt x="3783" y="0"/>
                </a:lnTo>
                <a:lnTo>
                  <a:pt x="3783" y="4"/>
                </a:lnTo>
                <a:lnTo>
                  <a:pt x="3779" y="4"/>
                </a:lnTo>
                <a:lnTo>
                  <a:pt x="3779" y="0"/>
                </a:lnTo>
                <a:close/>
                <a:moveTo>
                  <a:pt x="3787" y="0"/>
                </a:moveTo>
                <a:lnTo>
                  <a:pt x="3790" y="0"/>
                </a:lnTo>
                <a:lnTo>
                  <a:pt x="3790" y="4"/>
                </a:lnTo>
                <a:lnTo>
                  <a:pt x="3787" y="4"/>
                </a:lnTo>
                <a:lnTo>
                  <a:pt x="3787" y="0"/>
                </a:lnTo>
                <a:close/>
                <a:moveTo>
                  <a:pt x="3794" y="0"/>
                </a:moveTo>
                <a:lnTo>
                  <a:pt x="3798" y="0"/>
                </a:lnTo>
                <a:lnTo>
                  <a:pt x="3798" y="4"/>
                </a:lnTo>
                <a:lnTo>
                  <a:pt x="3794" y="4"/>
                </a:lnTo>
                <a:lnTo>
                  <a:pt x="3794" y="0"/>
                </a:lnTo>
                <a:close/>
                <a:moveTo>
                  <a:pt x="3802" y="0"/>
                </a:moveTo>
                <a:lnTo>
                  <a:pt x="3806" y="0"/>
                </a:lnTo>
                <a:lnTo>
                  <a:pt x="3806" y="4"/>
                </a:lnTo>
                <a:lnTo>
                  <a:pt x="3802" y="4"/>
                </a:lnTo>
                <a:lnTo>
                  <a:pt x="3802" y="0"/>
                </a:lnTo>
                <a:close/>
                <a:moveTo>
                  <a:pt x="3810" y="0"/>
                </a:moveTo>
                <a:lnTo>
                  <a:pt x="3813" y="0"/>
                </a:lnTo>
                <a:lnTo>
                  <a:pt x="3813" y="4"/>
                </a:lnTo>
                <a:lnTo>
                  <a:pt x="3810" y="4"/>
                </a:lnTo>
                <a:lnTo>
                  <a:pt x="3810" y="0"/>
                </a:lnTo>
                <a:close/>
                <a:moveTo>
                  <a:pt x="3817" y="0"/>
                </a:moveTo>
                <a:lnTo>
                  <a:pt x="3821" y="0"/>
                </a:lnTo>
                <a:lnTo>
                  <a:pt x="3821" y="4"/>
                </a:lnTo>
                <a:lnTo>
                  <a:pt x="3817" y="4"/>
                </a:lnTo>
                <a:lnTo>
                  <a:pt x="3817" y="0"/>
                </a:lnTo>
                <a:close/>
                <a:moveTo>
                  <a:pt x="3825" y="0"/>
                </a:moveTo>
                <a:lnTo>
                  <a:pt x="3829" y="0"/>
                </a:lnTo>
                <a:lnTo>
                  <a:pt x="3829" y="4"/>
                </a:lnTo>
                <a:lnTo>
                  <a:pt x="3825" y="4"/>
                </a:lnTo>
                <a:lnTo>
                  <a:pt x="3825" y="0"/>
                </a:lnTo>
                <a:close/>
                <a:moveTo>
                  <a:pt x="3833" y="0"/>
                </a:moveTo>
                <a:lnTo>
                  <a:pt x="3836" y="0"/>
                </a:lnTo>
                <a:lnTo>
                  <a:pt x="3836" y="4"/>
                </a:lnTo>
                <a:lnTo>
                  <a:pt x="3833" y="4"/>
                </a:lnTo>
                <a:lnTo>
                  <a:pt x="3833" y="0"/>
                </a:lnTo>
                <a:close/>
                <a:moveTo>
                  <a:pt x="3840" y="0"/>
                </a:moveTo>
                <a:lnTo>
                  <a:pt x="3844" y="0"/>
                </a:lnTo>
                <a:lnTo>
                  <a:pt x="3844" y="4"/>
                </a:lnTo>
                <a:lnTo>
                  <a:pt x="3840" y="4"/>
                </a:lnTo>
                <a:lnTo>
                  <a:pt x="3840" y="0"/>
                </a:lnTo>
                <a:close/>
                <a:moveTo>
                  <a:pt x="3848" y="0"/>
                </a:moveTo>
                <a:lnTo>
                  <a:pt x="3852" y="0"/>
                </a:lnTo>
                <a:lnTo>
                  <a:pt x="3852" y="4"/>
                </a:lnTo>
                <a:lnTo>
                  <a:pt x="3848" y="4"/>
                </a:lnTo>
                <a:lnTo>
                  <a:pt x="3848" y="0"/>
                </a:lnTo>
                <a:close/>
                <a:moveTo>
                  <a:pt x="3856" y="0"/>
                </a:moveTo>
                <a:lnTo>
                  <a:pt x="3860" y="0"/>
                </a:lnTo>
                <a:lnTo>
                  <a:pt x="3860" y="4"/>
                </a:lnTo>
                <a:lnTo>
                  <a:pt x="3856" y="4"/>
                </a:lnTo>
                <a:lnTo>
                  <a:pt x="3856" y="0"/>
                </a:lnTo>
                <a:close/>
                <a:moveTo>
                  <a:pt x="3863" y="0"/>
                </a:moveTo>
                <a:lnTo>
                  <a:pt x="3867" y="0"/>
                </a:lnTo>
                <a:lnTo>
                  <a:pt x="3867" y="4"/>
                </a:lnTo>
                <a:lnTo>
                  <a:pt x="3863" y="4"/>
                </a:lnTo>
                <a:lnTo>
                  <a:pt x="3863" y="0"/>
                </a:lnTo>
                <a:close/>
                <a:moveTo>
                  <a:pt x="3871" y="0"/>
                </a:moveTo>
                <a:lnTo>
                  <a:pt x="3875" y="0"/>
                </a:lnTo>
                <a:lnTo>
                  <a:pt x="3875" y="4"/>
                </a:lnTo>
                <a:lnTo>
                  <a:pt x="3871" y="4"/>
                </a:lnTo>
                <a:lnTo>
                  <a:pt x="3871" y="0"/>
                </a:lnTo>
                <a:close/>
                <a:moveTo>
                  <a:pt x="3879" y="0"/>
                </a:moveTo>
                <a:lnTo>
                  <a:pt x="3883" y="0"/>
                </a:lnTo>
                <a:lnTo>
                  <a:pt x="3883" y="4"/>
                </a:lnTo>
                <a:lnTo>
                  <a:pt x="3879" y="4"/>
                </a:lnTo>
                <a:lnTo>
                  <a:pt x="3879" y="0"/>
                </a:lnTo>
                <a:close/>
                <a:moveTo>
                  <a:pt x="3886" y="0"/>
                </a:moveTo>
                <a:lnTo>
                  <a:pt x="3890" y="0"/>
                </a:lnTo>
                <a:lnTo>
                  <a:pt x="3890" y="4"/>
                </a:lnTo>
                <a:lnTo>
                  <a:pt x="3886" y="4"/>
                </a:lnTo>
                <a:lnTo>
                  <a:pt x="3886" y="0"/>
                </a:lnTo>
                <a:close/>
                <a:moveTo>
                  <a:pt x="3894" y="0"/>
                </a:moveTo>
                <a:lnTo>
                  <a:pt x="3898" y="0"/>
                </a:lnTo>
                <a:lnTo>
                  <a:pt x="3898" y="4"/>
                </a:lnTo>
                <a:lnTo>
                  <a:pt x="3894" y="4"/>
                </a:lnTo>
                <a:lnTo>
                  <a:pt x="3894" y="0"/>
                </a:lnTo>
                <a:close/>
                <a:moveTo>
                  <a:pt x="3902" y="0"/>
                </a:moveTo>
                <a:lnTo>
                  <a:pt x="3906" y="0"/>
                </a:lnTo>
                <a:lnTo>
                  <a:pt x="3906" y="4"/>
                </a:lnTo>
                <a:lnTo>
                  <a:pt x="3902" y="4"/>
                </a:lnTo>
                <a:lnTo>
                  <a:pt x="3902" y="0"/>
                </a:lnTo>
                <a:close/>
                <a:moveTo>
                  <a:pt x="3909" y="0"/>
                </a:moveTo>
                <a:lnTo>
                  <a:pt x="3913" y="0"/>
                </a:lnTo>
                <a:lnTo>
                  <a:pt x="3913" y="4"/>
                </a:lnTo>
                <a:lnTo>
                  <a:pt x="3909" y="4"/>
                </a:lnTo>
                <a:lnTo>
                  <a:pt x="3909" y="0"/>
                </a:lnTo>
                <a:close/>
                <a:moveTo>
                  <a:pt x="3917" y="0"/>
                </a:moveTo>
                <a:lnTo>
                  <a:pt x="3921" y="0"/>
                </a:lnTo>
                <a:lnTo>
                  <a:pt x="3921" y="4"/>
                </a:lnTo>
                <a:lnTo>
                  <a:pt x="3917" y="4"/>
                </a:lnTo>
                <a:lnTo>
                  <a:pt x="3917" y="0"/>
                </a:lnTo>
                <a:close/>
                <a:moveTo>
                  <a:pt x="3925" y="0"/>
                </a:moveTo>
                <a:lnTo>
                  <a:pt x="3929" y="0"/>
                </a:lnTo>
                <a:lnTo>
                  <a:pt x="3929" y="4"/>
                </a:lnTo>
                <a:lnTo>
                  <a:pt x="3925" y="4"/>
                </a:lnTo>
                <a:lnTo>
                  <a:pt x="3925" y="0"/>
                </a:lnTo>
                <a:close/>
                <a:moveTo>
                  <a:pt x="3932" y="0"/>
                </a:moveTo>
                <a:lnTo>
                  <a:pt x="3936" y="0"/>
                </a:lnTo>
                <a:lnTo>
                  <a:pt x="3936" y="4"/>
                </a:lnTo>
                <a:lnTo>
                  <a:pt x="3932" y="4"/>
                </a:lnTo>
                <a:lnTo>
                  <a:pt x="3932" y="0"/>
                </a:lnTo>
                <a:close/>
                <a:moveTo>
                  <a:pt x="3940" y="0"/>
                </a:moveTo>
                <a:lnTo>
                  <a:pt x="3944" y="0"/>
                </a:lnTo>
                <a:lnTo>
                  <a:pt x="3944" y="4"/>
                </a:lnTo>
                <a:lnTo>
                  <a:pt x="3940" y="4"/>
                </a:lnTo>
                <a:lnTo>
                  <a:pt x="3940" y="0"/>
                </a:lnTo>
                <a:close/>
                <a:moveTo>
                  <a:pt x="3948" y="0"/>
                </a:moveTo>
                <a:lnTo>
                  <a:pt x="3952" y="0"/>
                </a:lnTo>
                <a:lnTo>
                  <a:pt x="3952" y="4"/>
                </a:lnTo>
                <a:lnTo>
                  <a:pt x="3948" y="4"/>
                </a:lnTo>
                <a:lnTo>
                  <a:pt x="3948" y="0"/>
                </a:lnTo>
                <a:close/>
                <a:moveTo>
                  <a:pt x="3956" y="0"/>
                </a:moveTo>
                <a:lnTo>
                  <a:pt x="3959" y="0"/>
                </a:lnTo>
                <a:lnTo>
                  <a:pt x="3959" y="4"/>
                </a:lnTo>
                <a:lnTo>
                  <a:pt x="3956" y="4"/>
                </a:lnTo>
                <a:lnTo>
                  <a:pt x="3956" y="0"/>
                </a:lnTo>
                <a:close/>
                <a:moveTo>
                  <a:pt x="3963" y="0"/>
                </a:moveTo>
                <a:lnTo>
                  <a:pt x="3967" y="0"/>
                </a:lnTo>
                <a:lnTo>
                  <a:pt x="3967" y="4"/>
                </a:lnTo>
                <a:lnTo>
                  <a:pt x="3963" y="4"/>
                </a:lnTo>
                <a:lnTo>
                  <a:pt x="3963" y="0"/>
                </a:lnTo>
                <a:close/>
                <a:moveTo>
                  <a:pt x="3971" y="0"/>
                </a:moveTo>
                <a:lnTo>
                  <a:pt x="3975" y="0"/>
                </a:lnTo>
                <a:lnTo>
                  <a:pt x="3975" y="4"/>
                </a:lnTo>
                <a:lnTo>
                  <a:pt x="3971" y="4"/>
                </a:lnTo>
                <a:lnTo>
                  <a:pt x="3971" y="0"/>
                </a:lnTo>
                <a:close/>
                <a:moveTo>
                  <a:pt x="3979" y="0"/>
                </a:moveTo>
                <a:lnTo>
                  <a:pt x="3982" y="0"/>
                </a:lnTo>
                <a:lnTo>
                  <a:pt x="3982" y="4"/>
                </a:lnTo>
                <a:lnTo>
                  <a:pt x="3979" y="4"/>
                </a:lnTo>
                <a:lnTo>
                  <a:pt x="3979" y="0"/>
                </a:lnTo>
                <a:close/>
                <a:moveTo>
                  <a:pt x="3986" y="0"/>
                </a:moveTo>
                <a:lnTo>
                  <a:pt x="3990" y="0"/>
                </a:lnTo>
                <a:lnTo>
                  <a:pt x="3990" y="4"/>
                </a:lnTo>
                <a:lnTo>
                  <a:pt x="3986" y="4"/>
                </a:lnTo>
                <a:lnTo>
                  <a:pt x="3986" y="0"/>
                </a:lnTo>
                <a:close/>
                <a:moveTo>
                  <a:pt x="3994" y="0"/>
                </a:moveTo>
                <a:lnTo>
                  <a:pt x="3998" y="0"/>
                </a:lnTo>
                <a:lnTo>
                  <a:pt x="3998" y="4"/>
                </a:lnTo>
                <a:lnTo>
                  <a:pt x="3994" y="4"/>
                </a:lnTo>
                <a:lnTo>
                  <a:pt x="3994" y="0"/>
                </a:lnTo>
                <a:close/>
                <a:moveTo>
                  <a:pt x="4002" y="0"/>
                </a:moveTo>
                <a:lnTo>
                  <a:pt x="4005" y="0"/>
                </a:lnTo>
                <a:lnTo>
                  <a:pt x="4005" y="4"/>
                </a:lnTo>
                <a:lnTo>
                  <a:pt x="4002" y="4"/>
                </a:lnTo>
                <a:lnTo>
                  <a:pt x="4002" y="0"/>
                </a:lnTo>
                <a:close/>
                <a:moveTo>
                  <a:pt x="4009" y="0"/>
                </a:moveTo>
                <a:lnTo>
                  <a:pt x="4013" y="0"/>
                </a:lnTo>
                <a:lnTo>
                  <a:pt x="4013" y="4"/>
                </a:lnTo>
                <a:lnTo>
                  <a:pt x="4009" y="4"/>
                </a:lnTo>
                <a:lnTo>
                  <a:pt x="4009" y="0"/>
                </a:lnTo>
                <a:close/>
                <a:moveTo>
                  <a:pt x="4017" y="0"/>
                </a:moveTo>
                <a:lnTo>
                  <a:pt x="4021" y="0"/>
                </a:lnTo>
                <a:lnTo>
                  <a:pt x="4021" y="4"/>
                </a:lnTo>
                <a:lnTo>
                  <a:pt x="4017" y="4"/>
                </a:lnTo>
                <a:lnTo>
                  <a:pt x="4017" y="0"/>
                </a:lnTo>
                <a:close/>
                <a:moveTo>
                  <a:pt x="4025" y="0"/>
                </a:moveTo>
                <a:lnTo>
                  <a:pt x="4028" y="0"/>
                </a:lnTo>
                <a:lnTo>
                  <a:pt x="4028" y="4"/>
                </a:lnTo>
                <a:lnTo>
                  <a:pt x="4025" y="4"/>
                </a:lnTo>
                <a:lnTo>
                  <a:pt x="4025" y="0"/>
                </a:lnTo>
                <a:close/>
                <a:moveTo>
                  <a:pt x="4032" y="0"/>
                </a:moveTo>
                <a:lnTo>
                  <a:pt x="4036" y="0"/>
                </a:lnTo>
                <a:lnTo>
                  <a:pt x="4036" y="4"/>
                </a:lnTo>
                <a:lnTo>
                  <a:pt x="4032" y="4"/>
                </a:lnTo>
                <a:lnTo>
                  <a:pt x="4032" y="0"/>
                </a:lnTo>
                <a:close/>
                <a:moveTo>
                  <a:pt x="4040" y="0"/>
                </a:moveTo>
                <a:lnTo>
                  <a:pt x="4044" y="0"/>
                </a:lnTo>
                <a:lnTo>
                  <a:pt x="4044" y="4"/>
                </a:lnTo>
                <a:lnTo>
                  <a:pt x="4040" y="4"/>
                </a:lnTo>
                <a:lnTo>
                  <a:pt x="4040" y="0"/>
                </a:lnTo>
                <a:close/>
                <a:moveTo>
                  <a:pt x="4048" y="0"/>
                </a:moveTo>
                <a:lnTo>
                  <a:pt x="4052" y="0"/>
                </a:lnTo>
                <a:lnTo>
                  <a:pt x="4052" y="4"/>
                </a:lnTo>
                <a:lnTo>
                  <a:pt x="4048" y="4"/>
                </a:lnTo>
                <a:lnTo>
                  <a:pt x="4048" y="0"/>
                </a:lnTo>
                <a:close/>
                <a:moveTo>
                  <a:pt x="4055" y="0"/>
                </a:moveTo>
                <a:lnTo>
                  <a:pt x="4059" y="0"/>
                </a:lnTo>
                <a:lnTo>
                  <a:pt x="4059" y="4"/>
                </a:lnTo>
                <a:lnTo>
                  <a:pt x="4055" y="4"/>
                </a:lnTo>
                <a:lnTo>
                  <a:pt x="4055" y="0"/>
                </a:lnTo>
                <a:close/>
                <a:moveTo>
                  <a:pt x="4063" y="0"/>
                </a:moveTo>
                <a:lnTo>
                  <a:pt x="4067" y="0"/>
                </a:lnTo>
                <a:lnTo>
                  <a:pt x="4067" y="4"/>
                </a:lnTo>
                <a:lnTo>
                  <a:pt x="4063" y="4"/>
                </a:lnTo>
                <a:lnTo>
                  <a:pt x="4063" y="0"/>
                </a:lnTo>
                <a:close/>
                <a:moveTo>
                  <a:pt x="4071" y="0"/>
                </a:moveTo>
                <a:lnTo>
                  <a:pt x="4075" y="0"/>
                </a:lnTo>
                <a:lnTo>
                  <a:pt x="4075" y="4"/>
                </a:lnTo>
                <a:lnTo>
                  <a:pt x="4071" y="4"/>
                </a:lnTo>
                <a:lnTo>
                  <a:pt x="4071" y="0"/>
                </a:lnTo>
                <a:close/>
                <a:moveTo>
                  <a:pt x="4078" y="0"/>
                </a:moveTo>
                <a:lnTo>
                  <a:pt x="4082" y="0"/>
                </a:lnTo>
                <a:lnTo>
                  <a:pt x="4082" y="4"/>
                </a:lnTo>
                <a:lnTo>
                  <a:pt x="4078" y="4"/>
                </a:lnTo>
                <a:lnTo>
                  <a:pt x="4078" y="0"/>
                </a:lnTo>
                <a:close/>
                <a:moveTo>
                  <a:pt x="4086" y="0"/>
                </a:moveTo>
                <a:lnTo>
                  <a:pt x="4090" y="0"/>
                </a:lnTo>
                <a:lnTo>
                  <a:pt x="4090" y="4"/>
                </a:lnTo>
                <a:lnTo>
                  <a:pt x="4086" y="4"/>
                </a:lnTo>
                <a:lnTo>
                  <a:pt x="4086" y="0"/>
                </a:lnTo>
                <a:close/>
                <a:moveTo>
                  <a:pt x="4094" y="0"/>
                </a:moveTo>
                <a:lnTo>
                  <a:pt x="4098" y="0"/>
                </a:lnTo>
                <a:lnTo>
                  <a:pt x="4098" y="4"/>
                </a:lnTo>
                <a:lnTo>
                  <a:pt x="4094" y="4"/>
                </a:lnTo>
                <a:lnTo>
                  <a:pt x="4094" y="0"/>
                </a:lnTo>
                <a:close/>
                <a:moveTo>
                  <a:pt x="4101" y="0"/>
                </a:moveTo>
                <a:lnTo>
                  <a:pt x="4105" y="0"/>
                </a:lnTo>
                <a:lnTo>
                  <a:pt x="4105" y="4"/>
                </a:lnTo>
                <a:lnTo>
                  <a:pt x="4101" y="4"/>
                </a:lnTo>
                <a:lnTo>
                  <a:pt x="4101" y="0"/>
                </a:lnTo>
                <a:close/>
                <a:moveTo>
                  <a:pt x="4109" y="0"/>
                </a:moveTo>
                <a:lnTo>
                  <a:pt x="4113" y="0"/>
                </a:lnTo>
                <a:lnTo>
                  <a:pt x="4113" y="4"/>
                </a:lnTo>
                <a:lnTo>
                  <a:pt x="4109" y="4"/>
                </a:lnTo>
                <a:lnTo>
                  <a:pt x="4109" y="0"/>
                </a:lnTo>
                <a:close/>
                <a:moveTo>
                  <a:pt x="4117" y="0"/>
                </a:moveTo>
                <a:lnTo>
                  <a:pt x="4121" y="0"/>
                </a:lnTo>
                <a:lnTo>
                  <a:pt x="4121" y="4"/>
                </a:lnTo>
                <a:lnTo>
                  <a:pt x="4117" y="4"/>
                </a:lnTo>
                <a:lnTo>
                  <a:pt x="4117" y="0"/>
                </a:lnTo>
                <a:close/>
                <a:moveTo>
                  <a:pt x="4124" y="0"/>
                </a:moveTo>
                <a:lnTo>
                  <a:pt x="4128" y="0"/>
                </a:lnTo>
                <a:lnTo>
                  <a:pt x="4128" y="4"/>
                </a:lnTo>
                <a:lnTo>
                  <a:pt x="4124" y="4"/>
                </a:lnTo>
                <a:lnTo>
                  <a:pt x="4124" y="0"/>
                </a:lnTo>
                <a:close/>
                <a:moveTo>
                  <a:pt x="4132" y="0"/>
                </a:moveTo>
                <a:lnTo>
                  <a:pt x="4136" y="0"/>
                </a:lnTo>
                <a:lnTo>
                  <a:pt x="4136" y="4"/>
                </a:lnTo>
                <a:lnTo>
                  <a:pt x="4132" y="4"/>
                </a:lnTo>
                <a:lnTo>
                  <a:pt x="4132" y="0"/>
                </a:lnTo>
                <a:close/>
                <a:moveTo>
                  <a:pt x="4140" y="0"/>
                </a:moveTo>
                <a:lnTo>
                  <a:pt x="4144" y="0"/>
                </a:lnTo>
                <a:lnTo>
                  <a:pt x="4144" y="4"/>
                </a:lnTo>
                <a:lnTo>
                  <a:pt x="4140" y="4"/>
                </a:lnTo>
                <a:lnTo>
                  <a:pt x="4140" y="0"/>
                </a:lnTo>
                <a:close/>
                <a:moveTo>
                  <a:pt x="4148" y="0"/>
                </a:moveTo>
                <a:lnTo>
                  <a:pt x="4151" y="0"/>
                </a:lnTo>
                <a:lnTo>
                  <a:pt x="4151" y="4"/>
                </a:lnTo>
                <a:lnTo>
                  <a:pt x="4148" y="4"/>
                </a:lnTo>
                <a:lnTo>
                  <a:pt x="4148" y="0"/>
                </a:lnTo>
                <a:close/>
                <a:moveTo>
                  <a:pt x="4155" y="0"/>
                </a:moveTo>
                <a:lnTo>
                  <a:pt x="4159" y="0"/>
                </a:lnTo>
                <a:lnTo>
                  <a:pt x="4159" y="4"/>
                </a:lnTo>
                <a:lnTo>
                  <a:pt x="4155" y="4"/>
                </a:lnTo>
                <a:lnTo>
                  <a:pt x="4155" y="0"/>
                </a:lnTo>
                <a:close/>
                <a:moveTo>
                  <a:pt x="4163" y="0"/>
                </a:moveTo>
                <a:lnTo>
                  <a:pt x="4167" y="0"/>
                </a:lnTo>
                <a:lnTo>
                  <a:pt x="4167" y="4"/>
                </a:lnTo>
                <a:lnTo>
                  <a:pt x="4163" y="4"/>
                </a:lnTo>
                <a:lnTo>
                  <a:pt x="4163" y="0"/>
                </a:lnTo>
                <a:close/>
                <a:moveTo>
                  <a:pt x="4171" y="0"/>
                </a:moveTo>
                <a:lnTo>
                  <a:pt x="4174" y="0"/>
                </a:lnTo>
                <a:lnTo>
                  <a:pt x="4174" y="4"/>
                </a:lnTo>
                <a:lnTo>
                  <a:pt x="4171" y="4"/>
                </a:lnTo>
                <a:lnTo>
                  <a:pt x="4171" y="0"/>
                </a:lnTo>
                <a:close/>
                <a:moveTo>
                  <a:pt x="4178" y="0"/>
                </a:moveTo>
                <a:lnTo>
                  <a:pt x="4182" y="0"/>
                </a:lnTo>
                <a:lnTo>
                  <a:pt x="4182" y="4"/>
                </a:lnTo>
                <a:lnTo>
                  <a:pt x="4178" y="4"/>
                </a:lnTo>
                <a:lnTo>
                  <a:pt x="4178" y="0"/>
                </a:lnTo>
                <a:close/>
                <a:moveTo>
                  <a:pt x="4186" y="0"/>
                </a:moveTo>
                <a:lnTo>
                  <a:pt x="4190" y="0"/>
                </a:lnTo>
                <a:lnTo>
                  <a:pt x="4190" y="4"/>
                </a:lnTo>
                <a:lnTo>
                  <a:pt x="4186" y="4"/>
                </a:lnTo>
                <a:lnTo>
                  <a:pt x="4186" y="0"/>
                </a:lnTo>
                <a:close/>
                <a:moveTo>
                  <a:pt x="4194" y="0"/>
                </a:moveTo>
                <a:lnTo>
                  <a:pt x="4197" y="0"/>
                </a:lnTo>
                <a:lnTo>
                  <a:pt x="4197" y="4"/>
                </a:lnTo>
                <a:lnTo>
                  <a:pt x="4194" y="4"/>
                </a:lnTo>
                <a:lnTo>
                  <a:pt x="4194" y="0"/>
                </a:lnTo>
                <a:close/>
                <a:moveTo>
                  <a:pt x="4201" y="0"/>
                </a:moveTo>
                <a:lnTo>
                  <a:pt x="4205" y="0"/>
                </a:lnTo>
                <a:lnTo>
                  <a:pt x="4205" y="4"/>
                </a:lnTo>
                <a:lnTo>
                  <a:pt x="4201" y="4"/>
                </a:lnTo>
                <a:lnTo>
                  <a:pt x="4201" y="0"/>
                </a:lnTo>
                <a:close/>
                <a:moveTo>
                  <a:pt x="4209" y="0"/>
                </a:moveTo>
                <a:lnTo>
                  <a:pt x="4213" y="0"/>
                </a:lnTo>
                <a:lnTo>
                  <a:pt x="4213" y="4"/>
                </a:lnTo>
                <a:lnTo>
                  <a:pt x="4209" y="4"/>
                </a:lnTo>
                <a:lnTo>
                  <a:pt x="4209" y="0"/>
                </a:lnTo>
                <a:close/>
                <a:moveTo>
                  <a:pt x="4217" y="0"/>
                </a:moveTo>
                <a:lnTo>
                  <a:pt x="4220" y="0"/>
                </a:lnTo>
                <a:lnTo>
                  <a:pt x="4220" y="4"/>
                </a:lnTo>
                <a:lnTo>
                  <a:pt x="4217" y="4"/>
                </a:lnTo>
                <a:lnTo>
                  <a:pt x="4217" y="0"/>
                </a:lnTo>
                <a:close/>
                <a:moveTo>
                  <a:pt x="4224" y="0"/>
                </a:moveTo>
                <a:lnTo>
                  <a:pt x="4228" y="0"/>
                </a:lnTo>
                <a:lnTo>
                  <a:pt x="4228" y="4"/>
                </a:lnTo>
                <a:lnTo>
                  <a:pt x="4224" y="4"/>
                </a:lnTo>
                <a:lnTo>
                  <a:pt x="4224" y="0"/>
                </a:lnTo>
                <a:close/>
                <a:moveTo>
                  <a:pt x="4232" y="0"/>
                </a:moveTo>
                <a:lnTo>
                  <a:pt x="4236" y="0"/>
                </a:lnTo>
                <a:lnTo>
                  <a:pt x="4236" y="4"/>
                </a:lnTo>
                <a:lnTo>
                  <a:pt x="4232" y="4"/>
                </a:lnTo>
                <a:lnTo>
                  <a:pt x="4232" y="0"/>
                </a:lnTo>
                <a:close/>
                <a:moveTo>
                  <a:pt x="4240" y="0"/>
                </a:moveTo>
                <a:lnTo>
                  <a:pt x="4244" y="0"/>
                </a:lnTo>
                <a:lnTo>
                  <a:pt x="4244" y="4"/>
                </a:lnTo>
                <a:lnTo>
                  <a:pt x="4240" y="4"/>
                </a:lnTo>
                <a:lnTo>
                  <a:pt x="4240" y="0"/>
                </a:lnTo>
                <a:close/>
                <a:moveTo>
                  <a:pt x="4247" y="0"/>
                </a:moveTo>
                <a:lnTo>
                  <a:pt x="4251" y="0"/>
                </a:lnTo>
                <a:lnTo>
                  <a:pt x="4251" y="4"/>
                </a:lnTo>
                <a:lnTo>
                  <a:pt x="4247" y="4"/>
                </a:lnTo>
                <a:lnTo>
                  <a:pt x="4247" y="0"/>
                </a:lnTo>
                <a:close/>
                <a:moveTo>
                  <a:pt x="4255" y="0"/>
                </a:moveTo>
                <a:lnTo>
                  <a:pt x="4259" y="0"/>
                </a:lnTo>
                <a:lnTo>
                  <a:pt x="4259" y="4"/>
                </a:lnTo>
                <a:lnTo>
                  <a:pt x="4255" y="4"/>
                </a:lnTo>
                <a:lnTo>
                  <a:pt x="4255" y="0"/>
                </a:lnTo>
                <a:close/>
                <a:moveTo>
                  <a:pt x="4263" y="0"/>
                </a:moveTo>
                <a:lnTo>
                  <a:pt x="4267" y="0"/>
                </a:lnTo>
                <a:lnTo>
                  <a:pt x="4267" y="4"/>
                </a:lnTo>
                <a:lnTo>
                  <a:pt x="4263" y="4"/>
                </a:lnTo>
                <a:lnTo>
                  <a:pt x="4263" y="0"/>
                </a:lnTo>
                <a:close/>
                <a:moveTo>
                  <a:pt x="4270" y="0"/>
                </a:moveTo>
                <a:lnTo>
                  <a:pt x="4274" y="0"/>
                </a:lnTo>
                <a:lnTo>
                  <a:pt x="4274" y="4"/>
                </a:lnTo>
                <a:lnTo>
                  <a:pt x="4270" y="4"/>
                </a:lnTo>
                <a:lnTo>
                  <a:pt x="4270" y="0"/>
                </a:lnTo>
                <a:close/>
                <a:moveTo>
                  <a:pt x="4278" y="0"/>
                </a:moveTo>
                <a:lnTo>
                  <a:pt x="4282" y="0"/>
                </a:lnTo>
                <a:lnTo>
                  <a:pt x="4282" y="4"/>
                </a:lnTo>
                <a:lnTo>
                  <a:pt x="4278" y="4"/>
                </a:lnTo>
                <a:lnTo>
                  <a:pt x="4278" y="0"/>
                </a:lnTo>
                <a:close/>
                <a:moveTo>
                  <a:pt x="4286" y="0"/>
                </a:moveTo>
                <a:lnTo>
                  <a:pt x="4290" y="0"/>
                </a:lnTo>
                <a:lnTo>
                  <a:pt x="4290" y="4"/>
                </a:lnTo>
                <a:lnTo>
                  <a:pt x="4286" y="4"/>
                </a:lnTo>
                <a:lnTo>
                  <a:pt x="4286" y="0"/>
                </a:lnTo>
                <a:close/>
                <a:moveTo>
                  <a:pt x="4293" y="0"/>
                </a:moveTo>
                <a:lnTo>
                  <a:pt x="4297" y="0"/>
                </a:lnTo>
                <a:lnTo>
                  <a:pt x="4297" y="4"/>
                </a:lnTo>
                <a:lnTo>
                  <a:pt x="4293" y="4"/>
                </a:lnTo>
                <a:lnTo>
                  <a:pt x="4293" y="0"/>
                </a:lnTo>
                <a:close/>
                <a:moveTo>
                  <a:pt x="4301" y="0"/>
                </a:moveTo>
                <a:lnTo>
                  <a:pt x="4305" y="0"/>
                </a:lnTo>
                <a:lnTo>
                  <a:pt x="4305" y="4"/>
                </a:lnTo>
                <a:lnTo>
                  <a:pt x="4301" y="4"/>
                </a:lnTo>
                <a:lnTo>
                  <a:pt x="4301" y="0"/>
                </a:lnTo>
                <a:close/>
                <a:moveTo>
                  <a:pt x="4309" y="0"/>
                </a:moveTo>
                <a:lnTo>
                  <a:pt x="4313" y="0"/>
                </a:lnTo>
                <a:lnTo>
                  <a:pt x="4313" y="4"/>
                </a:lnTo>
                <a:lnTo>
                  <a:pt x="4309" y="4"/>
                </a:lnTo>
                <a:lnTo>
                  <a:pt x="4309" y="0"/>
                </a:lnTo>
                <a:close/>
                <a:moveTo>
                  <a:pt x="4316" y="0"/>
                </a:moveTo>
                <a:lnTo>
                  <a:pt x="4320" y="0"/>
                </a:lnTo>
                <a:lnTo>
                  <a:pt x="4320" y="4"/>
                </a:lnTo>
                <a:lnTo>
                  <a:pt x="4316" y="4"/>
                </a:lnTo>
                <a:lnTo>
                  <a:pt x="4316" y="0"/>
                </a:lnTo>
                <a:close/>
                <a:moveTo>
                  <a:pt x="4324" y="0"/>
                </a:moveTo>
                <a:lnTo>
                  <a:pt x="4328" y="0"/>
                </a:lnTo>
                <a:lnTo>
                  <a:pt x="4328" y="4"/>
                </a:lnTo>
                <a:lnTo>
                  <a:pt x="4324" y="4"/>
                </a:lnTo>
                <a:lnTo>
                  <a:pt x="4324" y="0"/>
                </a:lnTo>
                <a:close/>
                <a:moveTo>
                  <a:pt x="4332" y="0"/>
                </a:moveTo>
                <a:lnTo>
                  <a:pt x="4336" y="0"/>
                </a:lnTo>
                <a:lnTo>
                  <a:pt x="4336" y="4"/>
                </a:lnTo>
                <a:lnTo>
                  <a:pt x="4332" y="4"/>
                </a:lnTo>
                <a:lnTo>
                  <a:pt x="4332" y="0"/>
                </a:lnTo>
                <a:close/>
                <a:moveTo>
                  <a:pt x="4340" y="0"/>
                </a:moveTo>
                <a:lnTo>
                  <a:pt x="4343" y="0"/>
                </a:lnTo>
                <a:lnTo>
                  <a:pt x="4343" y="4"/>
                </a:lnTo>
                <a:lnTo>
                  <a:pt x="4340" y="4"/>
                </a:lnTo>
                <a:lnTo>
                  <a:pt x="4340" y="0"/>
                </a:lnTo>
                <a:close/>
                <a:moveTo>
                  <a:pt x="4347" y="0"/>
                </a:moveTo>
                <a:lnTo>
                  <a:pt x="4351" y="0"/>
                </a:lnTo>
                <a:lnTo>
                  <a:pt x="4351" y="4"/>
                </a:lnTo>
                <a:lnTo>
                  <a:pt x="4347" y="4"/>
                </a:lnTo>
                <a:lnTo>
                  <a:pt x="4347" y="0"/>
                </a:lnTo>
                <a:close/>
                <a:moveTo>
                  <a:pt x="4355" y="0"/>
                </a:moveTo>
                <a:lnTo>
                  <a:pt x="4359" y="0"/>
                </a:lnTo>
                <a:lnTo>
                  <a:pt x="4359" y="4"/>
                </a:lnTo>
                <a:lnTo>
                  <a:pt x="4355" y="4"/>
                </a:lnTo>
                <a:lnTo>
                  <a:pt x="4355" y="0"/>
                </a:lnTo>
                <a:close/>
                <a:moveTo>
                  <a:pt x="4363" y="0"/>
                </a:moveTo>
                <a:lnTo>
                  <a:pt x="4366" y="0"/>
                </a:lnTo>
                <a:lnTo>
                  <a:pt x="4366" y="4"/>
                </a:lnTo>
                <a:lnTo>
                  <a:pt x="4363" y="4"/>
                </a:lnTo>
                <a:lnTo>
                  <a:pt x="4363" y="0"/>
                </a:lnTo>
                <a:close/>
                <a:moveTo>
                  <a:pt x="4370" y="0"/>
                </a:moveTo>
                <a:lnTo>
                  <a:pt x="4374" y="0"/>
                </a:lnTo>
                <a:lnTo>
                  <a:pt x="4374" y="4"/>
                </a:lnTo>
                <a:lnTo>
                  <a:pt x="4370" y="4"/>
                </a:lnTo>
                <a:lnTo>
                  <a:pt x="4370" y="0"/>
                </a:lnTo>
                <a:close/>
                <a:moveTo>
                  <a:pt x="4378" y="0"/>
                </a:moveTo>
                <a:lnTo>
                  <a:pt x="4382" y="0"/>
                </a:lnTo>
                <a:lnTo>
                  <a:pt x="4382" y="4"/>
                </a:lnTo>
                <a:lnTo>
                  <a:pt x="4378" y="4"/>
                </a:lnTo>
                <a:lnTo>
                  <a:pt x="4378" y="0"/>
                </a:lnTo>
                <a:close/>
                <a:moveTo>
                  <a:pt x="4386" y="0"/>
                </a:moveTo>
                <a:lnTo>
                  <a:pt x="4389" y="0"/>
                </a:lnTo>
                <a:lnTo>
                  <a:pt x="4389" y="4"/>
                </a:lnTo>
                <a:lnTo>
                  <a:pt x="4386" y="4"/>
                </a:lnTo>
                <a:lnTo>
                  <a:pt x="4386" y="0"/>
                </a:lnTo>
                <a:close/>
                <a:moveTo>
                  <a:pt x="4393" y="0"/>
                </a:moveTo>
                <a:lnTo>
                  <a:pt x="4397" y="0"/>
                </a:lnTo>
                <a:lnTo>
                  <a:pt x="4397" y="4"/>
                </a:lnTo>
                <a:lnTo>
                  <a:pt x="4393" y="4"/>
                </a:lnTo>
                <a:lnTo>
                  <a:pt x="4393" y="0"/>
                </a:lnTo>
                <a:close/>
                <a:moveTo>
                  <a:pt x="4401" y="0"/>
                </a:moveTo>
                <a:lnTo>
                  <a:pt x="4405" y="0"/>
                </a:lnTo>
                <a:lnTo>
                  <a:pt x="4405" y="4"/>
                </a:lnTo>
                <a:lnTo>
                  <a:pt x="4401" y="4"/>
                </a:lnTo>
                <a:lnTo>
                  <a:pt x="4401" y="0"/>
                </a:lnTo>
                <a:close/>
                <a:moveTo>
                  <a:pt x="4409" y="0"/>
                </a:moveTo>
                <a:lnTo>
                  <a:pt x="4412" y="0"/>
                </a:lnTo>
                <a:lnTo>
                  <a:pt x="4412" y="4"/>
                </a:lnTo>
                <a:lnTo>
                  <a:pt x="4409" y="4"/>
                </a:lnTo>
                <a:lnTo>
                  <a:pt x="4409" y="0"/>
                </a:lnTo>
                <a:close/>
                <a:moveTo>
                  <a:pt x="4416" y="0"/>
                </a:moveTo>
                <a:lnTo>
                  <a:pt x="4420" y="0"/>
                </a:lnTo>
                <a:lnTo>
                  <a:pt x="4420" y="4"/>
                </a:lnTo>
                <a:lnTo>
                  <a:pt x="4416" y="4"/>
                </a:lnTo>
                <a:lnTo>
                  <a:pt x="4416" y="0"/>
                </a:lnTo>
                <a:close/>
                <a:moveTo>
                  <a:pt x="4424" y="0"/>
                </a:moveTo>
                <a:lnTo>
                  <a:pt x="4428" y="0"/>
                </a:lnTo>
                <a:lnTo>
                  <a:pt x="4428" y="4"/>
                </a:lnTo>
                <a:lnTo>
                  <a:pt x="4424" y="4"/>
                </a:lnTo>
                <a:lnTo>
                  <a:pt x="4424" y="0"/>
                </a:lnTo>
                <a:close/>
                <a:moveTo>
                  <a:pt x="4432" y="0"/>
                </a:moveTo>
                <a:lnTo>
                  <a:pt x="4436" y="0"/>
                </a:lnTo>
                <a:lnTo>
                  <a:pt x="4436" y="4"/>
                </a:lnTo>
                <a:lnTo>
                  <a:pt x="4432" y="4"/>
                </a:lnTo>
                <a:lnTo>
                  <a:pt x="4432" y="0"/>
                </a:lnTo>
                <a:close/>
                <a:moveTo>
                  <a:pt x="4439" y="0"/>
                </a:moveTo>
                <a:lnTo>
                  <a:pt x="4443" y="0"/>
                </a:lnTo>
                <a:lnTo>
                  <a:pt x="4443" y="4"/>
                </a:lnTo>
                <a:lnTo>
                  <a:pt x="4439" y="4"/>
                </a:lnTo>
                <a:lnTo>
                  <a:pt x="4439" y="0"/>
                </a:lnTo>
                <a:close/>
                <a:moveTo>
                  <a:pt x="4447" y="0"/>
                </a:moveTo>
                <a:lnTo>
                  <a:pt x="4451" y="0"/>
                </a:lnTo>
                <a:lnTo>
                  <a:pt x="4451" y="4"/>
                </a:lnTo>
                <a:lnTo>
                  <a:pt x="4447" y="4"/>
                </a:lnTo>
                <a:lnTo>
                  <a:pt x="4447" y="0"/>
                </a:lnTo>
                <a:close/>
                <a:moveTo>
                  <a:pt x="4455" y="0"/>
                </a:moveTo>
                <a:lnTo>
                  <a:pt x="4459" y="0"/>
                </a:lnTo>
                <a:lnTo>
                  <a:pt x="4459" y="4"/>
                </a:lnTo>
                <a:lnTo>
                  <a:pt x="4455" y="4"/>
                </a:lnTo>
                <a:lnTo>
                  <a:pt x="4455" y="0"/>
                </a:lnTo>
                <a:close/>
                <a:moveTo>
                  <a:pt x="4462" y="0"/>
                </a:moveTo>
                <a:lnTo>
                  <a:pt x="4466" y="0"/>
                </a:lnTo>
                <a:lnTo>
                  <a:pt x="4466" y="4"/>
                </a:lnTo>
                <a:lnTo>
                  <a:pt x="4462" y="4"/>
                </a:lnTo>
                <a:lnTo>
                  <a:pt x="4462" y="0"/>
                </a:lnTo>
                <a:close/>
                <a:moveTo>
                  <a:pt x="4470" y="0"/>
                </a:moveTo>
                <a:lnTo>
                  <a:pt x="4474" y="0"/>
                </a:lnTo>
                <a:lnTo>
                  <a:pt x="4474" y="4"/>
                </a:lnTo>
                <a:lnTo>
                  <a:pt x="4470" y="4"/>
                </a:lnTo>
                <a:lnTo>
                  <a:pt x="4470" y="0"/>
                </a:lnTo>
                <a:close/>
                <a:moveTo>
                  <a:pt x="4478" y="0"/>
                </a:moveTo>
                <a:lnTo>
                  <a:pt x="4482" y="0"/>
                </a:lnTo>
                <a:lnTo>
                  <a:pt x="4482" y="4"/>
                </a:lnTo>
                <a:lnTo>
                  <a:pt x="4478" y="4"/>
                </a:lnTo>
                <a:lnTo>
                  <a:pt x="4478" y="0"/>
                </a:lnTo>
                <a:close/>
                <a:moveTo>
                  <a:pt x="4485" y="0"/>
                </a:moveTo>
                <a:lnTo>
                  <a:pt x="4489" y="0"/>
                </a:lnTo>
                <a:lnTo>
                  <a:pt x="4489" y="4"/>
                </a:lnTo>
                <a:lnTo>
                  <a:pt x="4485" y="4"/>
                </a:lnTo>
                <a:lnTo>
                  <a:pt x="4485" y="0"/>
                </a:lnTo>
                <a:close/>
                <a:moveTo>
                  <a:pt x="4493" y="0"/>
                </a:moveTo>
                <a:lnTo>
                  <a:pt x="4497" y="0"/>
                </a:lnTo>
                <a:lnTo>
                  <a:pt x="4497" y="4"/>
                </a:lnTo>
                <a:lnTo>
                  <a:pt x="4493" y="4"/>
                </a:lnTo>
                <a:lnTo>
                  <a:pt x="4493" y="0"/>
                </a:lnTo>
                <a:close/>
                <a:moveTo>
                  <a:pt x="4501" y="0"/>
                </a:moveTo>
                <a:lnTo>
                  <a:pt x="4505" y="0"/>
                </a:lnTo>
                <a:lnTo>
                  <a:pt x="4505" y="4"/>
                </a:lnTo>
                <a:lnTo>
                  <a:pt x="4501" y="4"/>
                </a:lnTo>
                <a:lnTo>
                  <a:pt x="4501" y="0"/>
                </a:lnTo>
                <a:close/>
                <a:moveTo>
                  <a:pt x="4508" y="0"/>
                </a:moveTo>
                <a:lnTo>
                  <a:pt x="4512" y="0"/>
                </a:lnTo>
                <a:lnTo>
                  <a:pt x="4512" y="4"/>
                </a:lnTo>
                <a:lnTo>
                  <a:pt x="4508" y="4"/>
                </a:lnTo>
                <a:lnTo>
                  <a:pt x="4508" y="0"/>
                </a:lnTo>
                <a:close/>
                <a:moveTo>
                  <a:pt x="4516" y="0"/>
                </a:moveTo>
                <a:lnTo>
                  <a:pt x="4520" y="0"/>
                </a:lnTo>
                <a:lnTo>
                  <a:pt x="4520" y="4"/>
                </a:lnTo>
                <a:lnTo>
                  <a:pt x="4516" y="4"/>
                </a:lnTo>
                <a:lnTo>
                  <a:pt x="4516" y="0"/>
                </a:lnTo>
                <a:close/>
                <a:moveTo>
                  <a:pt x="4524" y="0"/>
                </a:moveTo>
                <a:lnTo>
                  <a:pt x="4528" y="0"/>
                </a:lnTo>
                <a:lnTo>
                  <a:pt x="4528" y="4"/>
                </a:lnTo>
                <a:lnTo>
                  <a:pt x="4524" y="4"/>
                </a:lnTo>
                <a:lnTo>
                  <a:pt x="4524" y="0"/>
                </a:lnTo>
                <a:close/>
                <a:moveTo>
                  <a:pt x="4532" y="0"/>
                </a:moveTo>
                <a:lnTo>
                  <a:pt x="4535" y="0"/>
                </a:lnTo>
                <a:lnTo>
                  <a:pt x="4535" y="4"/>
                </a:lnTo>
                <a:lnTo>
                  <a:pt x="4532" y="4"/>
                </a:lnTo>
                <a:lnTo>
                  <a:pt x="4532" y="0"/>
                </a:lnTo>
                <a:close/>
                <a:moveTo>
                  <a:pt x="4539" y="0"/>
                </a:moveTo>
                <a:lnTo>
                  <a:pt x="4543" y="0"/>
                </a:lnTo>
                <a:lnTo>
                  <a:pt x="4543" y="4"/>
                </a:lnTo>
                <a:lnTo>
                  <a:pt x="4539" y="4"/>
                </a:lnTo>
                <a:lnTo>
                  <a:pt x="4539" y="0"/>
                </a:lnTo>
                <a:close/>
                <a:moveTo>
                  <a:pt x="4547" y="0"/>
                </a:moveTo>
                <a:lnTo>
                  <a:pt x="4551" y="0"/>
                </a:lnTo>
                <a:lnTo>
                  <a:pt x="4551" y="4"/>
                </a:lnTo>
                <a:lnTo>
                  <a:pt x="4547" y="4"/>
                </a:lnTo>
                <a:lnTo>
                  <a:pt x="4547" y="0"/>
                </a:lnTo>
                <a:close/>
                <a:moveTo>
                  <a:pt x="4555" y="0"/>
                </a:moveTo>
                <a:lnTo>
                  <a:pt x="4558" y="0"/>
                </a:lnTo>
                <a:lnTo>
                  <a:pt x="4558" y="4"/>
                </a:lnTo>
                <a:lnTo>
                  <a:pt x="4555" y="4"/>
                </a:lnTo>
                <a:lnTo>
                  <a:pt x="4555" y="0"/>
                </a:lnTo>
                <a:close/>
                <a:moveTo>
                  <a:pt x="4562" y="0"/>
                </a:moveTo>
                <a:lnTo>
                  <a:pt x="4566" y="0"/>
                </a:lnTo>
                <a:lnTo>
                  <a:pt x="4566" y="4"/>
                </a:lnTo>
                <a:lnTo>
                  <a:pt x="4562" y="4"/>
                </a:lnTo>
                <a:lnTo>
                  <a:pt x="4562" y="0"/>
                </a:lnTo>
                <a:close/>
                <a:moveTo>
                  <a:pt x="4570" y="0"/>
                </a:moveTo>
                <a:lnTo>
                  <a:pt x="4574" y="0"/>
                </a:lnTo>
                <a:lnTo>
                  <a:pt x="4574" y="4"/>
                </a:lnTo>
                <a:lnTo>
                  <a:pt x="4570" y="4"/>
                </a:lnTo>
                <a:lnTo>
                  <a:pt x="4570" y="0"/>
                </a:lnTo>
                <a:close/>
                <a:moveTo>
                  <a:pt x="4578" y="0"/>
                </a:moveTo>
                <a:lnTo>
                  <a:pt x="4581" y="0"/>
                </a:lnTo>
                <a:lnTo>
                  <a:pt x="4581" y="4"/>
                </a:lnTo>
                <a:lnTo>
                  <a:pt x="4578" y="4"/>
                </a:lnTo>
                <a:lnTo>
                  <a:pt x="4578" y="0"/>
                </a:lnTo>
                <a:close/>
                <a:moveTo>
                  <a:pt x="4585" y="0"/>
                </a:moveTo>
                <a:lnTo>
                  <a:pt x="4589" y="0"/>
                </a:lnTo>
                <a:lnTo>
                  <a:pt x="4589" y="4"/>
                </a:lnTo>
                <a:lnTo>
                  <a:pt x="4585" y="4"/>
                </a:lnTo>
                <a:lnTo>
                  <a:pt x="4585" y="0"/>
                </a:lnTo>
                <a:close/>
                <a:moveTo>
                  <a:pt x="4593" y="0"/>
                </a:moveTo>
                <a:lnTo>
                  <a:pt x="4597" y="0"/>
                </a:lnTo>
                <a:lnTo>
                  <a:pt x="4597" y="4"/>
                </a:lnTo>
                <a:lnTo>
                  <a:pt x="4593" y="4"/>
                </a:lnTo>
                <a:lnTo>
                  <a:pt x="4593" y="0"/>
                </a:lnTo>
                <a:close/>
                <a:moveTo>
                  <a:pt x="4601" y="0"/>
                </a:moveTo>
                <a:lnTo>
                  <a:pt x="4604" y="0"/>
                </a:lnTo>
                <a:lnTo>
                  <a:pt x="4604" y="4"/>
                </a:lnTo>
                <a:lnTo>
                  <a:pt x="4601" y="4"/>
                </a:lnTo>
                <a:lnTo>
                  <a:pt x="4601" y="0"/>
                </a:lnTo>
                <a:close/>
                <a:moveTo>
                  <a:pt x="4608" y="0"/>
                </a:moveTo>
                <a:lnTo>
                  <a:pt x="4612" y="0"/>
                </a:lnTo>
                <a:lnTo>
                  <a:pt x="4612" y="4"/>
                </a:lnTo>
                <a:lnTo>
                  <a:pt x="4608" y="4"/>
                </a:lnTo>
                <a:lnTo>
                  <a:pt x="4608" y="0"/>
                </a:lnTo>
                <a:close/>
                <a:moveTo>
                  <a:pt x="4616" y="0"/>
                </a:moveTo>
                <a:lnTo>
                  <a:pt x="4620" y="0"/>
                </a:lnTo>
                <a:lnTo>
                  <a:pt x="4620" y="4"/>
                </a:lnTo>
                <a:lnTo>
                  <a:pt x="4616" y="4"/>
                </a:lnTo>
                <a:lnTo>
                  <a:pt x="4616" y="0"/>
                </a:lnTo>
                <a:close/>
                <a:moveTo>
                  <a:pt x="4624" y="0"/>
                </a:moveTo>
                <a:lnTo>
                  <a:pt x="4628" y="0"/>
                </a:lnTo>
                <a:lnTo>
                  <a:pt x="4628" y="4"/>
                </a:lnTo>
                <a:lnTo>
                  <a:pt x="4624" y="4"/>
                </a:lnTo>
                <a:lnTo>
                  <a:pt x="4624" y="0"/>
                </a:lnTo>
                <a:close/>
                <a:moveTo>
                  <a:pt x="4631" y="0"/>
                </a:moveTo>
                <a:lnTo>
                  <a:pt x="4635" y="0"/>
                </a:lnTo>
                <a:lnTo>
                  <a:pt x="4635" y="4"/>
                </a:lnTo>
                <a:lnTo>
                  <a:pt x="4631" y="4"/>
                </a:lnTo>
                <a:lnTo>
                  <a:pt x="4631" y="0"/>
                </a:lnTo>
                <a:close/>
                <a:moveTo>
                  <a:pt x="4639" y="0"/>
                </a:moveTo>
                <a:lnTo>
                  <a:pt x="4643" y="0"/>
                </a:lnTo>
                <a:lnTo>
                  <a:pt x="4643" y="4"/>
                </a:lnTo>
                <a:lnTo>
                  <a:pt x="4639" y="4"/>
                </a:lnTo>
                <a:lnTo>
                  <a:pt x="4639" y="0"/>
                </a:lnTo>
                <a:close/>
                <a:moveTo>
                  <a:pt x="4647" y="0"/>
                </a:moveTo>
                <a:lnTo>
                  <a:pt x="4651" y="0"/>
                </a:lnTo>
                <a:lnTo>
                  <a:pt x="4651" y="4"/>
                </a:lnTo>
                <a:lnTo>
                  <a:pt x="4647" y="4"/>
                </a:lnTo>
                <a:lnTo>
                  <a:pt x="4647" y="0"/>
                </a:lnTo>
                <a:close/>
              </a:path>
            </a:pathLst>
          </a:cu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p:nvSpPr>
        <p:spPr bwMode="auto">
          <a:xfrm>
            <a:off x="1741488" y="2211388"/>
            <a:ext cx="6492875" cy="1820863"/>
          </a:xfrm>
          <a:custGeom>
            <a:avLst/>
            <a:gdLst>
              <a:gd name="T0" fmla="*/ 61 w 17042"/>
              <a:gd name="T1" fmla="*/ 9 h 4778"/>
              <a:gd name="T2" fmla="*/ 2481 w 17042"/>
              <a:gd name="T3" fmla="*/ 1057 h 4778"/>
              <a:gd name="T4" fmla="*/ 2489 w 17042"/>
              <a:gd name="T5" fmla="*/ 1061 h 4778"/>
              <a:gd name="T6" fmla="*/ 4913 w 17042"/>
              <a:gd name="T7" fmla="*/ 2849 h 4778"/>
              <a:gd name="T8" fmla="*/ 7333 w 17042"/>
              <a:gd name="T9" fmla="*/ 4637 h 4778"/>
              <a:gd name="T10" fmla="*/ 7310 w 17042"/>
              <a:gd name="T11" fmla="*/ 4629 h 4778"/>
              <a:gd name="T12" fmla="*/ 9734 w 17042"/>
              <a:gd name="T13" fmla="*/ 4665 h 4778"/>
              <a:gd name="T14" fmla="*/ 12154 w 17042"/>
              <a:gd name="T15" fmla="*/ 4697 h 4778"/>
              <a:gd name="T16" fmla="*/ 12143 w 17042"/>
              <a:gd name="T17" fmla="*/ 4699 h 4778"/>
              <a:gd name="T18" fmla="*/ 14567 w 17042"/>
              <a:gd name="T19" fmla="*/ 4063 h 4778"/>
              <a:gd name="T20" fmla="*/ 16987 w 17042"/>
              <a:gd name="T21" fmla="*/ 3427 h 4778"/>
              <a:gd name="T22" fmla="*/ 17036 w 17042"/>
              <a:gd name="T23" fmla="*/ 3455 h 4778"/>
              <a:gd name="T24" fmla="*/ 17008 w 17042"/>
              <a:gd name="T25" fmla="*/ 3504 h 4778"/>
              <a:gd name="T26" fmla="*/ 14588 w 17042"/>
              <a:gd name="T27" fmla="*/ 4140 h 4778"/>
              <a:gd name="T28" fmla="*/ 12164 w 17042"/>
              <a:gd name="T29" fmla="*/ 4776 h 4778"/>
              <a:gd name="T30" fmla="*/ 12153 w 17042"/>
              <a:gd name="T31" fmla="*/ 4777 h 4778"/>
              <a:gd name="T32" fmla="*/ 9733 w 17042"/>
              <a:gd name="T33" fmla="*/ 4745 h 4778"/>
              <a:gd name="T34" fmla="*/ 7309 w 17042"/>
              <a:gd name="T35" fmla="*/ 4709 h 4778"/>
              <a:gd name="T36" fmla="*/ 7286 w 17042"/>
              <a:gd name="T37" fmla="*/ 4702 h 4778"/>
              <a:gd name="T38" fmla="*/ 4866 w 17042"/>
              <a:gd name="T39" fmla="*/ 2914 h 4778"/>
              <a:gd name="T40" fmla="*/ 2442 w 17042"/>
              <a:gd name="T41" fmla="*/ 1126 h 4778"/>
              <a:gd name="T42" fmla="*/ 2450 w 17042"/>
              <a:gd name="T43" fmla="*/ 1130 h 4778"/>
              <a:gd name="T44" fmla="*/ 30 w 17042"/>
              <a:gd name="T45" fmla="*/ 82 h 4778"/>
              <a:gd name="T46" fmla="*/ 9 w 17042"/>
              <a:gd name="T47" fmla="*/ 30 h 4778"/>
              <a:gd name="T48" fmla="*/ 61 w 17042"/>
              <a:gd name="T49" fmla="*/ 9 h 4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42" h="4778">
                <a:moveTo>
                  <a:pt x="61" y="9"/>
                </a:moveTo>
                <a:lnTo>
                  <a:pt x="2481" y="1057"/>
                </a:lnTo>
                <a:cubicBezTo>
                  <a:pt x="2484" y="1058"/>
                  <a:pt x="2487" y="1059"/>
                  <a:pt x="2489" y="1061"/>
                </a:cubicBezTo>
                <a:lnTo>
                  <a:pt x="4913" y="2849"/>
                </a:lnTo>
                <a:lnTo>
                  <a:pt x="7333" y="4637"/>
                </a:lnTo>
                <a:lnTo>
                  <a:pt x="7310" y="4629"/>
                </a:lnTo>
                <a:lnTo>
                  <a:pt x="9734" y="4665"/>
                </a:lnTo>
                <a:lnTo>
                  <a:pt x="12154" y="4697"/>
                </a:lnTo>
                <a:lnTo>
                  <a:pt x="12143" y="4699"/>
                </a:lnTo>
                <a:lnTo>
                  <a:pt x="14567" y="4063"/>
                </a:lnTo>
                <a:lnTo>
                  <a:pt x="16987" y="3427"/>
                </a:lnTo>
                <a:cubicBezTo>
                  <a:pt x="17009" y="3421"/>
                  <a:pt x="17031" y="3434"/>
                  <a:pt x="17036" y="3455"/>
                </a:cubicBezTo>
                <a:cubicBezTo>
                  <a:pt x="17042" y="3477"/>
                  <a:pt x="17029" y="3499"/>
                  <a:pt x="17008" y="3504"/>
                </a:cubicBezTo>
                <a:lnTo>
                  <a:pt x="14588" y="4140"/>
                </a:lnTo>
                <a:lnTo>
                  <a:pt x="12164" y="4776"/>
                </a:lnTo>
                <a:cubicBezTo>
                  <a:pt x="12160" y="4777"/>
                  <a:pt x="12157" y="4778"/>
                  <a:pt x="12153" y="4777"/>
                </a:cubicBezTo>
                <a:lnTo>
                  <a:pt x="9733" y="4745"/>
                </a:lnTo>
                <a:lnTo>
                  <a:pt x="7309" y="4709"/>
                </a:lnTo>
                <a:cubicBezTo>
                  <a:pt x="7301" y="4709"/>
                  <a:pt x="7292" y="4707"/>
                  <a:pt x="7286" y="4702"/>
                </a:cubicBezTo>
                <a:lnTo>
                  <a:pt x="4866" y="2914"/>
                </a:lnTo>
                <a:lnTo>
                  <a:pt x="2442" y="1126"/>
                </a:lnTo>
                <a:lnTo>
                  <a:pt x="2450" y="1130"/>
                </a:lnTo>
                <a:lnTo>
                  <a:pt x="30" y="82"/>
                </a:lnTo>
                <a:cubicBezTo>
                  <a:pt x="9" y="73"/>
                  <a:pt x="0" y="50"/>
                  <a:pt x="9" y="30"/>
                </a:cubicBezTo>
                <a:cubicBezTo>
                  <a:pt x="18" y="9"/>
                  <a:pt x="41" y="0"/>
                  <a:pt x="61" y="9"/>
                </a:cubicBezTo>
                <a:close/>
              </a:path>
            </a:pathLst>
          </a:custGeom>
          <a:solidFill>
            <a:srgbClr val="008000"/>
          </a:solidFill>
          <a:ln w="1"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Oval 14"/>
          <p:cNvSpPr>
            <a:spLocks noChangeArrowheads="1"/>
          </p:cNvSpPr>
          <p:nvPr/>
        </p:nvSpPr>
        <p:spPr bwMode="auto">
          <a:xfrm>
            <a:off x="1714500" y="2184400"/>
            <a:ext cx="88900" cy="87313"/>
          </a:xfrm>
          <a:prstGeom prst="ellipse">
            <a:avLst/>
          </a:prstGeom>
          <a:solidFill>
            <a:srgbClr val="008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noEditPoints="1"/>
          </p:cNvSpPr>
          <p:nvPr/>
        </p:nvSpPr>
        <p:spPr bwMode="auto">
          <a:xfrm>
            <a:off x="1698625" y="2166938"/>
            <a:ext cx="120650" cy="120650"/>
          </a:xfrm>
          <a:custGeom>
            <a:avLst/>
            <a:gdLst>
              <a:gd name="T0" fmla="*/ 1255 w 1265"/>
              <a:gd name="T1" fmla="*/ 742 h 1265"/>
              <a:gd name="T2" fmla="*/ 1208 w 1265"/>
              <a:gd name="T3" fmla="*/ 894 h 1265"/>
              <a:gd name="T4" fmla="*/ 1089 w 1265"/>
              <a:gd name="T5" fmla="*/ 1068 h 1265"/>
              <a:gd name="T6" fmla="*/ 973 w 1265"/>
              <a:gd name="T7" fmla="*/ 1165 h 1265"/>
              <a:gd name="T8" fmla="*/ 776 w 1265"/>
              <a:gd name="T9" fmla="*/ 1248 h 1265"/>
              <a:gd name="T10" fmla="*/ 616 w 1265"/>
              <a:gd name="T11" fmla="*/ 1264 h 1265"/>
              <a:gd name="T12" fmla="*/ 403 w 1265"/>
              <a:gd name="T13" fmla="*/ 1221 h 1265"/>
              <a:gd name="T14" fmla="*/ 266 w 1265"/>
              <a:gd name="T15" fmla="*/ 1147 h 1265"/>
              <a:gd name="T16" fmla="*/ 119 w 1265"/>
              <a:gd name="T17" fmla="*/ 1000 h 1265"/>
              <a:gd name="T18" fmla="*/ 46 w 1265"/>
              <a:gd name="T19" fmla="*/ 865 h 1265"/>
              <a:gd name="T20" fmla="*/ 1 w 1265"/>
              <a:gd name="T21" fmla="*/ 648 h 1265"/>
              <a:gd name="T22" fmla="*/ 18 w 1265"/>
              <a:gd name="T23" fmla="*/ 488 h 1265"/>
              <a:gd name="T24" fmla="*/ 99 w 1265"/>
              <a:gd name="T25" fmla="*/ 295 h 1265"/>
              <a:gd name="T26" fmla="*/ 197 w 1265"/>
              <a:gd name="T27" fmla="*/ 175 h 1265"/>
              <a:gd name="T28" fmla="*/ 374 w 1265"/>
              <a:gd name="T29" fmla="*/ 57 h 1265"/>
              <a:gd name="T30" fmla="*/ 523 w 1265"/>
              <a:gd name="T31" fmla="*/ 10 h 1265"/>
              <a:gd name="T32" fmla="*/ 742 w 1265"/>
              <a:gd name="T33" fmla="*/ 10 h 1265"/>
              <a:gd name="T34" fmla="*/ 892 w 1265"/>
              <a:gd name="T35" fmla="*/ 57 h 1265"/>
              <a:gd name="T36" fmla="*/ 1068 w 1265"/>
              <a:gd name="T37" fmla="*/ 176 h 1265"/>
              <a:gd name="T38" fmla="*/ 1165 w 1265"/>
              <a:gd name="T39" fmla="*/ 293 h 1265"/>
              <a:gd name="T40" fmla="*/ 1248 w 1265"/>
              <a:gd name="T41" fmla="*/ 490 h 1265"/>
              <a:gd name="T42" fmla="*/ 920 w 1265"/>
              <a:gd name="T43" fmla="*/ 556 h 1265"/>
              <a:gd name="T44" fmla="*/ 913 w 1265"/>
              <a:gd name="T45" fmla="*/ 533 h 1265"/>
              <a:gd name="T46" fmla="*/ 831 w 1265"/>
              <a:gd name="T47" fmla="*/ 411 h 1265"/>
              <a:gd name="T48" fmla="*/ 814 w 1265"/>
              <a:gd name="T49" fmla="*/ 396 h 1265"/>
              <a:gd name="T50" fmla="*/ 675 w 1265"/>
              <a:gd name="T51" fmla="*/ 337 h 1265"/>
              <a:gd name="T52" fmla="*/ 649 w 1265"/>
              <a:gd name="T53" fmla="*/ 336 h 1265"/>
              <a:gd name="T54" fmla="*/ 504 w 1265"/>
              <a:gd name="T55" fmla="*/ 365 h 1265"/>
              <a:gd name="T56" fmla="*/ 480 w 1265"/>
              <a:gd name="T57" fmla="*/ 377 h 1265"/>
              <a:gd name="T58" fmla="*/ 377 w 1265"/>
              <a:gd name="T59" fmla="*/ 480 h 1265"/>
              <a:gd name="T60" fmla="*/ 365 w 1265"/>
              <a:gd name="T61" fmla="*/ 504 h 1265"/>
              <a:gd name="T62" fmla="*/ 336 w 1265"/>
              <a:gd name="T63" fmla="*/ 649 h 1265"/>
              <a:gd name="T64" fmla="*/ 337 w 1265"/>
              <a:gd name="T65" fmla="*/ 675 h 1265"/>
              <a:gd name="T66" fmla="*/ 396 w 1265"/>
              <a:gd name="T67" fmla="*/ 814 h 1265"/>
              <a:gd name="T68" fmla="*/ 411 w 1265"/>
              <a:gd name="T69" fmla="*/ 831 h 1265"/>
              <a:gd name="T70" fmla="*/ 533 w 1265"/>
              <a:gd name="T71" fmla="*/ 913 h 1265"/>
              <a:gd name="T72" fmla="*/ 556 w 1265"/>
              <a:gd name="T73" fmla="*/ 920 h 1265"/>
              <a:gd name="T74" fmla="*/ 710 w 1265"/>
              <a:gd name="T75" fmla="*/ 920 h 1265"/>
              <a:gd name="T76" fmla="*/ 733 w 1265"/>
              <a:gd name="T77" fmla="*/ 913 h 1265"/>
              <a:gd name="T78" fmla="*/ 853 w 1265"/>
              <a:gd name="T79" fmla="*/ 832 h 1265"/>
              <a:gd name="T80" fmla="*/ 870 w 1265"/>
              <a:gd name="T81" fmla="*/ 812 h 1265"/>
              <a:gd name="T82" fmla="*/ 927 w 1265"/>
              <a:gd name="T83" fmla="*/ 677 h 1265"/>
              <a:gd name="T84" fmla="*/ 929 w 1265"/>
              <a:gd name="T85" fmla="*/ 649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65" h="1265">
                <a:moveTo>
                  <a:pt x="1264" y="616"/>
                </a:moveTo>
                <a:cubicBezTo>
                  <a:pt x="1265" y="627"/>
                  <a:pt x="1265" y="638"/>
                  <a:pt x="1264" y="648"/>
                </a:cubicBezTo>
                <a:lnTo>
                  <a:pt x="1255" y="742"/>
                </a:lnTo>
                <a:cubicBezTo>
                  <a:pt x="1254" y="754"/>
                  <a:pt x="1251" y="765"/>
                  <a:pt x="1248" y="776"/>
                </a:cubicBezTo>
                <a:lnTo>
                  <a:pt x="1221" y="863"/>
                </a:lnTo>
                <a:cubicBezTo>
                  <a:pt x="1218" y="874"/>
                  <a:pt x="1213" y="884"/>
                  <a:pt x="1208" y="894"/>
                </a:cubicBezTo>
                <a:lnTo>
                  <a:pt x="1165" y="973"/>
                </a:lnTo>
                <a:cubicBezTo>
                  <a:pt x="1160" y="983"/>
                  <a:pt x="1153" y="992"/>
                  <a:pt x="1146" y="1000"/>
                </a:cubicBezTo>
                <a:lnTo>
                  <a:pt x="1089" y="1068"/>
                </a:lnTo>
                <a:cubicBezTo>
                  <a:pt x="1083" y="1076"/>
                  <a:pt x="1076" y="1083"/>
                  <a:pt x="1068" y="1089"/>
                </a:cubicBezTo>
                <a:lnTo>
                  <a:pt x="1000" y="1146"/>
                </a:lnTo>
                <a:cubicBezTo>
                  <a:pt x="992" y="1153"/>
                  <a:pt x="983" y="1160"/>
                  <a:pt x="973" y="1165"/>
                </a:cubicBezTo>
                <a:lnTo>
                  <a:pt x="894" y="1208"/>
                </a:lnTo>
                <a:cubicBezTo>
                  <a:pt x="884" y="1213"/>
                  <a:pt x="874" y="1218"/>
                  <a:pt x="863" y="1221"/>
                </a:cubicBezTo>
                <a:lnTo>
                  <a:pt x="776" y="1248"/>
                </a:lnTo>
                <a:cubicBezTo>
                  <a:pt x="765" y="1251"/>
                  <a:pt x="754" y="1254"/>
                  <a:pt x="742" y="1255"/>
                </a:cubicBezTo>
                <a:lnTo>
                  <a:pt x="648" y="1264"/>
                </a:lnTo>
                <a:cubicBezTo>
                  <a:pt x="638" y="1265"/>
                  <a:pt x="627" y="1265"/>
                  <a:pt x="616" y="1264"/>
                </a:cubicBezTo>
                <a:lnTo>
                  <a:pt x="523" y="1255"/>
                </a:lnTo>
                <a:cubicBezTo>
                  <a:pt x="512" y="1254"/>
                  <a:pt x="501" y="1251"/>
                  <a:pt x="490" y="1248"/>
                </a:cubicBezTo>
                <a:lnTo>
                  <a:pt x="403" y="1221"/>
                </a:lnTo>
                <a:cubicBezTo>
                  <a:pt x="392" y="1218"/>
                  <a:pt x="382" y="1213"/>
                  <a:pt x="372" y="1208"/>
                </a:cubicBezTo>
                <a:lnTo>
                  <a:pt x="293" y="1165"/>
                </a:lnTo>
                <a:cubicBezTo>
                  <a:pt x="284" y="1160"/>
                  <a:pt x="275" y="1154"/>
                  <a:pt x="266" y="1147"/>
                </a:cubicBezTo>
                <a:lnTo>
                  <a:pt x="197" y="1090"/>
                </a:lnTo>
                <a:cubicBezTo>
                  <a:pt x="190" y="1083"/>
                  <a:pt x="182" y="1076"/>
                  <a:pt x="176" y="1068"/>
                </a:cubicBezTo>
                <a:lnTo>
                  <a:pt x="119" y="1000"/>
                </a:lnTo>
                <a:cubicBezTo>
                  <a:pt x="111" y="991"/>
                  <a:pt x="105" y="982"/>
                  <a:pt x="99" y="971"/>
                </a:cubicBezTo>
                <a:lnTo>
                  <a:pt x="57" y="892"/>
                </a:lnTo>
                <a:cubicBezTo>
                  <a:pt x="52" y="884"/>
                  <a:pt x="49" y="874"/>
                  <a:pt x="46" y="865"/>
                </a:cubicBezTo>
                <a:lnTo>
                  <a:pt x="18" y="778"/>
                </a:lnTo>
                <a:cubicBezTo>
                  <a:pt x="14" y="766"/>
                  <a:pt x="11" y="755"/>
                  <a:pt x="10" y="742"/>
                </a:cubicBezTo>
                <a:lnTo>
                  <a:pt x="1" y="648"/>
                </a:lnTo>
                <a:cubicBezTo>
                  <a:pt x="0" y="638"/>
                  <a:pt x="0" y="627"/>
                  <a:pt x="1" y="616"/>
                </a:cubicBezTo>
                <a:lnTo>
                  <a:pt x="10" y="523"/>
                </a:lnTo>
                <a:cubicBezTo>
                  <a:pt x="11" y="511"/>
                  <a:pt x="14" y="499"/>
                  <a:pt x="18" y="488"/>
                </a:cubicBezTo>
                <a:lnTo>
                  <a:pt x="46" y="401"/>
                </a:lnTo>
                <a:cubicBezTo>
                  <a:pt x="49" y="392"/>
                  <a:pt x="52" y="382"/>
                  <a:pt x="57" y="374"/>
                </a:cubicBezTo>
                <a:lnTo>
                  <a:pt x="99" y="295"/>
                </a:lnTo>
                <a:cubicBezTo>
                  <a:pt x="104" y="285"/>
                  <a:pt x="111" y="275"/>
                  <a:pt x="118" y="266"/>
                </a:cubicBezTo>
                <a:lnTo>
                  <a:pt x="175" y="197"/>
                </a:lnTo>
                <a:cubicBezTo>
                  <a:pt x="182" y="189"/>
                  <a:pt x="189" y="182"/>
                  <a:pt x="197" y="175"/>
                </a:cubicBezTo>
                <a:lnTo>
                  <a:pt x="266" y="118"/>
                </a:lnTo>
                <a:cubicBezTo>
                  <a:pt x="275" y="111"/>
                  <a:pt x="285" y="104"/>
                  <a:pt x="295" y="99"/>
                </a:cubicBezTo>
                <a:lnTo>
                  <a:pt x="374" y="57"/>
                </a:lnTo>
                <a:cubicBezTo>
                  <a:pt x="382" y="52"/>
                  <a:pt x="392" y="49"/>
                  <a:pt x="401" y="46"/>
                </a:cubicBezTo>
                <a:lnTo>
                  <a:pt x="488" y="18"/>
                </a:lnTo>
                <a:cubicBezTo>
                  <a:pt x="499" y="14"/>
                  <a:pt x="511" y="11"/>
                  <a:pt x="523" y="10"/>
                </a:cubicBezTo>
                <a:lnTo>
                  <a:pt x="616" y="1"/>
                </a:lnTo>
                <a:cubicBezTo>
                  <a:pt x="627" y="0"/>
                  <a:pt x="638" y="0"/>
                  <a:pt x="648" y="1"/>
                </a:cubicBezTo>
                <a:lnTo>
                  <a:pt x="742" y="10"/>
                </a:lnTo>
                <a:cubicBezTo>
                  <a:pt x="755" y="11"/>
                  <a:pt x="766" y="14"/>
                  <a:pt x="778" y="18"/>
                </a:cubicBezTo>
                <a:lnTo>
                  <a:pt x="865" y="46"/>
                </a:lnTo>
                <a:cubicBezTo>
                  <a:pt x="874" y="49"/>
                  <a:pt x="884" y="52"/>
                  <a:pt x="892" y="57"/>
                </a:cubicBezTo>
                <a:lnTo>
                  <a:pt x="971" y="99"/>
                </a:lnTo>
                <a:cubicBezTo>
                  <a:pt x="982" y="105"/>
                  <a:pt x="991" y="111"/>
                  <a:pt x="1000" y="119"/>
                </a:cubicBezTo>
                <a:lnTo>
                  <a:pt x="1068" y="176"/>
                </a:lnTo>
                <a:cubicBezTo>
                  <a:pt x="1076" y="182"/>
                  <a:pt x="1083" y="190"/>
                  <a:pt x="1090" y="197"/>
                </a:cubicBezTo>
                <a:lnTo>
                  <a:pt x="1147" y="266"/>
                </a:lnTo>
                <a:cubicBezTo>
                  <a:pt x="1154" y="275"/>
                  <a:pt x="1160" y="284"/>
                  <a:pt x="1165" y="293"/>
                </a:cubicBezTo>
                <a:lnTo>
                  <a:pt x="1208" y="372"/>
                </a:lnTo>
                <a:cubicBezTo>
                  <a:pt x="1213" y="382"/>
                  <a:pt x="1218" y="392"/>
                  <a:pt x="1221" y="403"/>
                </a:cubicBezTo>
                <a:lnTo>
                  <a:pt x="1248" y="490"/>
                </a:lnTo>
                <a:cubicBezTo>
                  <a:pt x="1251" y="501"/>
                  <a:pt x="1254" y="512"/>
                  <a:pt x="1255" y="523"/>
                </a:cubicBezTo>
                <a:lnTo>
                  <a:pt x="1264" y="616"/>
                </a:lnTo>
                <a:close/>
                <a:moveTo>
                  <a:pt x="920" y="556"/>
                </a:moveTo>
                <a:lnTo>
                  <a:pt x="927" y="589"/>
                </a:lnTo>
                <a:lnTo>
                  <a:pt x="900" y="502"/>
                </a:lnTo>
                <a:lnTo>
                  <a:pt x="913" y="533"/>
                </a:lnTo>
                <a:lnTo>
                  <a:pt x="870" y="454"/>
                </a:lnTo>
                <a:lnTo>
                  <a:pt x="888" y="480"/>
                </a:lnTo>
                <a:lnTo>
                  <a:pt x="831" y="411"/>
                </a:lnTo>
                <a:lnTo>
                  <a:pt x="853" y="433"/>
                </a:lnTo>
                <a:lnTo>
                  <a:pt x="785" y="376"/>
                </a:lnTo>
                <a:lnTo>
                  <a:pt x="814" y="396"/>
                </a:lnTo>
                <a:lnTo>
                  <a:pt x="735" y="354"/>
                </a:lnTo>
                <a:lnTo>
                  <a:pt x="762" y="365"/>
                </a:lnTo>
                <a:lnTo>
                  <a:pt x="675" y="337"/>
                </a:lnTo>
                <a:lnTo>
                  <a:pt x="710" y="345"/>
                </a:lnTo>
                <a:lnTo>
                  <a:pt x="616" y="336"/>
                </a:lnTo>
                <a:lnTo>
                  <a:pt x="649" y="336"/>
                </a:lnTo>
                <a:lnTo>
                  <a:pt x="556" y="345"/>
                </a:lnTo>
                <a:lnTo>
                  <a:pt x="591" y="337"/>
                </a:lnTo>
                <a:lnTo>
                  <a:pt x="504" y="365"/>
                </a:lnTo>
                <a:lnTo>
                  <a:pt x="531" y="354"/>
                </a:lnTo>
                <a:lnTo>
                  <a:pt x="452" y="396"/>
                </a:lnTo>
                <a:lnTo>
                  <a:pt x="480" y="377"/>
                </a:lnTo>
                <a:lnTo>
                  <a:pt x="411" y="434"/>
                </a:lnTo>
                <a:lnTo>
                  <a:pt x="434" y="411"/>
                </a:lnTo>
                <a:lnTo>
                  <a:pt x="377" y="480"/>
                </a:lnTo>
                <a:lnTo>
                  <a:pt x="396" y="452"/>
                </a:lnTo>
                <a:lnTo>
                  <a:pt x="354" y="531"/>
                </a:lnTo>
                <a:lnTo>
                  <a:pt x="365" y="504"/>
                </a:lnTo>
                <a:lnTo>
                  <a:pt x="337" y="591"/>
                </a:lnTo>
                <a:lnTo>
                  <a:pt x="345" y="556"/>
                </a:lnTo>
                <a:lnTo>
                  <a:pt x="336" y="649"/>
                </a:lnTo>
                <a:lnTo>
                  <a:pt x="336" y="616"/>
                </a:lnTo>
                <a:lnTo>
                  <a:pt x="345" y="710"/>
                </a:lnTo>
                <a:lnTo>
                  <a:pt x="337" y="675"/>
                </a:lnTo>
                <a:lnTo>
                  <a:pt x="365" y="762"/>
                </a:lnTo>
                <a:lnTo>
                  <a:pt x="354" y="735"/>
                </a:lnTo>
                <a:lnTo>
                  <a:pt x="396" y="814"/>
                </a:lnTo>
                <a:lnTo>
                  <a:pt x="376" y="785"/>
                </a:lnTo>
                <a:lnTo>
                  <a:pt x="433" y="853"/>
                </a:lnTo>
                <a:lnTo>
                  <a:pt x="411" y="831"/>
                </a:lnTo>
                <a:lnTo>
                  <a:pt x="480" y="888"/>
                </a:lnTo>
                <a:lnTo>
                  <a:pt x="454" y="870"/>
                </a:lnTo>
                <a:lnTo>
                  <a:pt x="533" y="913"/>
                </a:lnTo>
                <a:lnTo>
                  <a:pt x="502" y="900"/>
                </a:lnTo>
                <a:lnTo>
                  <a:pt x="589" y="927"/>
                </a:lnTo>
                <a:lnTo>
                  <a:pt x="556" y="920"/>
                </a:lnTo>
                <a:lnTo>
                  <a:pt x="649" y="929"/>
                </a:lnTo>
                <a:lnTo>
                  <a:pt x="616" y="929"/>
                </a:lnTo>
                <a:lnTo>
                  <a:pt x="710" y="920"/>
                </a:lnTo>
                <a:lnTo>
                  <a:pt x="677" y="927"/>
                </a:lnTo>
                <a:lnTo>
                  <a:pt x="764" y="900"/>
                </a:lnTo>
                <a:lnTo>
                  <a:pt x="733" y="913"/>
                </a:lnTo>
                <a:lnTo>
                  <a:pt x="812" y="870"/>
                </a:lnTo>
                <a:lnTo>
                  <a:pt x="785" y="889"/>
                </a:lnTo>
                <a:lnTo>
                  <a:pt x="853" y="832"/>
                </a:lnTo>
                <a:lnTo>
                  <a:pt x="832" y="853"/>
                </a:lnTo>
                <a:lnTo>
                  <a:pt x="889" y="785"/>
                </a:lnTo>
                <a:lnTo>
                  <a:pt x="870" y="812"/>
                </a:lnTo>
                <a:lnTo>
                  <a:pt x="913" y="733"/>
                </a:lnTo>
                <a:lnTo>
                  <a:pt x="900" y="764"/>
                </a:lnTo>
                <a:lnTo>
                  <a:pt x="927" y="677"/>
                </a:lnTo>
                <a:lnTo>
                  <a:pt x="920" y="710"/>
                </a:lnTo>
                <a:lnTo>
                  <a:pt x="929" y="616"/>
                </a:lnTo>
                <a:lnTo>
                  <a:pt x="929" y="649"/>
                </a:lnTo>
                <a:lnTo>
                  <a:pt x="920" y="556"/>
                </a:lnTo>
                <a:close/>
              </a:path>
            </a:pathLst>
          </a:custGeom>
          <a:solidFill>
            <a:srgbClr val="008000"/>
          </a:solidFill>
          <a:ln w="0" cap="flat">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Oval 16"/>
          <p:cNvSpPr>
            <a:spLocks noChangeArrowheads="1"/>
          </p:cNvSpPr>
          <p:nvPr/>
        </p:nvSpPr>
        <p:spPr bwMode="auto">
          <a:xfrm>
            <a:off x="2638425" y="2582863"/>
            <a:ext cx="87313" cy="88900"/>
          </a:xfrm>
          <a:prstGeom prst="ellipse">
            <a:avLst/>
          </a:prstGeom>
          <a:solidFill>
            <a:srgbClr val="008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noEditPoints="1"/>
          </p:cNvSpPr>
          <p:nvPr/>
        </p:nvSpPr>
        <p:spPr bwMode="auto">
          <a:xfrm>
            <a:off x="2622550" y="2566988"/>
            <a:ext cx="120650" cy="120650"/>
          </a:xfrm>
          <a:custGeom>
            <a:avLst/>
            <a:gdLst>
              <a:gd name="T0" fmla="*/ 1255 w 1265"/>
              <a:gd name="T1" fmla="*/ 742 h 1265"/>
              <a:gd name="T2" fmla="*/ 1208 w 1265"/>
              <a:gd name="T3" fmla="*/ 894 h 1265"/>
              <a:gd name="T4" fmla="*/ 1089 w 1265"/>
              <a:gd name="T5" fmla="*/ 1068 h 1265"/>
              <a:gd name="T6" fmla="*/ 973 w 1265"/>
              <a:gd name="T7" fmla="*/ 1165 h 1265"/>
              <a:gd name="T8" fmla="*/ 776 w 1265"/>
              <a:gd name="T9" fmla="*/ 1248 h 1265"/>
              <a:gd name="T10" fmla="*/ 616 w 1265"/>
              <a:gd name="T11" fmla="*/ 1264 h 1265"/>
              <a:gd name="T12" fmla="*/ 403 w 1265"/>
              <a:gd name="T13" fmla="*/ 1221 h 1265"/>
              <a:gd name="T14" fmla="*/ 266 w 1265"/>
              <a:gd name="T15" fmla="*/ 1147 h 1265"/>
              <a:gd name="T16" fmla="*/ 119 w 1265"/>
              <a:gd name="T17" fmla="*/ 1000 h 1265"/>
              <a:gd name="T18" fmla="*/ 46 w 1265"/>
              <a:gd name="T19" fmla="*/ 865 h 1265"/>
              <a:gd name="T20" fmla="*/ 1 w 1265"/>
              <a:gd name="T21" fmla="*/ 648 h 1265"/>
              <a:gd name="T22" fmla="*/ 18 w 1265"/>
              <a:gd name="T23" fmla="*/ 488 h 1265"/>
              <a:gd name="T24" fmla="*/ 99 w 1265"/>
              <a:gd name="T25" fmla="*/ 295 h 1265"/>
              <a:gd name="T26" fmla="*/ 197 w 1265"/>
              <a:gd name="T27" fmla="*/ 175 h 1265"/>
              <a:gd name="T28" fmla="*/ 374 w 1265"/>
              <a:gd name="T29" fmla="*/ 57 h 1265"/>
              <a:gd name="T30" fmla="*/ 523 w 1265"/>
              <a:gd name="T31" fmla="*/ 10 h 1265"/>
              <a:gd name="T32" fmla="*/ 742 w 1265"/>
              <a:gd name="T33" fmla="*/ 10 h 1265"/>
              <a:gd name="T34" fmla="*/ 892 w 1265"/>
              <a:gd name="T35" fmla="*/ 57 h 1265"/>
              <a:gd name="T36" fmla="*/ 1068 w 1265"/>
              <a:gd name="T37" fmla="*/ 176 h 1265"/>
              <a:gd name="T38" fmla="*/ 1165 w 1265"/>
              <a:gd name="T39" fmla="*/ 293 h 1265"/>
              <a:gd name="T40" fmla="*/ 1248 w 1265"/>
              <a:gd name="T41" fmla="*/ 490 h 1265"/>
              <a:gd name="T42" fmla="*/ 920 w 1265"/>
              <a:gd name="T43" fmla="*/ 556 h 1265"/>
              <a:gd name="T44" fmla="*/ 913 w 1265"/>
              <a:gd name="T45" fmla="*/ 533 h 1265"/>
              <a:gd name="T46" fmla="*/ 831 w 1265"/>
              <a:gd name="T47" fmla="*/ 411 h 1265"/>
              <a:gd name="T48" fmla="*/ 814 w 1265"/>
              <a:gd name="T49" fmla="*/ 396 h 1265"/>
              <a:gd name="T50" fmla="*/ 675 w 1265"/>
              <a:gd name="T51" fmla="*/ 337 h 1265"/>
              <a:gd name="T52" fmla="*/ 649 w 1265"/>
              <a:gd name="T53" fmla="*/ 336 h 1265"/>
              <a:gd name="T54" fmla="*/ 504 w 1265"/>
              <a:gd name="T55" fmla="*/ 365 h 1265"/>
              <a:gd name="T56" fmla="*/ 480 w 1265"/>
              <a:gd name="T57" fmla="*/ 377 h 1265"/>
              <a:gd name="T58" fmla="*/ 377 w 1265"/>
              <a:gd name="T59" fmla="*/ 480 h 1265"/>
              <a:gd name="T60" fmla="*/ 365 w 1265"/>
              <a:gd name="T61" fmla="*/ 504 h 1265"/>
              <a:gd name="T62" fmla="*/ 336 w 1265"/>
              <a:gd name="T63" fmla="*/ 649 h 1265"/>
              <a:gd name="T64" fmla="*/ 337 w 1265"/>
              <a:gd name="T65" fmla="*/ 675 h 1265"/>
              <a:gd name="T66" fmla="*/ 396 w 1265"/>
              <a:gd name="T67" fmla="*/ 814 h 1265"/>
              <a:gd name="T68" fmla="*/ 411 w 1265"/>
              <a:gd name="T69" fmla="*/ 831 h 1265"/>
              <a:gd name="T70" fmla="*/ 533 w 1265"/>
              <a:gd name="T71" fmla="*/ 913 h 1265"/>
              <a:gd name="T72" fmla="*/ 556 w 1265"/>
              <a:gd name="T73" fmla="*/ 920 h 1265"/>
              <a:gd name="T74" fmla="*/ 710 w 1265"/>
              <a:gd name="T75" fmla="*/ 920 h 1265"/>
              <a:gd name="T76" fmla="*/ 733 w 1265"/>
              <a:gd name="T77" fmla="*/ 913 h 1265"/>
              <a:gd name="T78" fmla="*/ 853 w 1265"/>
              <a:gd name="T79" fmla="*/ 832 h 1265"/>
              <a:gd name="T80" fmla="*/ 870 w 1265"/>
              <a:gd name="T81" fmla="*/ 812 h 1265"/>
              <a:gd name="T82" fmla="*/ 927 w 1265"/>
              <a:gd name="T83" fmla="*/ 677 h 1265"/>
              <a:gd name="T84" fmla="*/ 929 w 1265"/>
              <a:gd name="T85" fmla="*/ 649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65" h="1265">
                <a:moveTo>
                  <a:pt x="1264" y="616"/>
                </a:moveTo>
                <a:cubicBezTo>
                  <a:pt x="1265" y="627"/>
                  <a:pt x="1265" y="638"/>
                  <a:pt x="1264" y="648"/>
                </a:cubicBezTo>
                <a:lnTo>
                  <a:pt x="1255" y="742"/>
                </a:lnTo>
                <a:cubicBezTo>
                  <a:pt x="1254" y="754"/>
                  <a:pt x="1251" y="765"/>
                  <a:pt x="1248" y="776"/>
                </a:cubicBezTo>
                <a:lnTo>
                  <a:pt x="1221" y="863"/>
                </a:lnTo>
                <a:cubicBezTo>
                  <a:pt x="1218" y="874"/>
                  <a:pt x="1213" y="884"/>
                  <a:pt x="1208" y="894"/>
                </a:cubicBezTo>
                <a:lnTo>
                  <a:pt x="1165" y="973"/>
                </a:lnTo>
                <a:cubicBezTo>
                  <a:pt x="1160" y="983"/>
                  <a:pt x="1153" y="992"/>
                  <a:pt x="1146" y="1000"/>
                </a:cubicBezTo>
                <a:lnTo>
                  <a:pt x="1089" y="1068"/>
                </a:lnTo>
                <a:cubicBezTo>
                  <a:pt x="1083" y="1076"/>
                  <a:pt x="1076" y="1083"/>
                  <a:pt x="1068" y="1089"/>
                </a:cubicBezTo>
                <a:lnTo>
                  <a:pt x="1000" y="1146"/>
                </a:lnTo>
                <a:cubicBezTo>
                  <a:pt x="992" y="1153"/>
                  <a:pt x="983" y="1160"/>
                  <a:pt x="973" y="1165"/>
                </a:cubicBezTo>
                <a:lnTo>
                  <a:pt x="894" y="1208"/>
                </a:lnTo>
                <a:cubicBezTo>
                  <a:pt x="884" y="1213"/>
                  <a:pt x="874" y="1218"/>
                  <a:pt x="863" y="1221"/>
                </a:cubicBezTo>
                <a:lnTo>
                  <a:pt x="776" y="1248"/>
                </a:lnTo>
                <a:cubicBezTo>
                  <a:pt x="765" y="1251"/>
                  <a:pt x="754" y="1254"/>
                  <a:pt x="742" y="1255"/>
                </a:cubicBezTo>
                <a:lnTo>
                  <a:pt x="648" y="1264"/>
                </a:lnTo>
                <a:cubicBezTo>
                  <a:pt x="638" y="1265"/>
                  <a:pt x="627" y="1265"/>
                  <a:pt x="616" y="1264"/>
                </a:cubicBezTo>
                <a:lnTo>
                  <a:pt x="523" y="1255"/>
                </a:lnTo>
                <a:cubicBezTo>
                  <a:pt x="512" y="1254"/>
                  <a:pt x="501" y="1251"/>
                  <a:pt x="490" y="1248"/>
                </a:cubicBezTo>
                <a:lnTo>
                  <a:pt x="403" y="1221"/>
                </a:lnTo>
                <a:cubicBezTo>
                  <a:pt x="392" y="1218"/>
                  <a:pt x="382" y="1213"/>
                  <a:pt x="372" y="1208"/>
                </a:cubicBezTo>
                <a:lnTo>
                  <a:pt x="293" y="1165"/>
                </a:lnTo>
                <a:cubicBezTo>
                  <a:pt x="284" y="1160"/>
                  <a:pt x="275" y="1154"/>
                  <a:pt x="266" y="1147"/>
                </a:cubicBezTo>
                <a:lnTo>
                  <a:pt x="197" y="1090"/>
                </a:lnTo>
                <a:cubicBezTo>
                  <a:pt x="190" y="1083"/>
                  <a:pt x="182" y="1076"/>
                  <a:pt x="176" y="1068"/>
                </a:cubicBezTo>
                <a:lnTo>
                  <a:pt x="119" y="1000"/>
                </a:lnTo>
                <a:cubicBezTo>
                  <a:pt x="111" y="991"/>
                  <a:pt x="105" y="982"/>
                  <a:pt x="99" y="971"/>
                </a:cubicBezTo>
                <a:lnTo>
                  <a:pt x="57" y="892"/>
                </a:lnTo>
                <a:cubicBezTo>
                  <a:pt x="52" y="884"/>
                  <a:pt x="49" y="874"/>
                  <a:pt x="46" y="865"/>
                </a:cubicBezTo>
                <a:lnTo>
                  <a:pt x="18" y="778"/>
                </a:lnTo>
                <a:cubicBezTo>
                  <a:pt x="14" y="766"/>
                  <a:pt x="11" y="755"/>
                  <a:pt x="10" y="742"/>
                </a:cubicBezTo>
                <a:lnTo>
                  <a:pt x="1" y="648"/>
                </a:lnTo>
                <a:cubicBezTo>
                  <a:pt x="0" y="638"/>
                  <a:pt x="0" y="627"/>
                  <a:pt x="1" y="616"/>
                </a:cubicBezTo>
                <a:lnTo>
                  <a:pt x="10" y="523"/>
                </a:lnTo>
                <a:cubicBezTo>
                  <a:pt x="11" y="511"/>
                  <a:pt x="14" y="499"/>
                  <a:pt x="18" y="488"/>
                </a:cubicBezTo>
                <a:lnTo>
                  <a:pt x="46" y="401"/>
                </a:lnTo>
                <a:cubicBezTo>
                  <a:pt x="49" y="392"/>
                  <a:pt x="52" y="382"/>
                  <a:pt x="57" y="374"/>
                </a:cubicBezTo>
                <a:lnTo>
                  <a:pt x="99" y="295"/>
                </a:lnTo>
                <a:cubicBezTo>
                  <a:pt x="104" y="285"/>
                  <a:pt x="111" y="275"/>
                  <a:pt x="118" y="266"/>
                </a:cubicBezTo>
                <a:lnTo>
                  <a:pt x="175" y="197"/>
                </a:lnTo>
                <a:cubicBezTo>
                  <a:pt x="182" y="189"/>
                  <a:pt x="189" y="182"/>
                  <a:pt x="197" y="175"/>
                </a:cubicBezTo>
                <a:lnTo>
                  <a:pt x="266" y="118"/>
                </a:lnTo>
                <a:cubicBezTo>
                  <a:pt x="275" y="111"/>
                  <a:pt x="285" y="104"/>
                  <a:pt x="295" y="99"/>
                </a:cubicBezTo>
                <a:lnTo>
                  <a:pt x="374" y="57"/>
                </a:lnTo>
                <a:cubicBezTo>
                  <a:pt x="382" y="52"/>
                  <a:pt x="392" y="49"/>
                  <a:pt x="401" y="46"/>
                </a:cubicBezTo>
                <a:lnTo>
                  <a:pt x="488" y="18"/>
                </a:lnTo>
                <a:cubicBezTo>
                  <a:pt x="499" y="14"/>
                  <a:pt x="511" y="11"/>
                  <a:pt x="523" y="10"/>
                </a:cubicBezTo>
                <a:lnTo>
                  <a:pt x="616" y="1"/>
                </a:lnTo>
                <a:cubicBezTo>
                  <a:pt x="627" y="0"/>
                  <a:pt x="638" y="0"/>
                  <a:pt x="648" y="1"/>
                </a:cubicBezTo>
                <a:lnTo>
                  <a:pt x="742" y="10"/>
                </a:lnTo>
                <a:cubicBezTo>
                  <a:pt x="755" y="11"/>
                  <a:pt x="766" y="14"/>
                  <a:pt x="778" y="18"/>
                </a:cubicBezTo>
                <a:lnTo>
                  <a:pt x="865" y="46"/>
                </a:lnTo>
                <a:cubicBezTo>
                  <a:pt x="874" y="49"/>
                  <a:pt x="884" y="52"/>
                  <a:pt x="892" y="57"/>
                </a:cubicBezTo>
                <a:lnTo>
                  <a:pt x="971" y="99"/>
                </a:lnTo>
                <a:cubicBezTo>
                  <a:pt x="982" y="105"/>
                  <a:pt x="991" y="111"/>
                  <a:pt x="1000" y="119"/>
                </a:cubicBezTo>
                <a:lnTo>
                  <a:pt x="1068" y="176"/>
                </a:lnTo>
                <a:cubicBezTo>
                  <a:pt x="1076" y="182"/>
                  <a:pt x="1083" y="190"/>
                  <a:pt x="1090" y="197"/>
                </a:cubicBezTo>
                <a:lnTo>
                  <a:pt x="1147" y="266"/>
                </a:lnTo>
                <a:cubicBezTo>
                  <a:pt x="1154" y="275"/>
                  <a:pt x="1160" y="284"/>
                  <a:pt x="1165" y="293"/>
                </a:cubicBezTo>
                <a:lnTo>
                  <a:pt x="1208" y="372"/>
                </a:lnTo>
                <a:cubicBezTo>
                  <a:pt x="1213" y="382"/>
                  <a:pt x="1218" y="392"/>
                  <a:pt x="1221" y="403"/>
                </a:cubicBezTo>
                <a:lnTo>
                  <a:pt x="1248" y="490"/>
                </a:lnTo>
                <a:cubicBezTo>
                  <a:pt x="1251" y="501"/>
                  <a:pt x="1254" y="512"/>
                  <a:pt x="1255" y="523"/>
                </a:cubicBezTo>
                <a:lnTo>
                  <a:pt x="1264" y="616"/>
                </a:lnTo>
                <a:close/>
                <a:moveTo>
                  <a:pt x="920" y="556"/>
                </a:moveTo>
                <a:lnTo>
                  <a:pt x="927" y="589"/>
                </a:lnTo>
                <a:lnTo>
                  <a:pt x="900" y="502"/>
                </a:lnTo>
                <a:lnTo>
                  <a:pt x="913" y="533"/>
                </a:lnTo>
                <a:lnTo>
                  <a:pt x="870" y="454"/>
                </a:lnTo>
                <a:lnTo>
                  <a:pt x="888" y="480"/>
                </a:lnTo>
                <a:lnTo>
                  <a:pt x="831" y="411"/>
                </a:lnTo>
                <a:lnTo>
                  <a:pt x="853" y="433"/>
                </a:lnTo>
                <a:lnTo>
                  <a:pt x="785" y="376"/>
                </a:lnTo>
                <a:lnTo>
                  <a:pt x="814" y="396"/>
                </a:lnTo>
                <a:lnTo>
                  <a:pt x="735" y="354"/>
                </a:lnTo>
                <a:lnTo>
                  <a:pt x="762" y="365"/>
                </a:lnTo>
                <a:lnTo>
                  <a:pt x="675" y="337"/>
                </a:lnTo>
                <a:lnTo>
                  <a:pt x="710" y="345"/>
                </a:lnTo>
                <a:lnTo>
                  <a:pt x="616" y="336"/>
                </a:lnTo>
                <a:lnTo>
                  <a:pt x="649" y="336"/>
                </a:lnTo>
                <a:lnTo>
                  <a:pt x="556" y="345"/>
                </a:lnTo>
                <a:lnTo>
                  <a:pt x="591" y="337"/>
                </a:lnTo>
                <a:lnTo>
                  <a:pt x="504" y="365"/>
                </a:lnTo>
                <a:lnTo>
                  <a:pt x="531" y="354"/>
                </a:lnTo>
                <a:lnTo>
                  <a:pt x="452" y="396"/>
                </a:lnTo>
                <a:lnTo>
                  <a:pt x="480" y="377"/>
                </a:lnTo>
                <a:lnTo>
                  <a:pt x="411" y="434"/>
                </a:lnTo>
                <a:lnTo>
                  <a:pt x="434" y="411"/>
                </a:lnTo>
                <a:lnTo>
                  <a:pt x="377" y="480"/>
                </a:lnTo>
                <a:lnTo>
                  <a:pt x="396" y="452"/>
                </a:lnTo>
                <a:lnTo>
                  <a:pt x="354" y="531"/>
                </a:lnTo>
                <a:lnTo>
                  <a:pt x="365" y="504"/>
                </a:lnTo>
                <a:lnTo>
                  <a:pt x="337" y="591"/>
                </a:lnTo>
                <a:lnTo>
                  <a:pt x="345" y="556"/>
                </a:lnTo>
                <a:lnTo>
                  <a:pt x="336" y="649"/>
                </a:lnTo>
                <a:lnTo>
                  <a:pt x="336" y="616"/>
                </a:lnTo>
                <a:lnTo>
                  <a:pt x="345" y="710"/>
                </a:lnTo>
                <a:lnTo>
                  <a:pt x="337" y="675"/>
                </a:lnTo>
                <a:lnTo>
                  <a:pt x="365" y="762"/>
                </a:lnTo>
                <a:lnTo>
                  <a:pt x="354" y="735"/>
                </a:lnTo>
                <a:lnTo>
                  <a:pt x="396" y="814"/>
                </a:lnTo>
                <a:lnTo>
                  <a:pt x="376" y="785"/>
                </a:lnTo>
                <a:lnTo>
                  <a:pt x="433" y="853"/>
                </a:lnTo>
                <a:lnTo>
                  <a:pt x="411" y="831"/>
                </a:lnTo>
                <a:lnTo>
                  <a:pt x="480" y="888"/>
                </a:lnTo>
                <a:lnTo>
                  <a:pt x="454" y="870"/>
                </a:lnTo>
                <a:lnTo>
                  <a:pt x="533" y="913"/>
                </a:lnTo>
                <a:lnTo>
                  <a:pt x="502" y="900"/>
                </a:lnTo>
                <a:lnTo>
                  <a:pt x="589" y="927"/>
                </a:lnTo>
                <a:lnTo>
                  <a:pt x="556" y="920"/>
                </a:lnTo>
                <a:lnTo>
                  <a:pt x="649" y="929"/>
                </a:lnTo>
                <a:lnTo>
                  <a:pt x="616" y="929"/>
                </a:lnTo>
                <a:lnTo>
                  <a:pt x="710" y="920"/>
                </a:lnTo>
                <a:lnTo>
                  <a:pt x="677" y="927"/>
                </a:lnTo>
                <a:lnTo>
                  <a:pt x="764" y="900"/>
                </a:lnTo>
                <a:lnTo>
                  <a:pt x="733" y="913"/>
                </a:lnTo>
                <a:lnTo>
                  <a:pt x="812" y="870"/>
                </a:lnTo>
                <a:lnTo>
                  <a:pt x="785" y="889"/>
                </a:lnTo>
                <a:lnTo>
                  <a:pt x="853" y="832"/>
                </a:lnTo>
                <a:lnTo>
                  <a:pt x="832" y="853"/>
                </a:lnTo>
                <a:lnTo>
                  <a:pt x="889" y="785"/>
                </a:lnTo>
                <a:lnTo>
                  <a:pt x="870" y="812"/>
                </a:lnTo>
                <a:lnTo>
                  <a:pt x="913" y="733"/>
                </a:lnTo>
                <a:lnTo>
                  <a:pt x="900" y="764"/>
                </a:lnTo>
                <a:lnTo>
                  <a:pt x="927" y="677"/>
                </a:lnTo>
                <a:lnTo>
                  <a:pt x="920" y="710"/>
                </a:lnTo>
                <a:lnTo>
                  <a:pt x="929" y="616"/>
                </a:lnTo>
                <a:lnTo>
                  <a:pt x="929" y="649"/>
                </a:lnTo>
                <a:lnTo>
                  <a:pt x="920" y="556"/>
                </a:lnTo>
                <a:close/>
              </a:path>
            </a:pathLst>
          </a:custGeom>
          <a:solidFill>
            <a:srgbClr val="008000"/>
          </a:solidFill>
          <a:ln w="0" cap="flat">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Oval 18"/>
          <p:cNvSpPr>
            <a:spLocks noChangeArrowheads="1"/>
          </p:cNvSpPr>
          <p:nvPr/>
        </p:nvSpPr>
        <p:spPr bwMode="auto">
          <a:xfrm>
            <a:off x="3560763" y="3265488"/>
            <a:ext cx="87313" cy="88900"/>
          </a:xfrm>
          <a:prstGeom prst="ellipse">
            <a:avLst/>
          </a:prstGeom>
          <a:solidFill>
            <a:srgbClr val="008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9"/>
          <p:cNvSpPr>
            <a:spLocks noEditPoints="1"/>
          </p:cNvSpPr>
          <p:nvPr/>
        </p:nvSpPr>
        <p:spPr bwMode="auto">
          <a:xfrm>
            <a:off x="3543300" y="3249613"/>
            <a:ext cx="120650" cy="120650"/>
          </a:xfrm>
          <a:custGeom>
            <a:avLst/>
            <a:gdLst>
              <a:gd name="T0" fmla="*/ 628 w 633"/>
              <a:gd name="T1" fmla="*/ 371 h 633"/>
              <a:gd name="T2" fmla="*/ 604 w 633"/>
              <a:gd name="T3" fmla="*/ 447 h 633"/>
              <a:gd name="T4" fmla="*/ 545 w 633"/>
              <a:gd name="T5" fmla="*/ 534 h 633"/>
              <a:gd name="T6" fmla="*/ 487 w 633"/>
              <a:gd name="T7" fmla="*/ 583 h 633"/>
              <a:gd name="T8" fmla="*/ 388 w 633"/>
              <a:gd name="T9" fmla="*/ 624 h 633"/>
              <a:gd name="T10" fmla="*/ 308 w 633"/>
              <a:gd name="T11" fmla="*/ 632 h 633"/>
              <a:gd name="T12" fmla="*/ 202 w 633"/>
              <a:gd name="T13" fmla="*/ 611 h 633"/>
              <a:gd name="T14" fmla="*/ 133 w 633"/>
              <a:gd name="T15" fmla="*/ 574 h 633"/>
              <a:gd name="T16" fmla="*/ 60 w 633"/>
              <a:gd name="T17" fmla="*/ 500 h 633"/>
              <a:gd name="T18" fmla="*/ 23 w 633"/>
              <a:gd name="T19" fmla="*/ 433 h 633"/>
              <a:gd name="T20" fmla="*/ 1 w 633"/>
              <a:gd name="T21" fmla="*/ 324 h 633"/>
              <a:gd name="T22" fmla="*/ 9 w 633"/>
              <a:gd name="T23" fmla="*/ 244 h 633"/>
              <a:gd name="T24" fmla="*/ 50 w 633"/>
              <a:gd name="T25" fmla="*/ 148 h 633"/>
              <a:gd name="T26" fmla="*/ 99 w 633"/>
              <a:gd name="T27" fmla="*/ 88 h 633"/>
              <a:gd name="T28" fmla="*/ 187 w 633"/>
              <a:gd name="T29" fmla="*/ 29 h 633"/>
              <a:gd name="T30" fmla="*/ 262 w 633"/>
              <a:gd name="T31" fmla="*/ 5 h 633"/>
              <a:gd name="T32" fmla="*/ 371 w 633"/>
              <a:gd name="T33" fmla="*/ 5 h 633"/>
              <a:gd name="T34" fmla="*/ 446 w 633"/>
              <a:gd name="T35" fmla="*/ 29 h 633"/>
              <a:gd name="T36" fmla="*/ 534 w 633"/>
              <a:gd name="T37" fmla="*/ 88 h 633"/>
              <a:gd name="T38" fmla="*/ 583 w 633"/>
              <a:gd name="T39" fmla="*/ 147 h 633"/>
              <a:gd name="T40" fmla="*/ 624 w 633"/>
              <a:gd name="T41" fmla="*/ 245 h 633"/>
              <a:gd name="T42" fmla="*/ 460 w 633"/>
              <a:gd name="T43" fmla="*/ 278 h 633"/>
              <a:gd name="T44" fmla="*/ 457 w 633"/>
              <a:gd name="T45" fmla="*/ 267 h 633"/>
              <a:gd name="T46" fmla="*/ 416 w 633"/>
              <a:gd name="T47" fmla="*/ 206 h 633"/>
              <a:gd name="T48" fmla="*/ 407 w 633"/>
              <a:gd name="T49" fmla="*/ 198 h 633"/>
              <a:gd name="T50" fmla="*/ 338 w 633"/>
              <a:gd name="T51" fmla="*/ 169 h 633"/>
              <a:gd name="T52" fmla="*/ 325 w 633"/>
              <a:gd name="T53" fmla="*/ 168 h 633"/>
              <a:gd name="T54" fmla="*/ 252 w 633"/>
              <a:gd name="T55" fmla="*/ 183 h 633"/>
              <a:gd name="T56" fmla="*/ 240 w 633"/>
              <a:gd name="T57" fmla="*/ 189 h 633"/>
              <a:gd name="T58" fmla="*/ 189 w 633"/>
              <a:gd name="T59" fmla="*/ 240 h 633"/>
              <a:gd name="T60" fmla="*/ 183 w 633"/>
              <a:gd name="T61" fmla="*/ 252 h 633"/>
              <a:gd name="T62" fmla="*/ 168 w 633"/>
              <a:gd name="T63" fmla="*/ 325 h 633"/>
              <a:gd name="T64" fmla="*/ 169 w 633"/>
              <a:gd name="T65" fmla="*/ 338 h 633"/>
              <a:gd name="T66" fmla="*/ 198 w 633"/>
              <a:gd name="T67" fmla="*/ 407 h 633"/>
              <a:gd name="T68" fmla="*/ 206 w 633"/>
              <a:gd name="T69" fmla="*/ 416 h 633"/>
              <a:gd name="T70" fmla="*/ 267 w 633"/>
              <a:gd name="T71" fmla="*/ 457 h 633"/>
              <a:gd name="T72" fmla="*/ 278 w 633"/>
              <a:gd name="T73" fmla="*/ 460 h 633"/>
              <a:gd name="T74" fmla="*/ 355 w 633"/>
              <a:gd name="T75" fmla="*/ 460 h 633"/>
              <a:gd name="T76" fmla="*/ 367 w 633"/>
              <a:gd name="T77" fmla="*/ 457 h 633"/>
              <a:gd name="T78" fmla="*/ 427 w 633"/>
              <a:gd name="T79" fmla="*/ 416 h 633"/>
              <a:gd name="T80" fmla="*/ 435 w 633"/>
              <a:gd name="T81" fmla="*/ 406 h 633"/>
              <a:gd name="T82" fmla="*/ 464 w 633"/>
              <a:gd name="T83" fmla="*/ 339 h 633"/>
              <a:gd name="T84" fmla="*/ 465 w 633"/>
              <a:gd name="T85" fmla="*/ 32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3" h="633">
                <a:moveTo>
                  <a:pt x="632" y="308"/>
                </a:moveTo>
                <a:cubicBezTo>
                  <a:pt x="633" y="314"/>
                  <a:pt x="633" y="319"/>
                  <a:pt x="632" y="324"/>
                </a:cubicBezTo>
                <a:lnTo>
                  <a:pt x="628" y="371"/>
                </a:lnTo>
                <a:cubicBezTo>
                  <a:pt x="627" y="377"/>
                  <a:pt x="626" y="383"/>
                  <a:pt x="624" y="388"/>
                </a:cubicBezTo>
                <a:lnTo>
                  <a:pt x="611" y="432"/>
                </a:lnTo>
                <a:cubicBezTo>
                  <a:pt x="609" y="437"/>
                  <a:pt x="607" y="442"/>
                  <a:pt x="604" y="447"/>
                </a:cubicBezTo>
                <a:lnTo>
                  <a:pt x="583" y="487"/>
                </a:lnTo>
                <a:cubicBezTo>
                  <a:pt x="580" y="492"/>
                  <a:pt x="577" y="496"/>
                  <a:pt x="573" y="500"/>
                </a:cubicBezTo>
                <a:lnTo>
                  <a:pt x="545" y="534"/>
                </a:lnTo>
                <a:cubicBezTo>
                  <a:pt x="542" y="538"/>
                  <a:pt x="538" y="542"/>
                  <a:pt x="534" y="545"/>
                </a:cubicBezTo>
                <a:lnTo>
                  <a:pt x="500" y="573"/>
                </a:lnTo>
                <a:cubicBezTo>
                  <a:pt x="496" y="577"/>
                  <a:pt x="492" y="580"/>
                  <a:pt x="487" y="583"/>
                </a:cubicBezTo>
                <a:lnTo>
                  <a:pt x="447" y="604"/>
                </a:lnTo>
                <a:cubicBezTo>
                  <a:pt x="442" y="607"/>
                  <a:pt x="437" y="609"/>
                  <a:pt x="432" y="611"/>
                </a:cubicBezTo>
                <a:lnTo>
                  <a:pt x="388" y="624"/>
                </a:lnTo>
                <a:cubicBezTo>
                  <a:pt x="383" y="626"/>
                  <a:pt x="377" y="627"/>
                  <a:pt x="371" y="628"/>
                </a:cubicBezTo>
                <a:lnTo>
                  <a:pt x="324" y="632"/>
                </a:lnTo>
                <a:cubicBezTo>
                  <a:pt x="319" y="633"/>
                  <a:pt x="314" y="633"/>
                  <a:pt x="308" y="632"/>
                </a:cubicBezTo>
                <a:lnTo>
                  <a:pt x="262" y="628"/>
                </a:lnTo>
                <a:cubicBezTo>
                  <a:pt x="256" y="627"/>
                  <a:pt x="251" y="626"/>
                  <a:pt x="245" y="624"/>
                </a:cubicBezTo>
                <a:lnTo>
                  <a:pt x="202" y="611"/>
                </a:lnTo>
                <a:cubicBezTo>
                  <a:pt x="196" y="609"/>
                  <a:pt x="191" y="607"/>
                  <a:pt x="186" y="604"/>
                </a:cubicBezTo>
                <a:lnTo>
                  <a:pt x="147" y="583"/>
                </a:lnTo>
                <a:cubicBezTo>
                  <a:pt x="142" y="580"/>
                  <a:pt x="138" y="577"/>
                  <a:pt x="133" y="574"/>
                </a:cubicBezTo>
                <a:lnTo>
                  <a:pt x="99" y="545"/>
                </a:lnTo>
                <a:cubicBezTo>
                  <a:pt x="95" y="542"/>
                  <a:pt x="91" y="538"/>
                  <a:pt x="88" y="534"/>
                </a:cubicBezTo>
                <a:lnTo>
                  <a:pt x="60" y="500"/>
                </a:lnTo>
                <a:cubicBezTo>
                  <a:pt x="56" y="496"/>
                  <a:pt x="53" y="491"/>
                  <a:pt x="50" y="486"/>
                </a:cubicBezTo>
                <a:lnTo>
                  <a:pt x="29" y="446"/>
                </a:lnTo>
                <a:cubicBezTo>
                  <a:pt x="26" y="442"/>
                  <a:pt x="25" y="437"/>
                  <a:pt x="23" y="433"/>
                </a:cubicBezTo>
                <a:lnTo>
                  <a:pt x="9" y="389"/>
                </a:lnTo>
                <a:cubicBezTo>
                  <a:pt x="7" y="383"/>
                  <a:pt x="6" y="377"/>
                  <a:pt x="5" y="371"/>
                </a:cubicBezTo>
                <a:lnTo>
                  <a:pt x="1" y="324"/>
                </a:lnTo>
                <a:cubicBezTo>
                  <a:pt x="0" y="319"/>
                  <a:pt x="0" y="314"/>
                  <a:pt x="1" y="308"/>
                </a:cubicBezTo>
                <a:lnTo>
                  <a:pt x="5" y="262"/>
                </a:lnTo>
                <a:cubicBezTo>
                  <a:pt x="6" y="256"/>
                  <a:pt x="7" y="250"/>
                  <a:pt x="9" y="244"/>
                </a:cubicBezTo>
                <a:lnTo>
                  <a:pt x="23" y="201"/>
                </a:lnTo>
                <a:cubicBezTo>
                  <a:pt x="25" y="196"/>
                  <a:pt x="26" y="191"/>
                  <a:pt x="29" y="187"/>
                </a:cubicBezTo>
                <a:lnTo>
                  <a:pt x="50" y="148"/>
                </a:lnTo>
                <a:cubicBezTo>
                  <a:pt x="52" y="143"/>
                  <a:pt x="56" y="138"/>
                  <a:pt x="59" y="133"/>
                </a:cubicBezTo>
                <a:lnTo>
                  <a:pt x="88" y="99"/>
                </a:lnTo>
                <a:cubicBezTo>
                  <a:pt x="91" y="95"/>
                  <a:pt x="95" y="91"/>
                  <a:pt x="99" y="88"/>
                </a:cubicBezTo>
                <a:lnTo>
                  <a:pt x="133" y="59"/>
                </a:lnTo>
                <a:cubicBezTo>
                  <a:pt x="138" y="56"/>
                  <a:pt x="143" y="52"/>
                  <a:pt x="148" y="50"/>
                </a:cubicBezTo>
                <a:lnTo>
                  <a:pt x="187" y="29"/>
                </a:lnTo>
                <a:cubicBezTo>
                  <a:pt x="191" y="26"/>
                  <a:pt x="196" y="25"/>
                  <a:pt x="201" y="23"/>
                </a:cubicBezTo>
                <a:lnTo>
                  <a:pt x="244" y="9"/>
                </a:lnTo>
                <a:cubicBezTo>
                  <a:pt x="250" y="7"/>
                  <a:pt x="256" y="6"/>
                  <a:pt x="262" y="5"/>
                </a:cubicBezTo>
                <a:lnTo>
                  <a:pt x="308" y="1"/>
                </a:lnTo>
                <a:cubicBezTo>
                  <a:pt x="314" y="0"/>
                  <a:pt x="319" y="0"/>
                  <a:pt x="324" y="1"/>
                </a:cubicBezTo>
                <a:lnTo>
                  <a:pt x="371" y="5"/>
                </a:lnTo>
                <a:cubicBezTo>
                  <a:pt x="377" y="6"/>
                  <a:pt x="383" y="7"/>
                  <a:pt x="389" y="9"/>
                </a:cubicBezTo>
                <a:lnTo>
                  <a:pt x="433" y="23"/>
                </a:lnTo>
                <a:cubicBezTo>
                  <a:pt x="437" y="25"/>
                  <a:pt x="442" y="26"/>
                  <a:pt x="446" y="29"/>
                </a:cubicBezTo>
                <a:lnTo>
                  <a:pt x="486" y="50"/>
                </a:lnTo>
                <a:cubicBezTo>
                  <a:pt x="491" y="53"/>
                  <a:pt x="496" y="56"/>
                  <a:pt x="500" y="60"/>
                </a:cubicBezTo>
                <a:lnTo>
                  <a:pt x="534" y="88"/>
                </a:lnTo>
                <a:cubicBezTo>
                  <a:pt x="538" y="91"/>
                  <a:pt x="542" y="95"/>
                  <a:pt x="545" y="99"/>
                </a:cubicBezTo>
                <a:lnTo>
                  <a:pt x="574" y="133"/>
                </a:lnTo>
                <a:cubicBezTo>
                  <a:pt x="577" y="138"/>
                  <a:pt x="580" y="142"/>
                  <a:pt x="583" y="147"/>
                </a:cubicBezTo>
                <a:lnTo>
                  <a:pt x="604" y="186"/>
                </a:lnTo>
                <a:cubicBezTo>
                  <a:pt x="607" y="191"/>
                  <a:pt x="609" y="196"/>
                  <a:pt x="611" y="202"/>
                </a:cubicBezTo>
                <a:lnTo>
                  <a:pt x="624" y="245"/>
                </a:lnTo>
                <a:cubicBezTo>
                  <a:pt x="626" y="251"/>
                  <a:pt x="627" y="256"/>
                  <a:pt x="628" y="262"/>
                </a:cubicBezTo>
                <a:lnTo>
                  <a:pt x="632" y="308"/>
                </a:lnTo>
                <a:close/>
                <a:moveTo>
                  <a:pt x="460" y="278"/>
                </a:moveTo>
                <a:lnTo>
                  <a:pt x="464" y="295"/>
                </a:lnTo>
                <a:lnTo>
                  <a:pt x="450" y="251"/>
                </a:lnTo>
                <a:lnTo>
                  <a:pt x="457" y="267"/>
                </a:lnTo>
                <a:lnTo>
                  <a:pt x="435" y="227"/>
                </a:lnTo>
                <a:lnTo>
                  <a:pt x="444" y="240"/>
                </a:lnTo>
                <a:lnTo>
                  <a:pt x="416" y="206"/>
                </a:lnTo>
                <a:lnTo>
                  <a:pt x="427" y="217"/>
                </a:lnTo>
                <a:lnTo>
                  <a:pt x="393" y="188"/>
                </a:lnTo>
                <a:lnTo>
                  <a:pt x="407" y="198"/>
                </a:lnTo>
                <a:lnTo>
                  <a:pt x="368" y="177"/>
                </a:lnTo>
                <a:lnTo>
                  <a:pt x="381" y="183"/>
                </a:lnTo>
                <a:lnTo>
                  <a:pt x="338" y="169"/>
                </a:lnTo>
                <a:lnTo>
                  <a:pt x="355" y="173"/>
                </a:lnTo>
                <a:lnTo>
                  <a:pt x="308" y="168"/>
                </a:lnTo>
                <a:lnTo>
                  <a:pt x="325" y="168"/>
                </a:lnTo>
                <a:lnTo>
                  <a:pt x="278" y="173"/>
                </a:lnTo>
                <a:lnTo>
                  <a:pt x="296" y="169"/>
                </a:lnTo>
                <a:lnTo>
                  <a:pt x="252" y="183"/>
                </a:lnTo>
                <a:lnTo>
                  <a:pt x="266" y="177"/>
                </a:lnTo>
                <a:lnTo>
                  <a:pt x="226" y="198"/>
                </a:lnTo>
                <a:lnTo>
                  <a:pt x="240" y="189"/>
                </a:lnTo>
                <a:lnTo>
                  <a:pt x="206" y="217"/>
                </a:lnTo>
                <a:lnTo>
                  <a:pt x="217" y="206"/>
                </a:lnTo>
                <a:lnTo>
                  <a:pt x="189" y="240"/>
                </a:lnTo>
                <a:lnTo>
                  <a:pt x="198" y="226"/>
                </a:lnTo>
                <a:lnTo>
                  <a:pt x="177" y="266"/>
                </a:lnTo>
                <a:lnTo>
                  <a:pt x="183" y="252"/>
                </a:lnTo>
                <a:lnTo>
                  <a:pt x="169" y="296"/>
                </a:lnTo>
                <a:lnTo>
                  <a:pt x="173" y="278"/>
                </a:lnTo>
                <a:lnTo>
                  <a:pt x="168" y="325"/>
                </a:lnTo>
                <a:lnTo>
                  <a:pt x="168" y="308"/>
                </a:lnTo>
                <a:lnTo>
                  <a:pt x="173" y="355"/>
                </a:lnTo>
                <a:lnTo>
                  <a:pt x="169" y="338"/>
                </a:lnTo>
                <a:lnTo>
                  <a:pt x="183" y="381"/>
                </a:lnTo>
                <a:lnTo>
                  <a:pt x="177" y="368"/>
                </a:lnTo>
                <a:lnTo>
                  <a:pt x="198" y="407"/>
                </a:lnTo>
                <a:lnTo>
                  <a:pt x="188" y="393"/>
                </a:lnTo>
                <a:lnTo>
                  <a:pt x="217" y="427"/>
                </a:lnTo>
                <a:lnTo>
                  <a:pt x="206" y="416"/>
                </a:lnTo>
                <a:lnTo>
                  <a:pt x="240" y="444"/>
                </a:lnTo>
                <a:lnTo>
                  <a:pt x="227" y="435"/>
                </a:lnTo>
                <a:lnTo>
                  <a:pt x="267" y="457"/>
                </a:lnTo>
                <a:lnTo>
                  <a:pt x="251" y="450"/>
                </a:lnTo>
                <a:lnTo>
                  <a:pt x="295" y="464"/>
                </a:lnTo>
                <a:lnTo>
                  <a:pt x="278" y="460"/>
                </a:lnTo>
                <a:lnTo>
                  <a:pt x="325" y="465"/>
                </a:lnTo>
                <a:lnTo>
                  <a:pt x="308" y="465"/>
                </a:lnTo>
                <a:lnTo>
                  <a:pt x="355" y="460"/>
                </a:lnTo>
                <a:lnTo>
                  <a:pt x="339" y="464"/>
                </a:lnTo>
                <a:lnTo>
                  <a:pt x="382" y="450"/>
                </a:lnTo>
                <a:lnTo>
                  <a:pt x="367" y="457"/>
                </a:lnTo>
                <a:lnTo>
                  <a:pt x="406" y="435"/>
                </a:lnTo>
                <a:lnTo>
                  <a:pt x="393" y="445"/>
                </a:lnTo>
                <a:lnTo>
                  <a:pt x="427" y="416"/>
                </a:lnTo>
                <a:lnTo>
                  <a:pt x="416" y="427"/>
                </a:lnTo>
                <a:lnTo>
                  <a:pt x="445" y="393"/>
                </a:lnTo>
                <a:lnTo>
                  <a:pt x="435" y="406"/>
                </a:lnTo>
                <a:lnTo>
                  <a:pt x="457" y="367"/>
                </a:lnTo>
                <a:lnTo>
                  <a:pt x="450" y="382"/>
                </a:lnTo>
                <a:lnTo>
                  <a:pt x="464" y="339"/>
                </a:lnTo>
                <a:lnTo>
                  <a:pt x="460" y="355"/>
                </a:lnTo>
                <a:lnTo>
                  <a:pt x="465" y="308"/>
                </a:lnTo>
                <a:lnTo>
                  <a:pt x="465" y="325"/>
                </a:lnTo>
                <a:lnTo>
                  <a:pt x="460" y="278"/>
                </a:lnTo>
                <a:close/>
              </a:path>
            </a:pathLst>
          </a:custGeom>
          <a:solidFill>
            <a:srgbClr val="008000"/>
          </a:solidFill>
          <a:ln w="0" cap="flat">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Oval 20"/>
          <p:cNvSpPr>
            <a:spLocks noChangeArrowheads="1"/>
          </p:cNvSpPr>
          <p:nvPr/>
        </p:nvSpPr>
        <p:spPr bwMode="auto">
          <a:xfrm>
            <a:off x="4483100" y="3946525"/>
            <a:ext cx="88900" cy="88900"/>
          </a:xfrm>
          <a:prstGeom prst="ellipse">
            <a:avLst/>
          </a:prstGeom>
          <a:solidFill>
            <a:srgbClr val="008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1"/>
          <p:cNvSpPr>
            <a:spLocks noEditPoints="1"/>
          </p:cNvSpPr>
          <p:nvPr/>
        </p:nvSpPr>
        <p:spPr bwMode="auto">
          <a:xfrm>
            <a:off x="4467225" y="3930650"/>
            <a:ext cx="120650" cy="120650"/>
          </a:xfrm>
          <a:custGeom>
            <a:avLst/>
            <a:gdLst>
              <a:gd name="T0" fmla="*/ 628 w 633"/>
              <a:gd name="T1" fmla="*/ 371 h 633"/>
              <a:gd name="T2" fmla="*/ 604 w 633"/>
              <a:gd name="T3" fmla="*/ 447 h 633"/>
              <a:gd name="T4" fmla="*/ 545 w 633"/>
              <a:gd name="T5" fmla="*/ 534 h 633"/>
              <a:gd name="T6" fmla="*/ 487 w 633"/>
              <a:gd name="T7" fmla="*/ 583 h 633"/>
              <a:gd name="T8" fmla="*/ 388 w 633"/>
              <a:gd name="T9" fmla="*/ 624 h 633"/>
              <a:gd name="T10" fmla="*/ 308 w 633"/>
              <a:gd name="T11" fmla="*/ 632 h 633"/>
              <a:gd name="T12" fmla="*/ 202 w 633"/>
              <a:gd name="T13" fmla="*/ 611 h 633"/>
              <a:gd name="T14" fmla="*/ 133 w 633"/>
              <a:gd name="T15" fmla="*/ 574 h 633"/>
              <a:gd name="T16" fmla="*/ 60 w 633"/>
              <a:gd name="T17" fmla="*/ 500 h 633"/>
              <a:gd name="T18" fmla="*/ 23 w 633"/>
              <a:gd name="T19" fmla="*/ 433 h 633"/>
              <a:gd name="T20" fmla="*/ 1 w 633"/>
              <a:gd name="T21" fmla="*/ 324 h 633"/>
              <a:gd name="T22" fmla="*/ 9 w 633"/>
              <a:gd name="T23" fmla="*/ 244 h 633"/>
              <a:gd name="T24" fmla="*/ 50 w 633"/>
              <a:gd name="T25" fmla="*/ 148 h 633"/>
              <a:gd name="T26" fmla="*/ 99 w 633"/>
              <a:gd name="T27" fmla="*/ 88 h 633"/>
              <a:gd name="T28" fmla="*/ 187 w 633"/>
              <a:gd name="T29" fmla="*/ 29 h 633"/>
              <a:gd name="T30" fmla="*/ 262 w 633"/>
              <a:gd name="T31" fmla="*/ 5 h 633"/>
              <a:gd name="T32" fmla="*/ 371 w 633"/>
              <a:gd name="T33" fmla="*/ 5 h 633"/>
              <a:gd name="T34" fmla="*/ 446 w 633"/>
              <a:gd name="T35" fmla="*/ 29 h 633"/>
              <a:gd name="T36" fmla="*/ 534 w 633"/>
              <a:gd name="T37" fmla="*/ 88 h 633"/>
              <a:gd name="T38" fmla="*/ 583 w 633"/>
              <a:gd name="T39" fmla="*/ 147 h 633"/>
              <a:gd name="T40" fmla="*/ 624 w 633"/>
              <a:gd name="T41" fmla="*/ 245 h 633"/>
              <a:gd name="T42" fmla="*/ 460 w 633"/>
              <a:gd name="T43" fmla="*/ 278 h 633"/>
              <a:gd name="T44" fmla="*/ 457 w 633"/>
              <a:gd name="T45" fmla="*/ 267 h 633"/>
              <a:gd name="T46" fmla="*/ 416 w 633"/>
              <a:gd name="T47" fmla="*/ 206 h 633"/>
              <a:gd name="T48" fmla="*/ 407 w 633"/>
              <a:gd name="T49" fmla="*/ 198 h 633"/>
              <a:gd name="T50" fmla="*/ 338 w 633"/>
              <a:gd name="T51" fmla="*/ 169 h 633"/>
              <a:gd name="T52" fmla="*/ 325 w 633"/>
              <a:gd name="T53" fmla="*/ 168 h 633"/>
              <a:gd name="T54" fmla="*/ 252 w 633"/>
              <a:gd name="T55" fmla="*/ 183 h 633"/>
              <a:gd name="T56" fmla="*/ 240 w 633"/>
              <a:gd name="T57" fmla="*/ 189 h 633"/>
              <a:gd name="T58" fmla="*/ 189 w 633"/>
              <a:gd name="T59" fmla="*/ 240 h 633"/>
              <a:gd name="T60" fmla="*/ 183 w 633"/>
              <a:gd name="T61" fmla="*/ 252 h 633"/>
              <a:gd name="T62" fmla="*/ 168 w 633"/>
              <a:gd name="T63" fmla="*/ 325 h 633"/>
              <a:gd name="T64" fmla="*/ 169 w 633"/>
              <a:gd name="T65" fmla="*/ 338 h 633"/>
              <a:gd name="T66" fmla="*/ 198 w 633"/>
              <a:gd name="T67" fmla="*/ 407 h 633"/>
              <a:gd name="T68" fmla="*/ 206 w 633"/>
              <a:gd name="T69" fmla="*/ 416 h 633"/>
              <a:gd name="T70" fmla="*/ 267 w 633"/>
              <a:gd name="T71" fmla="*/ 457 h 633"/>
              <a:gd name="T72" fmla="*/ 278 w 633"/>
              <a:gd name="T73" fmla="*/ 460 h 633"/>
              <a:gd name="T74" fmla="*/ 355 w 633"/>
              <a:gd name="T75" fmla="*/ 460 h 633"/>
              <a:gd name="T76" fmla="*/ 367 w 633"/>
              <a:gd name="T77" fmla="*/ 457 h 633"/>
              <a:gd name="T78" fmla="*/ 427 w 633"/>
              <a:gd name="T79" fmla="*/ 416 h 633"/>
              <a:gd name="T80" fmla="*/ 435 w 633"/>
              <a:gd name="T81" fmla="*/ 406 h 633"/>
              <a:gd name="T82" fmla="*/ 464 w 633"/>
              <a:gd name="T83" fmla="*/ 339 h 633"/>
              <a:gd name="T84" fmla="*/ 465 w 633"/>
              <a:gd name="T85" fmla="*/ 32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3" h="633">
                <a:moveTo>
                  <a:pt x="632" y="308"/>
                </a:moveTo>
                <a:cubicBezTo>
                  <a:pt x="633" y="314"/>
                  <a:pt x="633" y="319"/>
                  <a:pt x="632" y="324"/>
                </a:cubicBezTo>
                <a:lnTo>
                  <a:pt x="628" y="371"/>
                </a:lnTo>
                <a:cubicBezTo>
                  <a:pt x="627" y="377"/>
                  <a:pt x="626" y="383"/>
                  <a:pt x="624" y="388"/>
                </a:cubicBezTo>
                <a:lnTo>
                  <a:pt x="611" y="432"/>
                </a:lnTo>
                <a:cubicBezTo>
                  <a:pt x="609" y="437"/>
                  <a:pt x="607" y="442"/>
                  <a:pt x="604" y="447"/>
                </a:cubicBezTo>
                <a:lnTo>
                  <a:pt x="583" y="487"/>
                </a:lnTo>
                <a:cubicBezTo>
                  <a:pt x="580" y="492"/>
                  <a:pt x="577" y="496"/>
                  <a:pt x="573" y="500"/>
                </a:cubicBezTo>
                <a:lnTo>
                  <a:pt x="545" y="534"/>
                </a:lnTo>
                <a:cubicBezTo>
                  <a:pt x="542" y="538"/>
                  <a:pt x="538" y="542"/>
                  <a:pt x="534" y="545"/>
                </a:cubicBezTo>
                <a:lnTo>
                  <a:pt x="500" y="573"/>
                </a:lnTo>
                <a:cubicBezTo>
                  <a:pt x="496" y="577"/>
                  <a:pt x="492" y="580"/>
                  <a:pt x="487" y="583"/>
                </a:cubicBezTo>
                <a:lnTo>
                  <a:pt x="447" y="604"/>
                </a:lnTo>
                <a:cubicBezTo>
                  <a:pt x="442" y="607"/>
                  <a:pt x="437" y="609"/>
                  <a:pt x="432" y="611"/>
                </a:cubicBezTo>
                <a:lnTo>
                  <a:pt x="388" y="624"/>
                </a:lnTo>
                <a:cubicBezTo>
                  <a:pt x="383" y="626"/>
                  <a:pt x="377" y="627"/>
                  <a:pt x="371" y="628"/>
                </a:cubicBezTo>
                <a:lnTo>
                  <a:pt x="324" y="632"/>
                </a:lnTo>
                <a:cubicBezTo>
                  <a:pt x="319" y="633"/>
                  <a:pt x="314" y="633"/>
                  <a:pt x="308" y="632"/>
                </a:cubicBezTo>
                <a:lnTo>
                  <a:pt x="262" y="628"/>
                </a:lnTo>
                <a:cubicBezTo>
                  <a:pt x="256" y="627"/>
                  <a:pt x="251" y="626"/>
                  <a:pt x="245" y="624"/>
                </a:cubicBezTo>
                <a:lnTo>
                  <a:pt x="202" y="611"/>
                </a:lnTo>
                <a:cubicBezTo>
                  <a:pt x="196" y="609"/>
                  <a:pt x="191" y="607"/>
                  <a:pt x="186" y="604"/>
                </a:cubicBezTo>
                <a:lnTo>
                  <a:pt x="147" y="583"/>
                </a:lnTo>
                <a:cubicBezTo>
                  <a:pt x="142" y="580"/>
                  <a:pt x="138" y="577"/>
                  <a:pt x="133" y="574"/>
                </a:cubicBezTo>
                <a:lnTo>
                  <a:pt x="99" y="545"/>
                </a:lnTo>
                <a:cubicBezTo>
                  <a:pt x="95" y="542"/>
                  <a:pt x="91" y="538"/>
                  <a:pt x="88" y="534"/>
                </a:cubicBezTo>
                <a:lnTo>
                  <a:pt x="60" y="500"/>
                </a:lnTo>
                <a:cubicBezTo>
                  <a:pt x="56" y="496"/>
                  <a:pt x="53" y="491"/>
                  <a:pt x="50" y="486"/>
                </a:cubicBezTo>
                <a:lnTo>
                  <a:pt x="29" y="446"/>
                </a:lnTo>
                <a:cubicBezTo>
                  <a:pt x="26" y="442"/>
                  <a:pt x="25" y="437"/>
                  <a:pt x="23" y="433"/>
                </a:cubicBezTo>
                <a:lnTo>
                  <a:pt x="9" y="389"/>
                </a:lnTo>
                <a:cubicBezTo>
                  <a:pt x="7" y="383"/>
                  <a:pt x="6" y="377"/>
                  <a:pt x="5" y="371"/>
                </a:cubicBezTo>
                <a:lnTo>
                  <a:pt x="1" y="324"/>
                </a:lnTo>
                <a:cubicBezTo>
                  <a:pt x="0" y="319"/>
                  <a:pt x="0" y="314"/>
                  <a:pt x="1" y="308"/>
                </a:cubicBezTo>
                <a:lnTo>
                  <a:pt x="5" y="262"/>
                </a:lnTo>
                <a:cubicBezTo>
                  <a:pt x="6" y="256"/>
                  <a:pt x="7" y="250"/>
                  <a:pt x="9" y="244"/>
                </a:cubicBezTo>
                <a:lnTo>
                  <a:pt x="23" y="201"/>
                </a:lnTo>
                <a:cubicBezTo>
                  <a:pt x="25" y="196"/>
                  <a:pt x="26" y="191"/>
                  <a:pt x="29" y="187"/>
                </a:cubicBezTo>
                <a:lnTo>
                  <a:pt x="50" y="148"/>
                </a:lnTo>
                <a:cubicBezTo>
                  <a:pt x="52" y="143"/>
                  <a:pt x="56" y="138"/>
                  <a:pt x="59" y="133"/>
                </a:cubicBezTo>
                <a:lnTo>
                  <a:pt x="88" y="99"/>
                </a:lnTo>
                <a:cubicBezTo>
                  <a:pt x="91" y="95"/>
                  <a:pt x="95" y="91"/>
                  <a:pt x="99" y="88"/>
                </a:cubicBezTo>
                <a:lnTo>
                  <a:pt x="133" y="59"/>
                </a:lnTo>
                <a:cubicBezTo>
                  <a:pt x="138" y="56"/>
                  <a:pt x="143" y="52"/>
                  <a:pt x="148" y="50"/>
                </a:cubicBezTo>
                <a:lnTo>
                  <a:pt x="187" y="29"/>
                </a:lnTo>
                <a:cubicBezTo>
                  <a:pt x="191" y="26"/>
                  <a:pt x="196" y="25"/>
                  <a:pt x="201" y="23"/>
                </a:cubicBezTo>
                <a:lnTo>
                  <a:pt x="244" y="9"/>
                </a:lnTo>
                <a:cubicBezTo>
                  <a:pt x="250" y="7"/>
                  <a:pt x="256" y="6"/>
                  <a:pt x="262" y="5"/>
                </a:cubicBezTo>
                <a:lnTo>
                  <a:pt x="308" y="1"/>
                </a:lnTo>
                <a:cubicBezTo>
                  <a:pt x="314" y="0"/>
                  <a:pt x="319" y="0"/>
                  <a:pt x="324" y="1"/>
                </a:cubicBezTo>
                <a:lnTo>
                  <a:pt x="371" y="5"/>
                </a:lnTo>
                <a:cubicBezTo>
                  <a:pt x="377" y="6"/>
                  <a:pt x="383" y="7"/>
                  <a:pt x="389" y="9"/>
                </a:cubicBezTo>
                <a:lnTo>
                  <a:pt x="433" y="23"/>
                </a:lnTo>
                <a:cubicBezTo>
                  <a:pt x="437" y="25"/>
                  <a:pt x="442" y="26"/>
                  <a:pt x="446" y="29"/>
                </a:cubicBezTo>
                <a:lnTo>
                  <a:pt x="486" y="50"/>
                </a:lnTo>
                <a:cubicBezTo>
                  <a:pt x="491" y="53"/>
                  <a:pt x="496" y="56"/>
                  <a:pt x="500" y="60"/>
                </a:cubicBezTo>
                <a:lnTo>
                  <a:pt x="534" y="88"/>
                </a:lnTo>
                <a:cubicBezTo>
                  <a:pt x="538" y="91"/>
                  <a:pt x="542" y="95"/>
                  <a:pt x="545" y="99"/>
                </a:cubicBezTo>
                <a:lnTo>
                  <a:pt x="574" y="133"/>
                </a:lnTo>
                <a:cubicBezTo>
                  <a:pt x="577" y="138"/>
                  <a:pt x="580" y="142"/>
                  <a:pt x="583" y="147"/>
                </a:cubicBezTo>
                <a:lnTo>
                  <a:pt x="604" y="186"/>
                </a:lnTo>
                <a:cubicBezTo>
                  <a:pt x="607" y="191"/>
                  <a:pt x="609" y="196"/>
                  <a:pt x="611" y="202"/>
                </a:cubicBezTo>
                <a:lnTo>
                  <a:pt x="624" y="245"/>
                </a:lnTo>
                <a:cubicBezTo>
                  <a:pt x="626" y="251"/>
                  <a:pt x="627" y="256"/>
                  <a:pt x="628" y="262"/>
                </a:cubicBezTo>
                <a:lnTo>
                  <a:pt x="632" y="308"/>
                </a:lnTo>
                <a:close/>
                <a:moveTo>
                  <a:pt x="460" y="278"/>
                </a:moveTo>
                <a:lnTo>
                  <a:pt x="464" y="295"/>
                </a:lnTo>
                <a:lnTo>
                  <a:pt x="450" y="251"/>
                </a:lnTo>
                <a:lnTo>
                  <a:pt x="457" y="267"/>
                </a:lnTo>
                <a:lnTo>
                  <a:pt x="435" y="227"/>
                </a:lnTo>
                <a:lnTo>
                  <a:pt x="444" y="240"/>
                </a:lnTo>
                <a:lnTo>
                  <a:pt x="416" y="206"/>
                </a:lnTo>
                <a:lnTo>
                  <a:pt x="427" y="217"/>
                </a:lnTo>
                <a:lnTo>
                  <a:pt x="393" y="188"/>
                </a:lnTo>
                <a:lnTo>
                  <a:pt x="407" y="198"/>
                </a:lnTo>
                <a:lnTo>
                  <a:pt x="368" y="177"/>
                </a:lnTo>
                <a:lnTo>
                  <a:pt x="381" y="183"/>
                </a:lnTo>
                <a:lnTo>
                  <a:pt x="338" y="169"/>
                </a:lnTo>
                <a:lnTo>
                  <a:pt x="355" y="173"/>
                </a:lnTo>
                <a:lnTo>
                  <a:pt x="308" y="168"/>
                </a:lnTo>
                <a:lnTo>
                  <a:pt x="325" y="168"/>
                </a:lnTo>
                <a:lnTo>
                  <a:pt x="278" y="173"/>
                </a:lnTo>
                <a:lnTo>
                  <a:pt x="296" y="169"/>
                </a:lnTo>
                <a:lnTo>
                  <a:pt x="252" y="183"/>
                </a:lnTo>
                <a:lnTo>
                  <a:pt x="266" y="177"/>
                </a:lnTo>
                <a:lnTo>
                  <a:pt x="226" y="198"/>
                </a:lnTo>
                <a:lnTo>
                  <a:pt x="240" y="189"/>
                </a:lnTo>
                <a:lnTo>
                  <a:pt x="206" y="217"/>
                </a:lnTo>
                <a:lnTo>
                  <a:pt x="217" y="206"/>
                </a:lnTo>
                <a:lnTo>
                  <a:pt x="189" y="240"/>
                </a:lnTo>
                <a:lnTo>
                  <a:pt x="198" y="226"/>
                </a:lnTo>
                <a:lnTo>
                  <a:pt x="177" y="266"/>
                </a:lnTo>
                <a:lnTo>
                  <a:pt x="183" y="252"/>
                </a:lnTo>
                <a:lnTo>
                  <a:pt x="169" y="296"/>
                </a:lnTo>
                <a:lnTo>
                  <a:pt x="173" y="278"/>
                </a:lnTo>
                <a:lnTo>
                  <a:pt x="168" y="325"/>
                </a:lnTo>
                <a:lnTo>
                  <a:pt x="168" y="308"/>
                </a:lnTo>
                <a:lnTo>
                  <a:pt x="173" y="355"/>
                </a:lnTo>
                <a:lnTo>
                  <a:pt x="169" y="338"/>
                </a:lnTo>
                <a:lnTo>
                  <a:pt x="183" y="381"/>
                </a:lnTo>
                <a:lnTo>
                  <a:pt x="177" y="368"/>
                </a:lnTo>
                <a:lnTo>
                  <a:pt x="198" y="407"/>
                </a:lnTo>
                <a:lnTo>
                  <a:pt x="188" y="393"/>
                </a:lnTo>
                <a:lnTo>
                  <a:pt x="217" y="427"/>
                </a:lnTo>
                <a:lnTo>
                  <a:pt x="206" y="416"/>
                </a:lnTo>
                <a:lnTo>
                  <a:pt x="240" y="444"/>
                </a:lnTo>
                <a:lnTo>
                  <a:pt x="227" y="435"/>
                </a:lnTo>
                <a:lnTo>
                  <a:pt x="267" y="457"/>
                </a:lnTo>
                <a:lnTo>
                  <a:pt x="251" y="450"/>
                </a:lnTo>
                <a:lnTo>
                  <a:pt x="295" y="464"/>
                </a:lnTo>
                <a:lnTo>
                  <a:pt x="278" y="460"/>
                </a:lnTo>
                <a:lnTo>
                  <a:pt x="325" y="465"/>
                </a:lnTo>
                <a:lnTo>
                  <a:pt x="308" y="465"/>
                </a:lnTo>
                <a:lnTo>
                  <a:pt x="355" y="460"/>
                </a:lnTo>
                <a:lnTo>
                  <a:pt x="339" y="464"/>
                </a:lnTo>
                <a:lnTo>
                  <a:pt x="382" y="450"/>
                </a:lnTo>
                <a:lnTo>
                  <a:pt x="367" y="457"/>
                </a:lnTo>
                <a:lnTo>
                  <a:pt x="406" y="435"/>
                </a:lnTo>
                <a:lnTo>
                  <a:pt x="393" y="445"/>
                </a:lnTo>
                <a:lnTo>
                  <a:pt x="427" y="416"/>
                </a:lnTo>
                <a:lnTo>
                  <a:pt x="416" y="427"/>
                </a:lnTo>
                <a:lnTo>
                  <a:pt x="445" y="393"/>
                </a:lnTo>
                <a:lnTo>
                  <a:pt x="435" y="406"/>
                </a:lnTo>
                <a:lnTo>
                  <a:pt x="457" y="367"/>
                </a:lnTo>
                <a:lnTo>
                  <a:pt x="450" y="382"/>
                </a:lnTo>
                <a:lnTo>
                  <a:pt x="464" y="339"/>
                </a:lnTo>
                <a:lnTo>
                  <a:pt x="460" y="355"/>
                </a:lnTo>
                <a:lnTo>
                  <a:pt x="465" y="308"/>
                </a:lnTo>
                <a:lnTo>
                  <a:pt x="465" y="325"/>
                </a:lnTo>
                <a:lnTo>
                  <a:pt x="460" y="278"/>
                </a:lnTo>
                <a:close/>
              </a:path>
            </a:pathLst>
          </a:custGeom>
          <a:solidFill>
            <a:srgbClr val="008000"/>
          </a:solidFill>
          <a:ln w="0" cap="flat">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Oval 22"/>
          <p:cNvSpPr>
            <a:spLocks noChangeArrowheads="1"/>
          </p:cNvSpPr>
          <p:nvPr/>
        </p:nvSpPr>
        <p:spPr bwMode="auto">
          <a:xfrm>
            <a:off x="5405438" y="3959225"/>
            <a:ext cx="88900" cy="88900"/>
          </a:xfrm>
          <a:prstGeom prst="ellipse">
            <a:avLst/>
          </a:prstGeom>
          <a:solidFill>
            <a:srgbClr val="008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23"/>
          <p:cNvSpPr>
            <a:spLocks noEditPoints="1"/>
          </p:cNvSpPr>
          <p:nvPr/>
        </p:nvSpPr>
        <p:spPr bwMode="auto">
          <a:xfrm>
            <a:off x="5389563" y="3943350"/>
            <a:ext cx="120650" cy="120650"/>
          </a:xfrm>
          <a:custGeom>
            <a:avLst/>
            <a:gdLst>
              <a:gd name="T0" fmla="*/ 628 w 633"/>
              <a:gd name="T1" fmla="*/ 371 h 633"/>
              <a:gd name="T2" fmla="*/ 604 w 633"/>
              <a:gd name="T3" fmla="*/ 447 h 633"/>
              <a:gd name="T4" fmla="*/ 545 w 633"/>
              <a:gd name="T5" fmla="*/ 534 h 633"/>
              <a:gd name="T6" fmla="*/ 487 w 633"/>
              <a:gd name="T7" fmla="*/ 583 h 633"/>
              <a:gd name="T8" fmla="*/ 388 w 633"/>
              <a:gd name="T9" fmla="*/ 624 h 633"/>
              <a:gd name="T10" fmla="*/ 308 w 633"/>
              <a:gd name="T11" fmla="*/ 632 h 633"/>
              <a:gd name="T12" fmla="*/ 202 w 633"/>
              <a:gd name="T13" fmla="*/ 611 h 633"/>
              <a:gd name="T14" fmla="*/ 133 w 633"/>
              <a:gd name="T15" fmla="*/ 574 h 633"/>
              <a:gd name="T16" fmla="*/ 60 w 633"/>
              <a:gd name="T17" fmla="*/ 500 h 633"/>
              <a:gd name="T18" fmla="*/ 23 w 633"/>
              <a:gd name="T19" fmla="*/ 433 h 633"/>
              <a:gd name="T20" fmla="*/ 1 w 633"/>
              <a:gd name="T21" fmla="*/ 324 h 633"/>
              <a:gd name="T22" fmla="*/ 9 w 633"/>
              <a:gd name="T23" fmla="*/ 244 h 633"/>
              <a:gd name="T24" fmla="*/ 50 w 633"/>
              <a:gd name="T25" fmla="*/ 148 h 633"/>
              <a:gd name="T26" fmla="*/ 99 w 633"/>
              <a:gd name="T27" fmla="*/ 88 h 633"/>
              <a:gd name="T28" fmla="*/ 187 w 633"/>
              <a:gd name="T29" fmla="*/ 29 h 633"/>
              <a:gd name="T30" fmla="*/ 262 w 633"/>
              <a:gd name="T31" fmla="*/ 5 h 633"/>
              <a:gd name="T32" fmla="*/ 371 w 633"/>
              <a:gd name="T33" fmla="*/ 5 h 633"/>
              <a:gd name="T34" fmla="*/ 446 w 633"/>
              <a:gd name="T35" fmla="*/ 29 h 633"/>
              <a:gd name="T36" fmla="*/ 534 w 633"/>
              <a:gd name="T37" fmla="*/ 88 h 633"/>
              <a:gd name="T38" fmla="*/ 583 w 633"/>
              <a:gd name="T39" fmla="*/ 147 h 633"/>
              <a:gd name="T40" fmla="*/ 624 w 633"/>
              <a:gd name="T41" fmla="*/ 245 h 633"/>
              <a:gd name="T42" fmla="*/ 460 w 633"/>
              <a:gd name="T43" fmla="*/ 278 h 633"/>
              <a:gd name="T44" fmla="*/ 457 w 633"/>
              <a:gd name="T45" fmla="*/ 267 h 633"/>
              <a:gd name="T46" fmla="*/ 416 w 633"/>
              <a:gd name="T47" fmla="*/ 206 h 633"/>
              <a:gd name="T48" fmla="*/ 407 w 633"/>
              <a:gd name="T49" fmla="*/ 198 h 633"/>
              <a:gd name="T50" fmla="*/ 338 w 633"/>
              <a:gd name="T51" fmla="*/ 169 h 633"/>
              <a:gd name="T52" fmla="*/ 325 w 633"/>
              <a:gd name="T53" fmla="*/ 168 h 633"/>
              <a:gd name="T54" fmla="*/ 252 w 633"/>
              <a:gd name="T55" fmla="*/ 183 h 633"/>
              <a:gd name="T56" fmla="*/ 240 w 633"/>
              <a:gd name="T57" fmla="*/ 189 h 633"/>
              <a:gd name="T58" fmla="*/ 189 w 633"/>
              <a:gd name="T59" fmla="*/ 240 h 633"/>
              <a:gd name="T60" fmla="*/ 183 w 633"/>
              <a:gd name="T61" fmla="*/ 252 h 633"/>
              <a:gd name="T62" fmla="*/ 168 w 633"/>
              <a:gd name="T63" fmla="*/ 325 h 633"/>
              <a:gd name="T64" fmla="*/ 169 w 633"/>
              <a:gd name="T65" fmla="*/ 338 h 633"/>
              <a:gd name="T66" fmla="*/ 198 w 633"/>
              <a:gd name="T67" fmla="*/ 407 h 633"/>
              <a:gd name="T68" fmla="*/ 206 w 633"/>
              <a:gd name="T69" fmla="*/ 416 h 633"/>
              <a:gd name="T70" fmla="*/ 267 w 633"/>
              <a:gd name="T71" fmla="*/ 457 h 633"/>
              <a:gd name="T72" fmla="*/ 278 w 633"/>
              <a:gd name="T73" fmla="*/ 460 h 633"/>
              <a:gd name="T74" fmla="*/ 355 w 633"/>
              <a:gd name="T75" fmla="*/ 460 h 633"/>
              <a:gd name="T76" fmla="*/ 367 w 633"/>
              <a:gd name="T77" fmla="*/ 457 h 633"/>
              <a:gd name="T78" fmla="*/ 427 w 633"/>
              <a:gd name="T79" fmla="*/ 416 h 633"/>
              <a:gd name="T80" fmla="*/ 435 w 633"/>
              <a:gd name="T81" fmla="*/ 406 h 633"/>
              <a:gd name="T82" fmla="*/ 464 w 633"/>
              <a:gd name="T83" fmla="*/ 339 h 633"/>
              <a:gd name="T84" fmla="*/ 465 w 633"/>
              <a:gd name="T85" fmla="*/ 32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3" h="633">
                <a:moveTo>
                  <a:pt x="632" y="308"/>
                </a:moveTo>
                <a:cubicBezTo>
                  <a:pt x="633" y="314"/>
                  <a:pt x="633" y="319"/>
                  <a:pt x="632" y="324"/>
                </a:cubicBezTo>
                <a:lnTo>
                  <a:pt x="628" y="371"/>
                </a:lnTo>
                <a:cubicBezTo>
                  <a:pt x="627" y="377"/>
                  <a:pt x="626" y="383"/>
                  <a:pt x="624" y="388"/>
                </a:cubicBezTo>
                <a:lnTo>
                  <a:pt x="611" y="432"/>
                </a:lnTo>
                <a:cubicBezTo>
                  <a:pt x="609" y="437"/>
                  <a:pt x="607" y="442"/>
                  <a:pt x="604" y="447"/>
                </a:cubicBezTo>
                <a:lnTo>
                  <a:pt x="583" y="487"/>
                </a:lnTo>
                <a:cubicBezTo>
                  <a:pt x="580" y="492"/>
                  <a:pt x="577" y="496"/>
                  <a:pt x="573" y="500"/>
                </a:cubicBezTo>
                <a:lnTo>
                  <a:pt x="545" y="534"/>
                </a:lnTo>
                <a:cubicBezTo>
                  <a:pt x="542" y="538"/>
                  <a:pt x="538" y="542"/>
                  <a:pt x="534" y="545"/>
                </a:cubicBezTo>
                <a:lnTo>
                  <a:pt x="500" y="573"/>
                </a:lnTo>
                <a:cubicBezTo>
                  <a:pt x="496" y="577"/>
                  <a:pt x="492" y="580"/>
                  <a:pt x="487" y="583"/>
                </a:cubicBezTo>
                <a:lnTo>
                  <a:pt x="447" y="604"/>
                </a:lnTo>
                <a:cubicBezTo>
                  <a:pt x="442" y="607"/>
                  <a:pt x="437" y="609"/>
                  <a:pt x="432" y="611"/>
                </a:cubicBezTo>
                <a:lnTo>
                  <a:pt x="388" y="624"/>
                </a:lnTo>
                <a:cubicBezTo>
                  <a:pt x="383" y="626"/>
                  <a:pt x="377" y="627"/>
                  <a:pt x="371" y="628"/>
                </a:cubicBezTo>
                <a:lnTo>
                  <a:pt x="324" y="632"/>
                </a:lnTo>
                <a:cubicBezTo>
                  <a:pt x="319" y="633"/>
                  <a:pt x="314" y="633"/>
                  <a:pt x="308" y="632"/>
                </a:cubicBezTo>
                <a:lnTo>
                  <a:pt x="262" y="628"/>
                </a:lnTo>
                <a:cubicBezTo>
                  <a:pt x="256" y="627"/>
                  <a:pt x="251" y="626"/>
                  <a:pt x="245" y="624"/>
                </a:cubicBezTo>
                <a:lnTo>
                  <a:pt x="202" y="611"/>
                </a:lnTo>
                <a:cubicBezTo>
                  <a:pt x="196" y="609"/>
                  <a:pt x="191" y="607"/>
                  <a:pt x="186" y="604"/>
                </a:cubicBezTo>
                <a:lnTo>
                  <a:pt x="147" y="583"/>
                </a:lnTo>
                <a:cubicBezTo>
                  <a:pt x="142" y="580"/>
                  <a:pt x="138" y="577"/>
                  <a:pt x="133" y="574"/>
                </a:cubicBezTo>
                <a:lnTo>
                  <a:pt x="99" y="545"/>
                </a:lnTo>
                <a:cubicBezTo>
                  <a:pt x="95" y="542"/>
                  <a:pt x="91" y="538"/>
                  <a:pt x="88" y="534"/>
                </a:cubicBezTo>
                <a:lnTo>
                  <a:pt x="60" y="500"/>
                </a:lnTo>
                <a:cubicBezTo>
                  <a:pt x="56" y="496"/>
                  <a:pt x="53" y="491"/>
                  <a:pt x="50" y="486"/>
                </a:cubicBezTo>
                <a:lnTo>
                  <a:pt x="29" y="446"/>
                </a:lnTo>
                <a:cubicBezTo>
                  <a:pt x="26" y="442"/>
                  <a:pt x="25" y="437"/>
                  <a:pt x="23" y="433"/>
                </a:cubicBezTo>
                <a:lnTo>
                  <a:pt x="9" y="389"/>
                </a:lnTo>
                <a:cubicBezTo>
                  <a:pt x="7" y="383"/>
                  <a:pt x="6" y="377"/>
                  <a:pt x="5" y="371"/>
                </a:cubicBezTo>
                <a:lnTo>
                  <a:pt x="1" y="324"/>
                </a:lnTo>
                <a:cubicBezTo>
                  <a:pt x="0" y="319"/>
                  <a:pt x="0" y="314"/>
                  <a:pt x="1" y="308"/>
                </a:cubicBezTo>
                <a:lnTo>
                  <a:pt x="5" y="262"/>
                </a:lnTo>
                <a:cubicBezTo>
                  <a:pt x="6" y="256"/>
                  <a:pt x="7" y="250"/>
                  <a:pt x="9" y="244"/>
                </a:cubicBezTo>
                <a:lnTo>
                  <a:pt x="23" y="201"/>
                </a:lnTo>
                <a:cubicBezTo>
                  <a:pt x="25" y="196"/>
                  <a:pt x="26" y="191"/>
                  <a:pt x="29" y="187"/>
                </a:cubicBezTo>
                <a:lnTo>
                  <a:pt x="50" y="148"/>
                </a:lnTo>
                <a:cubicBezTo>
                  <a:pt x="52" y="143"/>
                  <a:pt x="56" y="138"/>
                  <a:pt x="59" y="133"/>
                </a:cubicBezTo>
                <a:lnTo>
                  <a:pt x="88" y="99"/>
                </a:lnTo>
                <a:cubicBezTo>
                  <a:pt x="91" y="95"/>
                  <a:pt x="95" y="91"/>
                  <a:pt x="99" y="88"/>
                </a:cubicBezTo>
                <a:lnTo>
                  <a:pt x="133" y="59"/>
                </a:lnTo>
                <a:cubicBezTo>
                  <a:pt x="138" y="56"/>
                  <a:pt x="143" y="52"/>
                  <a:pt x="148" y="50"/>
                </a:cubicBezTo>
                <a:lnTo>
                  <a:pt x="187" y="29"/>
                </a:lnTo>
                <a:cubicBezTo>
                  <a:pt x="191" y="26"/>
                  <a:pt x="196" y="25"/>
                  <a:pt x="201" y="23"/>
                </a:cubicBezTo>
                <a:lnTo>
                  <a:pt x="244" y="9"/>
                </a:lnTo>
                <a:cubicBezTo>
                  <a:pt x="250" y="7"/>
                  <a:pt x="256" y="6"/>
                  <a:pt x="262" y="5"/>
                </a:cubicBezTo>
                <a:lnTo>
                  <a:pt x="308" y="1"/>
                </a:lnTo>
                <a:cubicBezTo>
                  <a:pt x="314" y="0"/>
                  <a:pt x="319" y="0"/>
                  <a:pt x="324" y="1"/>
                </a:cubicBezTo>
                <a:lnTo>
                  <a:pt x="371" y="5"/>
                </a:lnTo>
                <a:cubicBezTo>
                  <a:pt x="377" y="6"/>
                  <a:pt x="383" y="7"/>
                  <a:pt x="389" y="9"/>
                </a:cubicBezTo>
                <a:lnTo>
                  <a:pt x="433" y="23"/>
                </a:lnTo>
                <a:cubicBezTo>
                  <a:pt x="437" y="25"/>
                  <a:pt x="442" y="26"/>
                  <a:pt x="446" y="29"/>
                </a:cubicBezTo>
                <a:lnTo>
                  <a:pt x="486" y="50"/>
                </a:lnTo>
                <a:cubicBezTo>
                  <a:pt x="491" y="53"/>
                  <a:pt x="496" y="56"/>
                  <a:pt x="500" y="60"/>
                </a:cubicBezTo>
                <a:lnTo>
                  <a:pt x="534" y="88"/>
                </a:lnTo>
                <a:cubicBezTo>
                  <a:pt x="538" y="91"/>
                  <a:pt x="542" y="95"/>
                  <a:pt x="545" y="99"/>
                </a:cubicBezTo>
                <a:lnTo>
                  <a:pt x="574" y="133"/>
                </a:lnTo>
                <a:cubicBezTo>
                  <a:pt x="577" y="138"/>
                  <a:pt x="580" y="142"/>
                  <a:pt x="583" y="147"/>
                </a:cubicBezTo>
                <a:lnTo>
                  <a:pt x="604" y="186"/>
                </a:lnTo>
                <a:cubicBezTo>
                  <a:pt x="607" y="191"/>
                  <a:pt x="609" y="196"/>
                  <a:pt x="611" y="202"/>
                </a:cubicBezTo>
                <a:lnTo>
                  <a:pt x="624" y="245"/>
                </a:lnTo>
                <a:cubicBezTo>
                  <a:pt x="626" y="251"/>
                  <a:pt x="627" y="256"/>
                  <a:pt x="628" y="262"/>
                </a:cubicBezTo>
                <a:lnTo>
                  <a:pt x="632" y="308"/>
                </a:lnTo>
                <a:close/>
                <a:moveTo>
                  <a:pt x="460" y="278"/>
                </a:moveTo>
                <a:lnTo>
                  <a:pt x="464" y="295"/>
                </a:lnTo>
                <a:lnTo>
                  <a:pt x="450" y="251"/>
                </a:lnTo>
                <a:lnTo>
                  <a:pt x="457" y="267"/>
                </a:lnTo>
                <a:lnTo>
                  <a:pt x="435" y="227"/>
                </a:lnTo>
                <a:lnTo>
                  <a:pt x="444" y="240"/>
                </a:lnTo>
                <a:lnTo>
                  <a:pt x="416" y="206"/>
                </a:lnTo>
                <a:lnTo>
                  <a:pt x="427" y="217"/>
                </a:lnTo>
                <a:lnTo>
                  <a:pt x="393" y="188"/>
                </a:lnTo>
                <a:lnTo>
                  <a:pt x="407" y="198"/>
                </a:lnTo>
                <a:lnTo>
                  <a:pt x="368" y="177"/>
                </a:lnTo>
                <a:lnTo>
                  <a:pt x="381" y="183"/>
                </a:lnTo>
                <a:lnTo>
                  <a:pt x="338" y="169"/>
                </a:lnTo>
                <a:lnTo>
                  <a:pt x="355" y="173"/>
                </a:lnTo>
                <a:lnTo>
                  <a:pt x="308" y="168"/>
                </a:lnTo>
                <a:lnTo>
                  <a:pt x="325" y="168"/>
                </a:lnTo>
                <a:lnTo>
                  <a:pt x="278" y="173"/>
                </a:lnTo>
                <a:lnTo>
                  <a:pt x="296" y="169"/>
                </a:lnTo>
                <a:lnTo>
                  <a:pt x="252" y="183"/>
                </a:lnTo>
                <a:lnTo>
                  <a:pt x="266" y="177"/>
                </a:lnTo>
                <a:lnTo>
                  <a:pt x="226" y="198"/>
                </a:lnTo>
                <a:lnTo>
                  <a:pt x="240" y="189"/>
                </a:lnTo>
                <a:lnTo>
                  <a:pt x="206" y="217"/>
                </a:lnTo>
                <a:lnTo>
                  <a:pt x="217" y="206"/>
                </a:lnTo>
                <a:lnTo>
                  <a:pt x="189" y="240"/>
                </a:lnTo>
                <a:lnTo>
                  <a:pt x="198" y="226"/>
                </a:lnTo>
                <a:lnTo>
                  <a:pt x="177" y="266"/>
                </a:lnTo>
                <a:lnTo>
                  <a:pt x="183" y="252"/>
                </a:lnTo>
                <a:lnTo>
                  <a:pt x="169" y="296"/>
                </a:lnTo>
                <a:lnTo>
                  <a:pt x="173" y="278"/>
                </a:lnTo>
                <a:lnTo>
                  <a:pt x="168" y="325"/>
                </a:lnTo>
                <a:lnTo>
                  <a:pt x="168" y="308"/>
                </a:lnTo>
                <a:lnTo>
                  <a:pt x="173" y="355"/>
                </a:lnTo>
                <a:lnTo>
                  <a:pt x="169" y="338"/>
                </a:lnTo>
                <a:lnTo>
                  <a:pt x="183" y="381"/>
                </a:lnTo>
                <a:lnTo>
                  <a:pt x="177" y="368"/>
                </a:lnTo>
                <a:lnTo>
                  <a:pt x="198" y="407"/>
                </a:lnTo>
                <a:lnTo>
                  <a:pt x="188" y="393"/>
                </a:lnTo>
                <a:lnTo>
                  <a:pt x="217" y="427"/>
                </a:lnTo>
                <a:lnTo>
                  <a:pt x="206" y="416"/>
                </a:lnTo>
                <a:lnTo>
                  <a:pt x="240" y="444"/>
                </a:lnTo>
                <a:lnTo>
                  <a:pt x="227" y="435"/>
                </a:lnTo>
                <a:lnTo>
                  <a:pt x="267" y="457"/>
                </a:lnTo>
                <a:lnTo>
                  <a:pt x="251" y="450"/>
                </a:lnTo>
                <a:lnTo>
                  <a:pt x="295" y="464"/>
                </a:lnTo>
                <a:lnTo>
                  <a:pt x="278" y="460"/>
                </a:lnTo>
                <a:lnTo>
                  <a:pt x="325" y="465"/>
                </a:lnTo>
                <a:lnTo>
                  <a:pt x="308" y="465"/>
                </a:lnTo>
                <a:lnTo>
                  <a:pt x="355" y="460"/>
                </a:lnTo>
                <a:lnTo>
                  <a:pt x="339" y="464"/>
                </a:lnTo>
                <a:lnTo>
                  <a:pt x="382" y="450"/>
                </a:lnTo>
                <a:lnTo>
                  <a:pt x="367" y="457"/>
                </a:lnTo>
                <a:lnTo>
                  <a:pt x="406" y="435"/>
                </a:lnTo>
                <a:lnTo>
                  <a:pt x="393" y="445"/>
                </a:lnTo>
                <a:lnTo>
                  <a:pt x="427" y="416"/>
                </a:lnTo>
                <a:lnTo>
                  <a:pt x="416" y="427"/>
                </a:lnTo>
                <a:lnTo>
                  <a:pt x="445" y="393"/>
                </a:lnTo>
                <a:lnTo>
                  <a:pt x="435" y="406"/>
                </a:lnTo>
                <a:lnTo>
                  <a:pt x="457" y="367"/>
                </a:lnTo>
                <a:lnTo>
                  <a:pt x="450" y="382"/>
                </a:lnTo>
                <a:lnTo>
                  <a:pt x="464" y="339"/>
                </a:lnTo>
                <a:lnTo>
                  <a:pt x="460" y="355"/>
                </a:lnTo>
                <a:lnTo>
                  <a:pt x="465" y="308"/>
                </a:lnTo>
                <a:lnTo>
                  <a:pt x="465" y="325"/>
                </a:lnTo>
                <a:lnTo>
                  <a:pt x="460" y="278"/>
                </a:lnTo>
                <a:close/>
              </a:path>
            </a:pathLst>
          </a:custGeom>
          <a:solidFill>
            <a:srgbClr val="008000"/>
          </a:solidFill>
          <a:ln w="0" cap="flat">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Oval 24"/>
          <p:cNvSpPr>
            <a:spLocks noChangeArrowheads="1"/>
          </p:cNvSpPr>
          <p:nvPr/>
        </p:nvSpPr>
        <p:spPr bwMode="auto">
          <a:xfrm>
            <a:off x="6329363" y="3973513"/>
            <a:ext cx="87313" cy="87313"/>
          </a:xfrm>
          <a:prstGeom prst="ellipse">
            <a:avLst/>
          </a:prstGeom>
          <a:solidFill>
            <a:srgbClr val="008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25"/>
          <p:cNvSpPr>
            <a:spLocks noEditPoints="1"/>
          </p:cNvSpPr>
          <p:nvPr/>
        </p:nvSpPr>
        <p:spPr bwMode="auto">
          <a:xfrm>
            <a:off x="6313488" y="3957638"/>
            <a:ext cx="120650" cy="120650"/>
          </a:xfrm>
          <a:custGeom>
            <a:avLst/>
            <a:gdLst>
              <a:gd name="T0" fmla="*/ 314 w 317"/>
              <a:gd name="T1" fmla="*/ 186 h 317"/>
              <a:gd name="T2" fmla="*/ 302 w 317"/>
              <a:gd name="T3" fmla="*/ 224 h 317"/>
              <a:gd name="T4" fmla="*/ 273 w 317"/>
              <a:gd name="T5" fmla="*/ 267 h 317"/>
              <a:gd name="T6" fmla="*/ 244 w 317"/>
              <a:gd name="T7" fmla="*/ 292 h 317"/>
              <a:gd name="T8" fmla="*/ 194 w 317"/>
              <a:gd name="T9" fmla="*/ 312 h 317"/>
              <a:gd name="T10" fmla="*/ 154 w 317"/>
              <a:gd name="T11" fmla="*/ 316 h 317"/>
              <a:gd name="T12" fmla="*/ 101 w 317"/>
              <a:gd name="T13" fmla="*/ 306 h 317"/>
              <a:gd name="T14" fmla="*/ 67 w 317"/>
              <a:gd name="T15" fmla="*/ 287 h 317"/>
              <a:gd name="T16" fmla="*/ 30 w 317"/>
              <a:gd name="T17" fmla="*/ 250 h 317"/>
              <a:gd name="T18" fmla="*/ 12 w 317"/>
              <a:gd name="T19" fmla="*/ 217 h 317"/>
              <a:gd name="T20" fmla="*/ 1 w 317"/>
              <a:gd name="T21" fmla="*/ 162 h 317"/>
              <a:gd name="T22" fmla="*/ 5 w 317"/>
              <a:gd name="T23" fmla="*/ 122 h 317"/>
              <a:gd name="T24" fmla="*/ 25 w 317"/>
              <a:gd name="T25" fmla="*/ 74 h 317"/>
              <a:gd name="T26" fmla="*/ 50 w 317"/>
              <a:gd name="T27" fmla="*/ 44 h 317"/>
              <a:gd name="T28" fmla="*/ 94 w 317"/>
              <a:gd name="T29" fmla="*/ 15 h 317"/>
              <a:gd name="T30" fmla="*/ 131 w 317"/>
              <a:gd name="T31" fmla="*/ 3 h 317"/>
              <a:gd name="T32" fmla="*/ 186 w 317"/>
              <a:gd name="T33" fmla="*/ 3 h 317"/>
              <a:gd name="T34" fmla="*/ 223 w 317"/>
              <a:gd name="T35" fmla="*/ 15 h 317"/>
              <a:gd name="T36" fmla="*/ 267 w 317"/>
              <a:gd name="T37" fmla="*/ 44 h 317"/>
              <a:gd name="T38" fmla="*/ 292 w 317"/>
              <a:gd name="T39" fmla="*/ 74 h 317"/>
              <a:gd name="T40" fmla="*/ 312 w 317"/>
              <a:gd name="T41" fmla="*/ 123 h 317"/>
              <a:gd name="T42" fmla="*/ 230 w 317"/>
              <a:gd name="T43" fmla="*/ 139 h 317"/>
              <a:gd name="T44" fmla="*/ 229 w 317"/>
              <a:gd name="T45" fmla="*/ 134 h 317"/>
              <a:gd name="T46" fmla="*/ 208 w 317"/>
              <a:gd name="T47" fmla="*/ 103 h 317"/>
              <a:gd name="T48" fmla="*/ 204 w 317"/>
              <a:gd name="T49" fmla="*/ 99 h 317"/>
              <a:gd name="T50" fmla="*/ 169 w 317"/>
              <a:gd name="T51" fmla="*/ 85 h 317"/>
              <a:gd name="T52" fmla="*/ 163 w 317"/>
              <a:gd name="T53" fmla="*/ 84 h 317"/>
              <a:gd name="T54" fmla="*/ 126 w 317"/>
              <a:gd name="T55" fmla="*/ 92 h 317"/>
              <a:gd name="T56" fmla="*/ 120 w 317"/>
              <a:gd name="T57" fmla="*/ 95 h 317"/>
              <a:gd name="T58" fmla="*/ 95 w 317"/>
              <a:gd name="T59" fmla="*/ 120 h 317"/>
              <a:gd name="T60" fmla="*/ 92 w 317"/>
              <a:gd name="T61" fmla="*/ 126 h 317"/>
              <a:gd name="T62" fmla="*/ 84 w 317"/>
              <a:gd name="T63" fmla="*/ 163 h 317"/>
              <a:gd name="T64" fmla="*/ 85 w 317"/>
              <a:gd name="T65" fmla="*/ 169 h 317"/>
              <a:gd name="T66" fmla="*/ 99 w 317"/>
              <a:gd name="T67" fmla="*/ 204 h 317"/>
              <a:gd name="T68" fmla="*/ 103 w 317"/>
              <a:gd name="T69" fmla="*/ 208 h 317"/>
              <a:gd name="T70" fmla="*/ 134 w 317"/>
              <a:gd name="T71" fmla="*/ 229 h 317"/>
              <a:gd name="T72" fmla="*/ 139 w 317"/>
              <a:gd name="T73" fmla="*/ 230 h 317"/>
              <a:gd name="T74" fmla="*/ 178 w 317"/>
              <a:gd name="T75" fmla="*/ 230 h 317"/>
              <a:gd name="T76" fmla="*/ 184 w 317"/>
              <a:gd name="T77" fmla="*/ 229 h 317"/>
              <a:gd name="T78" fmla="*/ 213 w 317"/>
              <a:gd name="T79" fmla="*/ 208 h 317"/>
              <a:gd name="T80" fmla="*/ 218 w 317"/>
              <a:gd name="T81" fmla="*/ 203 h 317"/>
              <a:gd name="T82" fmla="*/ 232 w 317"/>
              <a:gd name="T83" fmla="*/ 170 h 317"/>
              <a:gd name="T84" fmla="*/ 233 w 317"/>
              <a:gd name="T85" fmla="*/ 163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7" h="317">
                <a:moveTo>
                  <a:pt x="316" y="154"/>
                </a:moveTo>
                <a:cubicBezTo>
                  <a:pt x="317" y="157"/>
                  <a:pt x="317" y="160"/>
                  <a:pt x="316" y="162"/>
                </a:cubicBezTo>
                <a:lnTo>
                  <a:pt x="314" y="186"/>
                </a:lnTo>
                <a:cubicBezTo>
                  <a:pt x="314" y="189"/>
                  <a:pt x="313" y="192"/>
                  <a:pt x="312" y="194"/>
                </a:cubicBezTo>
                <a:lnTo>
                  <a:pt x="306" y="216"/>
                </a:lnTo>
                <a:cubicBezTo>
                  <a:pt x="305" y="219"/>
                  <a:pt x="304" y="221"/>
                  <a:pt x="302" y="224"/>
                </a:cubicBezTo>
                <a:lnTo>
                  <a:pt x="292" y="244"/>
                </a:lnTo>
                <a:cubicBezTo>
                  <a:pt x="290" y="246"/>
                  <a:pt x="289" y="248"/>
                  <a:pt x="287" y="250"/>
                </a:cubicBezTo>
                <a:lnTo>
                  <a:pt x="273" y="267"/>
                </a:lnTo>
                <a:cubicBezTo>
                  <a:pt x="271" y="269"/>
                  <a:pt x="269" y="271"/>
                  <a:pt x="267" y="273"/>
                </a:cubicBezTo>
                <a:lnTo>
                  <a:pt x="250" y="287"/>
                </a:lnTo>
                <a:cubicBezTo>
                  <a:pt x="248" y="289"/>
                  <a:pt x="246" y="290"/>
                  <a:pt x="244" y="292"/>
                </a:cubicBezTo>
                <a:lnTo>
                  <a:pt x="224" y="302"/>
                </a:lnTo>
                <a:cubicBezTo>
                  <a:pt x="221" y="304"/>
                  <a:pt x="219" y="305"/>
                  <a:pt x="216" y="306"/>
                </a:cubicBezTo>
                <a:lnTo>
                  <a:pt x="194" y="312"/>
                </a:lnTo>
                <a:cubicBezTo>
                  <a:pt x="192" y="313"/>
                  <a:pt x="189" y="314"/>
                  <a:pt x="186" y="314"/>
                </a:cubicBezTo>
                <a:lnTo>
                  <a:pt x="162" y="316"/>
                </a:lnTo>
                <a:cubicBezTo>
                  <a:pt x="160" y="317"/>
                  <a:pt x="157" y="317"/>
                  <a:pt x="154" y="316"/>
                </a:cubicBezTo>
                <a:lnTo>
                  <a:pt x="131" y="314"/>
                </a:lnTo>
                <a:cubicBezTo>
                  <a:pt x="128" y="314"/>
                  <a:pt x="125" y="313"/>
                  <a:pt x="123" y="312"/>
                </a:cubicBezTo>
                <a:lnTo>
                  <a:pt x="101" y="306"/>
                </a:lnTo>
                <a:cubicBezTo>
                  <a:pt x="98" y="305"/>
                  <a:pt x="96" y="304"/>
                  <a:pt x="93" y="302"/>
                </a:cubicBezTo>
                <a:lnTo>
                  <a:pt x="74" y="292"/>
                </a:lnTo>
                <a:cubicBezTo>
                  <a:pt x="71" y="290"/>
                  <a:pt x="69" y="289"/>
                  <a:pt x="67" y="287"/>
                </a:cubicBezTo>
                <a:lnTo>
                  <a:pt x="50" y="273"/>
                </a:lnTo>
                <a:cubicBezTo>
                  <a:pt x="48" y="271"/>
                  <a:pt x="46" y="269"/>
                  <a:pt x="44" y="267"/>
                </a:cubicBezTo>
                <a:lnTo>
                  <a:pt x="30" y="250"/>
                </a:lnTo>
                <a:cubicBezTo>
                  <a:pt x="28" y="248"/>
                  <a:pt x="27" y="246"/>
                  <a:pt x="25" y="243"/>
                </a:cubicBezTo>
                <a:lnTo>
                  <a:pt x="15" y="223"/>
                </a:lnTo>
                <a:cubicBezTo>
                  <a:pt x="13" y="221"/>
                  <a:pt x="12" y="219"/>
                  <a:pt x="12" y="217"/>
                </a:cubicBezTo>
                <a:lnTo>
                  <a:pt x="5" y="195"/>
                </a:lnTo>
                <a:cubicBezTo>
                  <a:pt x="4" y="192"/>
                  <a:pt x="3" y="189"/>
                  <a:pt x="3" y="186"/>
                </a:cubicBezTo>
                <a:lnTo>
                  <a:pt x="1" y="162"/>
                </a:lnTo>
                <a:cubicBezTo>
                  <a:pt x="0" y="160"/>
                  <a:pt x="0" y="157"/>
                  <a:pt x="1" y="154"/>
                </a:cubicBezTo>
                <a:lnTo>
                  <a:pt x="3" y="131"/>
                </a:lnTo>
                <a:cubicBezTo>
                  <a:pt x="3" y="128"/>
                  <a:pt x="4" y="125"/>
                  <a:pt x="5" y="122"/>
                </a:cubicBezTo>
                <a:lnTo>
                  <a:pt x="12" y="101"/>
                </a:lnTo>
                <a:cubicBezTo>
                  <a:pt x="12" y="98"/>
                  <a:pt x="13" y="96"/>
                  <a:pt x="15" y="94"/>
                </a:cubicBezTo>
                <a:lnTo>
                  <a:pt x="25" y="74"/>
                </a:lnTo>
                <a:cubicBezTo>
                  <a:pt x="26" y="72"/>
                  <a:pt x="28" y="69"/>
                  <a:pt x="30" y="67"/>
                </a:cubicBezTo>
                <a:lnTo>
                  <a:pt x="44" y="50"/>
                </a:lnTo>
                <a:cubicBezTo>
                  <a:pt x="46" y="48"/>
                  <a:pt x="48" y="46"/>
                  <a:pt x="50" y="44"/>
                </a:cubicBezTo>
                <a:lnTo>
                  <a:pt x="67" y="30"/>
                </a:lnTo>
                <a:cubicBezTo>
                  <a:pt x="69" y="28"/>
                  <a:pt x="72" y="26"/>
                  <a:pt x="74" y="25"/>
                </a:cubicBezTo>
                <a:lnTo>
                  <a:pt x="94" y="15"/>
                </a:lnTo>
                <a:cubicBezTo>
                  <a:pt x="96" y="13"/>
                  <a:pt x="98" y="12"/>
                  <a:pt x="101" y="12"/>
                </a:cubicBezTo>
                <a:lnTo>
                  <a:pt x="122" y="5"/>
                </a:lnTo>
                <a:cubicBezTo>
                  <a:pt x="125" y="4"/>
                  <a:pt x="128" y="3"/>
                  <a:pt x="131" y="3"/>
                </a:cubicBezTo>
                <a:lnTo>
                  <a:pt x="154" y="1"/>
                </a:lnTo>
                <a:cubicBezTo>
                  <a:pt x="157" y="0"/>
                  <a:pt x="160" y="0"/>
                  <a:pt x="162" y="1"/>
                </a:cubicBezTo>
                <a:lnTo>
                  <a:pt x="186" y="3"/>
                </a:lnTo>
                <a:cubicBezTo>
                  <a:pt x="189" y="3"/>
                  <a:pt x="192" y="4"/>
                  <a:pt x="195" y="5"/>
                </a:cubicBezTo>
                <a:lnTo>
                  <a:pt x="217" y="12"/>
                </a:lnTo>
                <a:cubicBezTo>
                  <a:pt x="219" y="12"/>
                  <a:pt x="221" y="13"/>
                  <a:pt x="223" y="15"/>
                </a:cubicBezTo>
                <a:lnTo>
                  <a:pt x="243" y="25"/>
                </a:lnTo>
                <a:cubicBezTo>
                  <a:pt x="246" y="27"/>
                  <a:pt x="248" y="28"/>
                  <a:pt x="250" y="30"/>
                </a:cubicBezTo>
                <a:lnTo>
                  <a:pt x="267" y="44"/>
                </a:lnTo>
                <a:cubicBezTo>
                  <a:pt x="269" y="46"/>
                  <a:pt x="271" y="48"/>
                  <a:pt x="273" y="50"/>
                </a:cubicBezTo>
                <a:lnTo>
                  <a:pt x="287" y="67"/>
                </a:lnTo>
                <a:cubicBezTo>
                  <a:pt x="289" y="69"/>
                  <a:pt x="290" y="71"/>
                  <a:pt x="292" y="74"/>
                </a:cubicBezTo>
                <a:lnTo>
                  <a:pt x="302" y="93"/>
                </a:lnTo>
                <a:cubicBezTo>
                  <a:pt x="304" y="96"/>
                  <a:pt x="305" y="98"/>
                  <a:pt x="306" y="101"/>
                </a:cubicBezTo>
                <a:lnTo>
                  <a:pt x="312" y="123"/>
                </a:lnTo>
                <a:cubicBezTo>
                  <a:pt x="313" y="126"/>
                  <a:pt x="314" y="128"/>
                  <a:pt x="314" y="131"/>
                </a:cubicBezTo>
                <a:lnTo>
                  <a:pt x="316" y="154"/>
                </a:lnTo>
                <a:close/>
                <a:moveTo>
                  <a:pt x="230" y="139"/>
                </a:moveTo>
                <a:lnTo>
                  <a:pt x="232" y="148"/>
                </a:lnTo>
                <a:lnTo>
                  <a:pt x="225" y="126"/>
                </a:lnTo>
                <a:lnTo>
                  <a:pt x="229" y="134"/>
                </a:lnTo>
                <a:lnTo>
                  <a:pt x="218" y="114"/>
                </a:lnTo>
                <a:lnTo>
                  <a:pt x="222" y="120"/>
                </a:lnTo>
                <a:lnTo>
                  <a:pt x="208" y="103"/>
                </a:lnTo>
                <a:lnTo>
                  <a:pt x="213" y="109"/>
                </a:lnTo>
                <a:lnTo>
                  <a:pt x="196" y="94"/>
                </a:lnTo>
                <a:lnTo>
                  <a:pt x="204" y="99"/>
                </a:lnTo>
                <a:lnTo>
                  <a:pt x="184" y="89"/>
                </a:lnTo>
                <a:lnTo>
                  <a:pt x="191" y="92"/>
                </a:lnTo>
                <a:lnTo>
                  <a:pt x="169" y="85"/>
                </a:lnTo>
                <a:lnTo>
                  <a:pt x="178" y="87"/>
                </a:lnTo>
                <a:lnTo>
                  <a:pt x="154" y="84"/>
                </a:lnTo>
                <a:lnTo>
                  <a:pt x="163" y="84"/>
                </a:lnTo>
                <a:lnTo>
                  <a:pt x="139" y="87"/>
                </a:lnTo>
                <a:lnTo>
                  <a:pt x="148" y="85"/>
                </a:lnTo>
                <a:lnTo>
                  <a:pt x="126" y="92"/>
                </a:lnTo>
                <a:lnTo>
                  <a:pt x="133" y="89"/>
                </a:lnTo>
                <a:lnTo>
                  <a:pt x="113" y="99"/>
                </a:lnTo>
                <a:lnTo>
                  <a:pt x="120" y="95"/>
                </a:lnTo>
                <a:lnTo>
                  <a:pt x="103" y="109"/>
                </a:lnTo>
                <a:lnTo>
                  <a:pt x="109" y="103"/>
                </a:lnTo>
                <a:lnTo>
                  <a:pt x="95" y="120"/>
                </a:lnTo>
                <a:lnTo>
                  <a:pt x="99" y="113"/>
                </a:lnTo>
                <a:lnTo>
                  <a:pt x="89" y="133"/>
                </a:lnTo>
                <a:lnTo>
                  <a:pt x="92" y="126"/>
                </a:lnTo>
                <a:lnTo>
                  <a:pt x="85" y="148"/>
                </a:lnTo>
                <a:lnTo>
                  <a:pt x="87" y="139"/>
                </a:lnTo>
                <a:lnTo>
                  <a:pt x="84" y="163"/>
                </a:lnTo>
                <a:lnTo>
                  <a:pt x="84" y="154"/>
                </a:lnTo>
                <a:lnTo>
                  <a:pt x="87" y="178"/>
                </a:lnTo>
                <a:lnTo>
                  <a:pt x="85" y="169"/>
                </a:lnTo>
                <a:lnTo>
                  <a:pt x="92" y="191"/>
                </a:lnTo>
                <a:lnTo>
                  <a:pt x="89" y="184"/>
                </a:lnTo>
                <a:lnTo>
                  <a:pt x="99" y="204"/>
                </a:lnTo>
                <a:lnTo>
                  <a:pt x="94" y="196"/>
                </a:lnTo>
                <a:lnTo>
                  <a:pt x="109" y="213"/>
                </a:lnTo>
                <a:lnTo>
                  <a:pt x="103" y="208"/>
                </a:lnTo>
                <a:lnTo>
                  <a:pt x="120" y="222"/>
                </a:lnTo>
                <a:lnTo>
                  <a:pt x="114" y="218"/>
                </a:lnTo>
                <a:lnTo>
                  <a:pt x="134" y="229"/>
                </a:lnTo>
                <a:lnTo>
                  <a:pt x="126" y="225"/>
                </a:lnTo>
                <a:lnTo>
                  <a:pt x="148" y="232"/>
                </a:lnTo>
                <a:lnTo>
                  <a:pt x="139" y="230"/>
                </a:lnTo>
                <a:lnTo>
                  <a:pt x="163" y="233"/>
                </a:lnTo>
                <a:lnTo>
                  <a:pt x="154" y="233"/>
                </a:lnTo>
                <a:lnTo>
                  <a:pt x="178" y="230"/>
                </a:lnTo>
                <a:lnTo>
                  <a:pt x="170" y="232"/>
                </a:lnTo>
                <a:lnTo>
                  <a:pt x="191" y="225"/>
                </a:lnTo>
                <a:lnTo>
                  <a:pt x="184" y="229"/>
                </a:lnTo>
                <a:lnTo>
                  <a:pt x="203" y="218"/>
                </a:lnTo>
                <a:lnTo>
                  <a:pt x="196" y="223"/>
                </a:lnTo>
                <a:lnTo>
                  <a:pt x="213" y="208"/>
                </a:lnTo>
                <a:lnTo>
                  <a:pt x="208" y="213"/>
                </a:lnTo>
                <a:lnTo>
                  <a:pt x="223" y="196"/>
                </a:lnTo>
                <a:lnTo>
                  <a:pt x="218" y="203"/>
                </a:lnTo>
                <a:lnTo>
                  <a:pt x="229" y="184"/>
                </a:lnTo>
                <a:lnTo>
                  <a:pt x="225" y="191"/>
                </a:lnTo>
                <a:lnTo>
                  <a:pt x="232" y="170"/>
                </a:lnTo>
                <a:lnTo>
                  <a:pt x="230" y="178"/>
                </a:lnTo>
                <a:lnTo>
                  <a:pt x="233" y="154"/>
                </a:lnTo>
                <a:lnTo>
                  <a:pt x="233" y="163"/>
                </a:lnTo>
                <a:lnTo>
                  <a:pt x="230" y="139"/>
                </a:lnTo>
                <a:close/>
              </a:path>
            </a:pathLst>
          </a:custGeom>
          <a:solidFill>
            <a:srgbClr val="008000"/>
          </a:solidFill>
          <a:ln w="0" cap="flat">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Oval 26"/>
          <p:cNvSpPr>
            <a:spLocks noChangeArrowheads="1"/>
          </p:cNvSpPr>
          <p:nvPr/>
        </p:nvSpPr>
        <p:spPr bwMode="auto">
          <a:xfrm>
            <a:off x="7251700" y="3730625"/>
            <a:ext cx="87313" cy="88900"/>
          </a:xfrm>
          <a:prstGeom prst="ellipse">
            <a:avLst/>
          </a:prstGeom>
          <a:solidFill>
            <a:srgbClr val="008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7"/>
          <p:cNvSpPr>
            <a:spLocks noEditPoints="1"/>
          </p:cNvSpPr>
          <p:nvPr/>
        </p:nvSpPr>
        <p:spPr bwMode="auto">
          <a:xfrm>
            <a:off x="7234238" y="3714750"/>
            <a:ext cx="122238" cy="120650"/>
          </a:xfrm>
          <a:custGeom>
            <a:avLst/>
            <a:gdLst>
              <a:gd name="T0" fmla="*/ 314 w 317"/>
              <a:gd name="T1" fmla="*/ 186 h 317"/>
              <a:gd name="T2" fmla="*/ 302 w 317"/>
              <a:gd name="T3" fmla="*/ 224 h 317"/>
              <a:gd name="T4" fmla="*/ 273 w 317"/>
              <a:gd name="T5" fmla="*/ 267 h 317"/>
              <a:gd name="T6" fmla="*/ 244 w 317"/>
              <a:gd name="T7" fmla="*/ 292 h 317"/>
              <a:gd name="T8" fmla="*/ 194 w 317"/>
              <a:gd name="T9" fmla="*/ 312 h 317"/>
              <a:gd name="T10" fmla="*/ 154 w 317"/>
              <a:gd name="T11" fmla="*/ 316 h 317"/>
              <a:gd name="T12" fmla="*/ 101 w 317"/>
              <a:gd name="T13" fmla="*/ 306 h 317"/>
              <a:gd name="T14" fmla="*/ 67 w 317"/>
              <a:gd name="T15" fmla="*/ 287 h 317"/>
              <a:gd name="T16" fmla="*/ 30 w 317"/>
              <a:gd name="T17" fmla="*/ 250 h 317"/>
              <a:gd name="T18" fmla="*/ 12 w 317"/>
              <a:gd name="T19" fmla="*/ 217 h 317"/>
              <a:gd name="T20" fmla="*/ 1 w 317"/>
              <a:gd name="T21" fmla="*/ 162 h 317"/>
              <a:gd name="T22" fmla="*/ 5 w 317"/>
              <a:gd name="T23" fmla="*/ 122 h 317"/>
              <a:gd name="T24" fmla="*/ 25 w 317"/>
              <a:gd name="T25" fmla="*/ 74 h 317"/>
              <a:gd name="T26" fmla="*/ 50 w 317"/>
              <a:gd name="T27" fmla="*/ 44 h 317"/>
              <a:gd name="T28" fmla="*/ 94 w 317"/>
              <a:gd name="T29" fmla="*/ 15 h 317"/>
              <a:gd name="T30" fmla="*/ 131 w 317"/>
              <a:gd name="T31" fmla="*/ 3 h 317"/>
              <a:gd name="T32" fmla="*/ 186 w 317"/>
              <a:gd name="T33" fmla="*/ 3 h 317"/>
              <a:gd name="T34" fmla="*/ 223 w 317"/>
              <a:gd name="T35" fmla="*/ 15 h 317"/>
              <a:gd name="T36" fmla="*/ 267 w 317"/>
              <a:gd name="T37" fmla="*/ 44 h 317"/>
              <a:gd name="T38" fmla="*/ 292 w 317"/>
              <a:gd name="T39" fmla="*/ 74 h 317"/>
              <a:gd name="T40" fmla="*/ 312 w 317"/>
              <a:gd name="T41" fmla="*/ 123 h 317"/>
              <a:gd name="T42" fmla="*/ 230 w 317"/>
              <a:gd name="T43" fmla="*/ 139 h 317"/>
              <a:gd name="T44" fmla="*/ 229 w 317"/>
              <a:gd name="T45" fmla="*/ 134 h 317"/>
              <a:gd name="T46" fmla="*/ 208 w 317"/>
              <a:gd name="T47" fmla="*/ 103 h 317"/>
              <a:gd name="T48" fmla="*/ 204 w 317"/>
              <a:gd name="T49" fmla="*/ 99 h 317"/>
              <a:gd name="T50" fmla="*/ 169 w 317"/>
              <a:gd name="T51" fmla="*/ 85 h 317"/>
              <a:gd name="T52" fmla="*/ 163 w 317"/>
              <a:gd name="T53" fmla="*/ 84 h 317"/>
              <a:gd name="T54" fmla="*/ 126 w 317"/>
              <a:gd name="T55" fmla="*/ 92 h 317"/>
              <a:gd name="T56" fmla="*/ 120 w 317"/>
              <a:gd name="T57" fmla="*/ 95 h 317"/>
              <a:gd name="T58" fmla="*/ 95 w 317"/>
              <a:gd name="T59" fmla="*/ 120 h 317"/>
              <a:gd name="T60" fmla="*/ 92 w 317"/>
              <a:gd name="T61" fmla="*/ 126 h 317"/>
              <a:gd name="T62" fmla="*/ 84 w 317"/>
              <a:gd name="T63" fmla="*/ 163 h 317"/>
              <a:gd name="T64" fmla="*/ 85 w 317"/>
              <a:gd name="T65" fmla="*/ 169 h 317"/>
              <a:gd name="T66" fmla="*/ 99 w 317"/>
              <a:gd name="T67" fmla="*/ 204 h 317"/>
              <a:gd name="T68" fmla="*/ 103 w 317"/>
              <a:gd name="T69" fmla="*/ 208 h 317"/>
              <a:gd name="T70" fmla="*/ 134 w 317"/>
              <a:gd name="T71" fmla="*/ 229 h 317"/>
              <a:gd name="T72" fmla="*/ 139 w 317"/>
              <a:gd name="T73" fmla="*/ 230 h 317"/>
              <a:gd name="T74" fmla="*/ 178 w 317"/>
              <a:gd name="T75" fmla="*/ 230 h 317"/>
              <a:gd name="T76" fmla="*/ 184 w 317"/>
              <a:gd name="T77" fmla="*/ 229 h 317"/>
              <a:gd name="T78" fmla="*/ 213 w 317"/>
              <a:gd name="T79" fmla="*/ 208 h 317"/>
              <a:gd name="T80" fmla="*/ 218 w 317"/>
              <a:gd name="T81" fmla="*/ 203 h 317"/>
              <a:gd name="T82" fmla="*/ 232 w 317"/>
              <a:gd name="T83" fmla="*/ 170 h 317"/>
              <a:gd name="T84" fmla="*/ 233 w 317"/>
              <a:gd name="T85" fmla="*/ 163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7" h="317">
                <a:moveTo>
                  <a:pt x="316" y="154"/>
                </a:moveTo>
                <a:cubicBezTo>
                  <a:pt x="317" y="157"/>
                  <a:pt x="317" y="160"/>
                  <a:pt x="316" y="162"/>
                </a:cubicBezTo>
                <a:lnTo>
                  <a:pt x="314" y="186"/>
                </a:lnTo>
                <a:cubicBezTo>
                  <a:pt x="314" y="189"/>
                  <a:pt x="313" y="192"/>
                  <a:pt x="312" y="194"/>
                </a:cubicBezTo>
                <a:lnTo>
                  <a:pt x="306" y="216"/>
                </a:lnTo>
                <a:cubicBezTo>
                  <a:pt x="305" y="219"/>
                  <a:pt x="304" y="221"/>
                  <a:pt x="302" y="224"/>
                </a:cubicBezTo>
                <a:lnTo>
                  <a:pt x="292" y="244"/>
                </a:lnTo>
                <a:cubicBezTo>
                  <a:pt x="290" y="246"/>
                  <a:pt x="289" y="248"/>
                  <a:pt x="287" y="250"/>
                </a:cubicBezTo>
                <a:lnTo>
                  <a:pt x="273" y="267"/>
                </a:lnTo>
                <a:cubicBezTo>
                  <a:pt x="271" y="269"/>
                  <a:pt x="269" y="271"/>
                  <a:pt x="267" y="273"/>
                </a:cubicBezTo>
                <a:lnTo>
                  <a:pt x="250" y="287"/>
                </a:lnTo>
                <a:cubicBezTo>
                  <a:pt x="248" y="289"/>
                  <a:pt x="246" y="290"/>
                  <a:pt x="244" y="292"/>
                </a:cubicBezTo>
                <a:lnTo>
                  <a:pt x="224" y="302"/>
                </a:lnTo>
                <a:cubicBezTo>
                  <a:pt x="221" y="304"/>
                  <a:pt x="219" y="305"/>
                  <a:pt x="216" y="306"/>
                </a:cubicBezTo>
                <a:lnTo>
                  <a:pt x="194" y="312"/>
                </a:lnTo>
                <a:cubicBezTo>
                  <a:pt x="192" y="313"/>
                  <a:pt x="189" y="314"/>
                  <a:pt x="186" y="314"/>
                </a:cubicBezTo>
                <a:lnTo>
                  <a:pt x="162" y="316"/>
                </a:lnTo>
                <a:cubicBezTo>
                  <a:pt x="160" y="317"/>
                  <a:pt x="157" y="317"/>
                  <a:pt x="154" y="316"/>
                </a:cubicBezTo>
                <a:lnTo>
                  <a:pt x="131" y="314"/>
                </a:lnTo>
                <a:cubicBezTo>
                  <a:pt x="128" y="314"/>
                  <a:pt x="125" y="313"/>
                  <a:pt x="123" y="312"/>
                </a:cubicBezTo>
                <a:lnTo>
                  <a:pt x="101" y="306"/>
                </a:lnTo>
                <a:cubicBezTo>
                  <a:pt x="98" y="305"/>
                  <a:pt x="96" y="304"/>
                  <a:pt x="93" y="302"/>
                </a:cubicBezTo>
                <a:lnTo>
                  <a:pt x="74" y="292"/>
                </a:lnTo>
                <a:cubicBezTo>
                  <a:pt x="71" y="290"/>
                  <a:pt x="69" y="289"/>
                  <a:pt x="67" y="287"/>
                </a:cubicBezTo>
                <a:lnTo>
                  <a:pt x="50" y="273"/>
                </a:lnTo>
                <a:cubicBezTo>
                  <a:pt x="48" y="271"/>
                  <a:pt x="46" y="269"/>
                  <a:pt x="44" y="267"/>
                </a:cubicBezTo>
                <a:lnTo>
                  <a:pt x="30" y="250"/>
                </a:lnTo>
                <a:cubicBezTo>
                  <a:pt x="28" y="248"/>
                  <a:pt x="27" y="246"/>
                  <a:pt x="25" y="243"/>
                </a:cubicBezTo>
                <a:lnTo>
                  <a:pt x="15" y="223"/>
                </a:lnTo>
                <a:cubicBezTo>
                  <a:pt x="13" y="221"/>
                  <a:pt x="12" y="219"/>
                  <a:pt x="12" y="217"/>
                </a:cubicBezTo>
                <a:lnTo>
                  <a:pt x="5" y="195"/>
                </a:lnTo>
                <a:cubicBezTo>
                  <a:pt x="4" y="192"/>
                  <a:pt x="3" y="189"/>
                  <a:pt x="3" y="186"/>
                </a:cubicBezTo>
                <a:lnTo>
                  <a:pt x="1" y="162"/>
                </a:lnTo>
                <a:cubicBezTo>
                  <a:pt x="0" y="160"/>
                  <a:pt x="0" y="157"/>
                  <a:pt x="1" y="154"/>
                </a:cubicBezTo>
                <a:lnTo>
                  <a:pt x="3" y="131"/>
                </a:lnTo>
                <a:cubicBezTo>
                  <a:pt x="3" y="128"/>
                  <a:pt x="4" y="125"/>
                  <a:pt x="5" y="122"/>
                </a:cubicBezTo>
                <a:lnTo>
                  <a:pt x="12" y="101"/>
                </a:lnTo>
                <a:cubicBezTo>
                  <a:pt x="12" y="98"/>
                  <a:pt x="13" y="96"/>
                  <a:pt x="15" y="94"/>
                </a:cubicBezTo>
                <a:lnTo>
                  <a:pt x="25" y="74"/>
                </a:lnTo>
                <a:cubicBezTo>
                  <a:pt x="26" y="72"/>
                  <a:pt x="28" y="69"/>
                  <a:pt x="30" y="67"/>
                </a:cubicBezTo>
                <a:lnTo>
                  <a:pt x="44" y="50"/>
                </a:lnTo>
                <a:cubicBezTo>
                  <a:pt x="46" y="48"/>
                  <a:pt x="48" y="46"/>
                  <a:pt x="50" y="44"/>
                </a:cubicBezTo>
                <a:lnTo>
                  <a:pt x="67" y="30"/>
                </a:lnTo>
                <a:cubicBezTo>
                  <a:pt x="69" y="28"/>
                  <a:pt x="72" y="26"/>
                  <a:pt x="74" y="25"/>
                </a:cubicBezTo>
                <a:lnTo>
                  <a:pt x="94" y="15"/>
                </a:lnTo>
                <a:cubicBezTo>
                  <a:pt x="96" y="13"/>
                  <a:pt x="98" y="12"/>
                  <a:pt x="101" y="12"/>
                </a:cubicBezTo>
                <a:lnTo>
                  <a:pt x="122" y="5"/>
                </a:lnTo>
                <a:cubicBezTo>
                  <a:pt x="125" y="4"/>
                  <a:pt x="128" y="3"/>
                  <a:pt x="131" y="3"/>
                </a:cubicBezTo>
                <a:lnTo>
                  <a:pt x="154" y="1"/>
                </a:lnTo>
                <a:cubicBezTo>
                  <a:pt x="157" y="0"/>
                  <a:pt x="160" y="0"/>
                  <a:pt x="162" y="1"/>
                </a:cubicBezTo>
                <a:lnTo>
                  <a:pt x="186" y="3"/>
                </a:lnTo>
                <a:cubicBezTo>
                  <a:pt x="189" y="3"/>
                  <a:pt x="192" y="4"/>
                  <a:pt x="195" y="5"/>
                </a:cubicBezTo>
                <a:lnTo>
                  <a:pt x="217" y="12"/>
                </a:lnTo>
                <a:cubicBezTo>
                  <a:pt x="219" y="12"/>
                  <a:pt x="221" y="13"/>
                  <a:pt x="223" y="15"/>
                </a:cubicBezTo>
                <a:lnTo>
                  <a:pt x="243" y="25"/>
                </a:lnTo>
                <a:cubicBezTo>
                  <a:pt x="246" y="27"/>
                  <a:pt x="248" y="28"/>
                  <a:pt x="250" y="30"/>
                </a:cubicBezTo>
                <a:lnTo>
                  <a:pt x="267" y="44"/>
                </a:lnTo>
                <a:cubicBezTo>
                  <a:pt x="269" y="46"/>
                  <a:pt x="271" y="48"/>
                  <a:pt x="273" y="50"/>
                </a:cubicBezTo>
                <a:lnTo>
                  <a:pt x="287" y="67"/>
                </a:lnTo>
                <a:cubicBezTo>
                  <a:pt x="289" y="69"/>
                  <a:pt x="290" y="71"/>
                  <a:pt x="292" y="74"/>
                </a:cubicBezTo>
                <a:lnTo>
                  <a:pt x="302" y="93"/>
                </a:lnTo>
                <a:cubicBezTo>
                  <a:pt x="304" y="96"/>
                  <a:pt x="305" y="98"/>
                  <a:pt x="306" y="101"/>
                </a:cubicBezTo>
                <a:lnTo>
                  <a:pt x="312" y="123"/>
                </a:lnTo>
                <a:cubicBezTo>
                  <a:pt x="313" y="126"/>
                  <a:pt x="314" y="128"/>
                  <a:pt x="314" y="131"/>
                </a:cubicBezTo>
                <a:lnTo>
                  <a:pt x="316" y="154"/>
                </a:lnTo>
                <a:close/>
                <a:moveTo>
                  <a:pt x="230" y="139"/>
                </a:moveTo>
                <a:lnTo>
                  <a:pt x="232" y="148"/>
                </a:lnTo>
                <a:lnTo>
                  <a:pt x="225" y="126"/>
                </a:lnTo>
                <a:lnTo>
                  <a:pt x="229" y="134"/>
                </a:lnTo>
                <a:lnTo>
                  <a:pt x="218" y="114"/>
                </a:lnTo>
                <a:lnTo>
                  <a:pt x="222" y="120"/>
                </a:lnTo>
                <a:lnTo>
                  <a:pt x="208" y="103"/>
                </a:lnTo>
                <a:lnTo>
                  <a:pt x="213" y="109"/>
                </a:lnTo>
                <a:lnTo>
                  <a:pt x="196" y="94"/>
                </a:lnTo>
                <a:lnTo>
                  <a:pt x="204" y="99"/>
                </a:lnTo>
                <a:lnTo>
                  <a:pt x="184" y="89"/>
                </a:lnTo>
                <a:lnTo>
                  <a:pt x="191" y="92"/>
                </a:lnTo>
                <a:lnTo>
                  <a:pt x="169" y="85"/>
                </a:lnTo>
                <a:lnTo>
                  <a:pt x="178" y="87"/>
                </a:lnTo>
                <a:lnTo>
                  <a:pt x="154" y="84"/>
                </a:lnTo>
                <a:lnTo>
                  <a:pt x="163" y="84"/>
                </a:lnTo>
                <a:lnTo>
                  <a:pt x="139" y="87"/>
                </a:lnTo>
                <a:lnTo>
                  <a:pt x="148" y="85"/>
                </a:lnTo>
                <a:lnTo>
                  <a:pt x="126" y="92"/>
                </a:lnTo>
                <a:lnTo>
                  <a:pt x="133" y="89"/>
                </a:lnTo>
                <a:lnTo>
                  <a:pt x="113" y="99"/>
                </a:lnTo>
                <a:lnTo>
                  <a:pt x="120" y="95"/>
                </a:lnTo>
                <a:lnTo>
                  <a:pt x="103" y="109"/>
                </a:lnTo>
                <a:lnTo>
                  <a:pt x="109" y="103"/>
                </a:lnTo>
                <a:lnTo>
                  <a:pt x="95" y="120"/>
                </a:lnTo>
                <a:lnTo>
                  <a:pt x="99" y="113"/>
                </a:lnTo>
                <a:lnTo>
                  <a:pt x="89" y="133"/>
                </a:lnTo>
                <a:lnTo>
                  <a:pt x="92" y="126"/>
                </a:lnTo>
                <a:lnTo>
                  <a:pt x="85" y="148"/>
                </a:lnTo>
                <a:lnTo>
                  <a:pt x="87" y="139"/>
                </a:lnTo>
                <a:lnTo>
                  <a:pt x="84" y="163"/>
                </a:lnTo>
                <a:lnTo>
                  <a:pt x="84" y="154"/>
                </a:lnTo>
                <a:lnTo>
                  <a:pt x="87" y="178"/>
                </a:lnTo>
                <a:lnTo>
                  <a:pt x="85" y="169"/>
                </a:lnTo>
                <a:lnTo>
                  <a:pt x="92" y="191"/>
                </a:lnTo>
                <a:lnTo>
                  <a:pt x="89" y="184"/>
                </a:lnTo>
                <a:lnTo>
                  <a:pt x="99" y="204"/>
                </a:lnTo>
                <a:lnTo>
                  <a:pt x="94" y="196"/>
                </a:lnTo>
                <a:lnTo>
                  <a:pt x="109" y="213"/>
                </a:lnTo>
                <a:lnTo>
                  <a:pt x="103" y="208"/>
                </a:lnTo>
                <a:lnTo>
                  <a:pt x="120" y="222"/>
                </a:lnTo>
                <a:lnTo>
                  <a:pt x="114" y="218"/>
                </a:lnTo>
                <a:lnTo>
                  <a:pt x="134" y="229"/>
                </a:lnTo>
                <a:lnTo>
                  <a:pt x="126" y="225"/>
                </a:lnTo>
                <a:lnTo>
                  <a:pt x="148" y="232"/>
                </a:lnTo>
                <a:lnTo>
                  <a:pt x="139" y="230"/>
                </a:lnTo>
                <a:lnTo>
                  <a:pt x="163" y="233"/>
                </a:lnTo>
                <a:lnTo>
                  <a:pt x="154" y="233"/>
                </a:lnTo>
                <a:lnTo>
                  <a:pt x="178" y="230"/>
                </a:lnTo>
                <a:lnTo>
                  <a:pt x="170" y="232"/>
                </a:lnTo>
                <a:lnTo>
                  <a:pt x="191" y="225"/>
                </a:lnTo>
                <a:lnTo>
                  <a:pt x="184" y="229"/>
                </a:lnTo>
                <a:lnTo>
                  <a:pt x="203" y="218"/>
                </a:lnTo>
                <a:lnTo>
                  <a:pt x="196" y="223"/>
                </a:lnTo>
                <a:lnTo>
                  <a:pt x="213" y="208"/>
                </a:lnTo>
                <a:lnTo>
                  <a:pt x="208" y="213"/>
                </a:lnTo>
                <a:lnTo>
                  <a:pt x="223" y="196"/>
                </a:lnTo>
                <a:lnTo>
                  <a:pt x="218" y="203"/>
                </a:lnTo>
                <a:lnTo>
                  <a:pt x="229" y="184"/>
                </a:lnTo>
                <a:lnTo>
                  <a:pt x="225" y="191"/>
                </a:lnTo>
                <a:lnTo>
                  <a:pt x="232" y="170"/>
                </a:lnTo>
                <a:lnTo>
                  <a:pt x="230" y="178"/>
                </a:lnTo>
                <a:lnTo>
                  <a:pt x="233" y="154"/>
                </a:lnTo>
                <a:lnTo>
                  <a:pt x="233" y="163"/>
                </a:lnTo>
                <a:lnTo>
                  <a:pt x="230" y="139"/>
                </a:lnTo>
                <a:close/>
              </a:path>
            </a:pathLst>
          </a:custGeom>
          <a:solidFill>
            <a:srgbClr val="008000"/>
          </a:solidFill>
          <a:ln w="0" cap="flat">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Oval 28"/>
          <p:cNvSpPr>
            <a:spLocks noChangeArrowheads="1"/>
          </p:cNvSpPr>
          <p:nvPr/>
        </p:nvSpPr>
        <p:spPr bwMode="auto">
          <a:xfrm>
            <a:off x="8174038" y="3487738"/>
            <a:ext cx="88900" cy="88900"/>
          </a:xfrm>
          <a:prstGeom prst="ellipse">
            <a:avLst/>
          </a:prstGeom>
          <a:solidFill>
            <a:srgbClr val="008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29"/>
          <p:cNvSpPr>
            <a:spLocks noEditPoints="1"/>
          </p:cNvSpPr>
          <p:nvPr/>
        </p:nvSpPr>
        <p:spPr bwMode="auto">
          <a:xfrm>
            <a:off x="8158163" y="3471863"/>
            <a:ext cx="120650" cy="120650"/>
          </a:xfrm>
          <a:custGeom>
            <a:avLst/>
            <a:gdLst>
              <a:gd name="T0" fmla="*/ 314 w 317"/>
              <a:gd name="T1" fmla="*/ 186 h 317"/>
              <a:gd name="T2" fmla="*/ 302 w 317"/>
              <a:gd name="T3" fmla="*/ 224 h 317"/>
              <a:gd name="T4" fmla="*/ 273 w 317"/>
              <a:gd name="T5" fmla="*/ 267 h 317"/>
              <a:gd name="T6" fmla="*/ 244 w 317"/>
              <a:gd name="T7" fmla="*/ 292 h 317"/>
              <a:gd name="T8" fmla="*/ 194 w 317"/>
              <a:gd name="T9" fmla="*/ 312 h 317"/>
              <a:gd name="T10" fmla="*/ 154 w 317"/>
              <a:gd name="T11" fmla="*/ 316 h 317"/>
              <a:gd name="T12" fmla="*/ 101 w 317"/>
              <a:gd name="T13" fmla="*/ 306 h 317"/>
              <a:gd name="T14" fmla="*/ 67 w 317"/>
              <a:gd name="T15" fmla="*/ 287 h 317"/>
              <a:gd name="T16" fmla="*/ 30 w 317"/>
              <a:gd name="T17" fmla="*/ 250 h 317"/>
              <a:gd name="T18" fmla="*/ 12 w 317"/>
              <a:gd name="T19" fmla="*/ 217 h 317"/>
              <a:gd name="T20" fmla="*/ 1 w 317"/>
              <a:gd name="T21" fmla="*/ 162 h 317"/>
              <a:gd name="T22" fmla="*/ 5 w 317"/>
              <a:gd name="T23" fmla="*/ 122 h 317"/>
              <a:gd name="T24" fmla="*/ 25 w 317"/>
              <a:gd name="T25" fmla="*/ 74 h 317"/>
              <a:gd name="T26" fmla="*/ 50 w 317"/>
              <a:gd name="T27" fmla="*/ 44 h 317"/>
              <a:gd name="T28" fmla="*/ 94 w 317"/>
              <a:gd name="T29" fmla="*/ 15 h 317"/>
              <a:gd name="T30" fmla="*/ 131 w 317"/>
              <a:gd name="T31" fmla="*/ 3 h 317"/>
              <a:gd name="T32" fmla="*/ 186 w 317"/>
              <a:gd name="T33" fmla="*/ 3 h 317"/>
              <a:gd name="T34" fmla="*/ 223 w 317"/>
              <a:gd name="T35" fmla="*/ 15 h 317"/>
              <a:gd name="T36" fmla="*/ 267 w 317"/>
              <a:gd name="T37" fmla="*/ 44 h 317"/>
              <a:gd name="T38" fmla="*/ 292 w 317"/>
              <a:gd name="T39" fmla="*/ 74 h 317"/>
              <a:gd name="T40" fmla="*/ 312 w 317"/>
              <a:gd name="T41" fmla="*/ 123 h 317"/>
              <a:gd name="T42" fmla="*/ 230 w 317"/>
              <a:gd name="T43" fmla="*/ 139 h 317"/>
              <a:gd name="T44" fmla="*/ 229 w 317"/>
              <a:gd name="T45" fmla="*/ 134 h 317"/>
              <a:gd name="T46" fmla="*/ 208 w 317"/>
              <a:gd name="T47" fmla="*/ 103 h 317"/>
              <a:gd name="T48" fmla="*/ 204 w 317"/>
              <a:gd name="T49" fmla="*/ 99 h 317"/>
              <a:gd name="T50" fmla="*/ 169 w 317"/>
              <a:gd name="T51" fmla="*/ 85 h 317"/>
              <a:gd name="T52" fmla="*/ 163 w 317"/>
              <a:gd name="T53" fmla="*/ 84 h 317"/>
              <a:gd name="T54" fmla="*/ 126 w 317"/>
              <a:gd name="T55" fmla="*/ 92 h 317"/>
              <a:gd name="T56" fmla="*/ 120 w 317"/>
              <a:gd name="T57" fmla="*/ 95 h 317"/>
              <a:gd name="T58" fmla="*/ 95 w 317"/>
              <a:gd name="T59" fmla="*/ 120 h 317"/>
              <a:gd name="T60" fmla="*/ 92 w 317"/>
              <a:gd name="T61" fmla="*/ 126 h 317"/>
              <a:gd name="T62" fmla="*/ 84 w 317"/>
              <a:gd name="T63" fmla="*/ 163 h 317"/>
              <a:gd name="T64" fmla="*/ 85 w 317"/>
              <a:gd name="T65" fmla="*/ 169 h 317"/>
              <a:gd name="T66" fmla="*/ 99 w 317"/>
              <a:gd name="T67" fmla="*/ 204 h 317"/>
              <a:gd name="T68" fmla="*/ 103 w 317"/>
              <a:gd name="T69" fmla="*/ 208 h 317"/>
              <a:gd name="T70" fmla="*/ 134 w 317"/>
              <a:gd name="T71" fmla="*/ 229 h 317"/>
              <a:gd name="T72" fmla="*/ 139 w 317"/>
              <a:gd name="T73" fmla="*/ 230 h 317"/>
              <a:gd name="T74" fmla="*/ 178 w 317"/>
              <a:gd name="T75" fmla="*/ 230 h 317"/>
              <a:gd name="T76" fmla="*/ 184 w 317"/>
              <a:gd name="T77" fmla="*/ 229 h 317"/>
              <a:gd name="T78" fmla="*/ 213 w 317"/>
              <a:gd name="T79" fmla="*/ 208 h 317"/>
              <a:gd name="T80" fmla="*/ 218 w 317"/>
              <a:gd name="T81" fmla="*/ 203 h 317"/>
              <a:gd name="T82" fmla="*/ 232 w 317"/>
              <a:gd name="T83" fmla="*/ 170 h 317"/>
              <a:gd name="T84" fmla="*/ 233 w 317"/>
              <a:gd name="T85" fmla="*/ 163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7" h="317">
                <a:moveTo>
                  <a:pt x="316" y="154"/>
                </a:moveTo>
                <a:cubicBezTo>
                  <a:pt x="317" y="157"/>
                  <a:pt x="317" y="160"/>
                  <a:pt x="316" y="162"/>
                </a:cubicBezTo>
                <a:lnTo>
                  <a:pt x="314" y="186"/>
                </a:lnTo>
                <a:cubicBezTo>
                  <a:pt x="314" y="189"/>
                  <a:pt x="313" y="192"/>
                  <a:pt x="312" y="194"/>
                </a:cubicBezTo>
                <a:lnTo>
                  <a:pt x="306" y="216"/>
                </a:lnTo>
                <a:cubicBezTo>
                  <a:pt x="305" y="219"/>
                  <a:pt x="304" y="221"/>
                  <a:pt x="302" y="224"/>
                </a:cubicBezTo>
                <a:lnTo>
                  <a:pt x="292" y="244"/>
                </a:lnTo>
                <a:cubicBezTo>
                  <a:pt x="290" y="246"/>
                  <a:pt x="289" y="248"/>
                  <a:pt x="287" y="250"/>
                </a:cubicBezTo>
                <a:lnTo>
                  <a:pt x="273" y="267"/>
                </a:lnTo>
                <a:cubicBezTo>
                  <a:pt x="271" y="269"/>
                  <a:pt x="269" y="271"/>
                  <a:pt x="267" y="273"/>
                </a:cubicBezTo>
                <a:lnTo>
                  <a:pt x="250" y="287"/>
                </a:lnTo>
                <a:cubicBezTo>
                  <a:pt x="248" y="289"/>
                  <a:pt x="246" y="290"/>
                  <a:pt x="244" y="292"/>
                </a:cubicBezTo>
                <a:lnTo>
                  <a:pt x="224" y="302"/>
                </a:lnTo>
                <a:cubicBezTo>
                  <a:pt x="221" y="304"/>
                  <a:pt x="219" y="305"/>
                  <a:pt x="216" y="306"/>
                </a:cubicBezTo>
                <a:lnTo>
                  <a:pt x="194" y="312"/>
                </a:lnTo>
                <a:cubicBezTo>
                  <a:pt x="192" y="313"/>
                  <a:pt x="189" y="314"/>
                  <a:pt x="186" y="314"/>
                </a:cubicBezTo>
                <a:lnTo>
                  <a:pt x="162" y="316"/>
                </a:lnTo>
                <a:cubicBezTo>
                  <a:pt x="160" y="317"/>
                  <a:pt x="157" y="317"/>
                  <a:pt x="154" y="316"/>
                </a:cubicBezTo>
                <a:lnTo>
                  <a:pt x="131" y="314"/>
                </a:lnTo>
                <a:cubicBezTo>
                  <a:pt x="128" y="314"/>
                  <a:pt x="125" y="313"/>
                  <a:pt x="123" y="312"/>
                </a:cubicBezTo>
                <a:lnTo>
                  <a:pt x="101" y="306"/>
                </a:lnTo>
                <a:cubicBezTo>
                  <a:pt x="98" y="305"/>
                  <a:pt x="96" y="304"/>
                  <a:pt x="93" y="302"/>
                </a:cubicBezTo>
                <a:lnTo>
                  <a:pt x="74" y="292"/>
                </a:lnTo>
                <a:cubicBezTo>
                  <a:pt x="71" y="290"/>
                  <a:pt x="69" y="289"/>
                  <a:pt x="67" y="287"/>
                </a:cubicBezTo>
                <a:lnTo>
                  <a:pt x="50" y="273"/>
                </a:lnTo>
                <a:cubicBezTo>
                  <a:pt x="48" y="271"/>
                  <a:pt x="46" y="269"/>
                  <a:pt x="44" y="267"/>
                </a:cubicBezTo>
                <a:lnTo>
                  <a:pt x="30" y="250"/>
                </a:lnTo>
                <a:cubicBezTo>
                  <a:pt x="28" y="248"/>
                  <a:pt x="27" y="246"/>
                  <a:pt x="25" y="243"/>
                </a:cubicBezTo>
                <a:lnTo>
                  <a:pt x="15" y="223"/>
                </a:lnTo>
                <a:cubicBezTo>
                  <a:pt x="13" y="221"/>
                  <a:pt x="12" y="219"/>
                  <a:pt x="12" y="217"/>
                </a:cubicBezTo>
                <a:lnTo>
                  <a:pt x="5" y="195"/>
                </a:lnTo>
                <a:cubicBezTo>
                  <a:pt x="4" y="192"/>
                  <a:pt x="3" y="189"/>
                  <a:pt x="3" y="186"/>
                </a:cubicBezTo>
                <a:lnTo>
                  <a:pt x="1" y="162"/>
                </a:lnTo>
                <a:cubicBezTo>
                  <a:pt x="0" y="160"/>
                  <a:pt x="0" y="157"/>
                  <a:pt x="1" y="154"/>
                </a:cubicBezTo>
                <a:lnTo>
                  <a:pt x="3" y="131"/>
                </a:lnTo>
                <a:cubicBezTo>
                  <a:pt x="3" y="128"/>
                  <a:pt x="4" y="125"/>
                  <a:pt x="5" y="122"/>
                </a:cubicBezTo>
                <a:lnTo>
                  <a:pt x="12" y="101"/>
                </a:lnTo>
                <a:cubicBezTo>
                  <a:pt x="12" y="98"/>
                  <a:pt x="13" y="96"/>
                  <a:pt x="15" y="94"/>
                </a:cubicBezTo>
                <a:lnTo>
                  <a:pt x="25" y="74"/>
                </a:lnTo>
                <a:cubicBezTo>
                  <a:pt x="26" y="72"/>
                  <a:pt x="28" y="69"/>
                  <a:pt x="30" y="67"/>
                </a:cubicBezTo>
                <a:lnTo>
                  <a:pt x="44" y="50"/>
                </a:lnTo>
                <a:cubicBezTo>
                  <a:pt x="46" y="48"/>
                  <a:pt x="48" y="46"/>
                  <a:pt x="50" y="44"/>
                </a:cubicBezTo>
                <a:lnTo>
                  <a:pt x="67" y="30"/>
                </a:lnTo>
                <a:cubicBezTo>
                  <a:pt x="69" y="28"/>
                  <a:pt x="72" y="26"/>
                  <a:pt x="74" y="25"/>
                </a:cubicBezTo>
                <a:lnTo>
                  <a:pt x="94" y="15"/>
                </a:lnTo>
                <a:cubicBezTo>
                  <a:pt x="96" y="13"/>
                  <a:pt x="98" y="12"/>
                  <a:pt x="101" y="12"/>
                </a:cubicBezTo>
                <a:lnTo>
                  <a:pt x="122" y="5"/>
                </a:lnTo>
                <a:cubicBezTo>
                  <a:pt x="125" y="4"/>
                  <a:pt x="128" y="3"/>
                  <a:pt x="131" y="3"/>
                </a:cubicBezTo>
                <a:lnTo>
                  <a:pt x="154" y="1"/>
                </a:lnTo>
                <a:cubicBezTo>
                  <a:pt x="157" y="0"/>
                  <a:pt x="160" y="0"/>
                  <a:pt x="162" y="1"/>
                </a:cubicBezTo>
                <a:lnTo>
                  <a:pt x="186" y="3"/>
                </a:lnTo>
                <a:cubicBezTo>
                  <a:pt x="189" y="3"/>
                  <a:pt x="192" y="4"/>
                  <a:pt x="195" y="5"/>
                </a:cubicBezTo>
                <a:lnTo>
                  <a:pt x="217" y="12"/>
                </a:lnTo>
                <a:cubicBezTo>
                  <a:pt x="219" y="12"/>
                  <a:pt x="221" y="13"/>
                  <a:pt x="223" y="15"/>
                </a:cubicBezTo>
                <a:lnTo>
                  <a:pt x="243" y="25"/>
                </a:lnTo>
                <a:cubicBezTo>
                  <a:pt x="246" y="27"/>
                  <a:pt x="248" y="28"/>
                  <a:pt x="250" y="30"/>
                </a:cubicBezTo>
                <a:lnTo>
                  <a:pt x="267" y="44"/>
                </a:lnTo>
                <a:cubicBezTo>
                  <a:pt x="269" y="46"/>
                  <a:pt x="271" y="48"/>
                  <a:pt x="273" y="50"/>
                </a:cubicBezTo>
                <a:lnTo>
                  <a:pt x="287" y="67"/>
                </a:lnTo>
                <a:cubicBezTo>
                  <a:pt x="289" y="69"/>
                  <a:pt x="290" y="71"/>
                  <a:pt x="292" y="74"/>
                </a:cubicBezTo>
                <a:lnTo>
                  <a:pt x="302" y="93"/>
                </a:lnTo>
                <a:cubicBezTo>
                  <a:pt x="304" y="96"/>
                  <a:pt x="305" y="98"/>
                  <a:pt x="306" y="101"/>
                </a:cubicBezTo>
                <a:lnTo>
                  <a:pt x="312" y="123"/>
                </a:lnTo>
                <a:cubicBezTo>
                  <a:pt x="313" y="126"/>
                  <a:pt x="314" y="128"/>
                  <a:pt x="314" y="131"/>
                </a:cubicBezTo>
                <a:lnTo>
                  <a:pt x="316" y="154"/>
                </a:lnTo>
                <a:close/>
                <a:moveTo>
                  <a:pt x="230" y="139"/>
                </a:moveTo>
                <a:lnTo>
                  <a:pt x="232" y="148"/>
                </a:lnTo>
                <a:lnTo>
                  <a:pt x="225" y="126"/>
                </a:lnTo>
                <a:lnTo>
                  <a:pt x="229" y="134"/>
                </a:lnTo>
                <a:lnTo>
                  <a:pt x="218" y="114"/>
                </a:lnTo>
                <a:lnTo>
                  <a:pt x="222" y="120"/>
                </a:lnTo>
                <a:lnTo>
                  <a:pt x="208" y="103"/>
                </a:lnTo>
                <a:lnTo>
                  <a:pt x="213" y="109"/>
                </a:lnTo>
                <a:lnTo>
                  <a:pt x="196" y="94"/>
                </a:lnTo>
                <a:lnTo>
                  <a:pt x="204" y="99"/>
                </a:lnTo>
                <a:lnTo>
                  <a:pt x="184" y="89"/>
                </a:lnTo>
                <a:lnTo>
                  <a:pt x="191" y="92"/>
                </a:lnTo>
                <a:lnTo>
                  <a:pt x="169" y="85"/>
                </a:lnTo>
                <a:lnTo>
                  <a:pt x="178" y="87"/>
                </a:lnTo>
                <a:lnTo>
                  <a:pt x="154" y="84"/>
                </a:lnTo>
                <a:lnTo>
                  <a:pt x="163" y="84"/>
                </a:lnTo>
                <a:lnTo>
                  <a:pt x="139" y="87"/>
                </a:lnTo>
                <a:lnTo>
                  <a:pt x="148" y="85"/>
                </a:lnTo>
                <a:lnTo>
                  <a:pt x="126" y="92"/>
                </a:lnTo>
                <a:lnTo>
                  <a:pt x="133" y="89"/>
                </a:lnTo>
                <a:lnTo>
                  <a:pt x="113" y="99"/>
                </a:lnTo>
                <a:lnTo>
                  <a:pt x="120" y="95"/>
                </a:lnTo>
                <a:lnTo>
                  <a:pt x="103" y="109"/>
                </a:lnTo>
                <a:lnTo>
                  <a:pt x="109" y="103"/>
                </a:lnTo>
                <a:lnTo>
                  <a:pt x="95" y="120"/>
                </a:lnTo>
                <a:lnTo>
                  <a:pt x="99" y="113"/>
                </a:lnTo>
                <a:lnTo>
                  <a:pt x="89" y="133"/>
                </a:lnTo>
                <a:lnTo>
                  <a:pt x="92" y="126"/>
                </a:lnTo>
                <a:lnTo>
                  <a:pt x="85" y="148"/>
                </a:lnTo>
                <a:lnTo>
                  <a:pt x="87" y="139"/>
                </a:lnTo>
                <a:lnTo>
                  <a:pt x="84" y="163"/>
                </a:lnTo>
                <a:lnTo>
                  <a:pt x="84" y="154"/>
                </a:lnTo>
                <a:lnTo>
                  <a:pt x="87" y="178"/>
                </a:lnTo>
                <a:lnTo>
                  <a:pt x="85" y="169"/>
                </a:lnTo>
                <a:lnTo>
                  <a:pt x="92" y="191"/>
                </a:lnTo>
                <a:lnTo>
                  <a:pt x="89" y="184"/>
                </a:lnTo>
                <a:lnTo>
                  <a:pt x="99" y="204"/>
                </a:lnTo>
                <a:lnTo>
                  <a:pt x="94" y="196"/>
                </a:lnTo>
                <a:lnTo>
                  <a:pt x="109" y="213"/>
                </a:lnTo>
                <a:lnTo>
                  <a:pt x="103" y="208"/>
                </a:lnTo>
                <a:lnTo>
                  <a:pt x="120" y="222"/>
                </a:lnTo>
                <a:lnTo>
                  <a:pt x="114" y="218"/>
                </a:lnTo>
                <a:lnTo>
                  <a:pt x="134" y="229"/>
                </a:lnTo>
                <a:lnTo>
                  <a:pt x="126" y="225"/>
                </a:lnTo>
                <a:lnTo>
                  <a:pt x="148" y="232"/>
                </a:lnTo>
                <a:lnTo>
                  <a:pt x="139" y="230"/>
                </a:lnTo>
                <a:lnTo>
                  <a:pt x="163" y="233"/>
                </a:lnTo>
                <a:lnTo>
                  <a:pt x="154" y="233"/>
                </a:lnTo>
                <a:lnTo>
                  <a:pt x="178" y="230"/>
                </a:lnTo>
                <a:lnTo>
                  <a:pt x="170" y="232"/>
                </a:lnTo>
                <a:lnTo>
                  <a:pt x="191" y="225"/>
                </a:lnTo>
                <a:lnTo>
                  <a:pt x="184" y="229"/>
                </a:lnTo>
                <a:lnTo>
                  <a:pt x="203" y="218"/>
                </a:lnTo>
                <a:lnTo>
                  <a:pt x="196" y="223"/>
                </a:lnTo>
                <a:lnTo>
                  <a:pt x="213" y="208"/>
                </a:lnTo>
                <a:lnTo>
                  <a:pt x="208" y="213"/>
                </a:lnTo>
                <a:lnTo>
                  <a:pt x="223" y="196"/>
                </a:lnTo>
                <a:lnTo>
                  <a:pt x="218" y="203"/>
                </a:lnTo>
                <a:lnTo>
                  <a:pt x="229" y="184"/>
                </a:lnTo>
                <a:lnTo>
                  <a:pt x="225" y="191"/>
                </a:lnTo>
                <a:lnTo>
                  <a:pt x="232" y="170"/>
                </a:lnTo>
                <a:lnTo>
                  <a:pt x="230" y="178"/>
                </a:lnTo>
                <a:lnTo>
                  <a:pt x="233" y="154"/>
                </a:lnTo>
                <a:lnTo>
                  <a:pt x="233" y="163"/>
                </a:lnTo>
                <a:lnTo>
                  <a:pt x="230" y="139"/>
                </a:lnTo>
                <a:close/>
              </a:path>
            </a:pathLst>
          </a:custGeom>
          <a:solidFill>
            <a:srgbClr val="008000"/>
          </a:solidFill>
          <a:ln w="0" cap="flat">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31"/>
          <p:cNvSpPr>
            <a:spLocks/>
          </p:cNvSpPr>
          <p:nvPr/>
        </p:nvSpPr>
        <p:spPr bwMode="auto">
          <a:xfrm>
            <a:off x="4437063" y="4594225"/>
            <a:ext cx="179388" cy="179388"/>
          </a:xfrm>
          <a:custGeom>
            <a:avLst/>
            <a:gdLst>
              <a:gd name="T0" fmla="*/ 57 w 113"/>
              <a:gd name="T1" fmla="*/ 0 h 113"/>
              <a:gd name="T2" fmla="*/ 57 w 113"/>
              <a:gd name="T3" fmla="*/ 0 h 113"/>
              <a:gd name="T4" fmla="*/ 57 w 113"/>
              <a:gd name="T5" fmla="*/ 0 h 113"/>
              <a:gd name="T6" fmla="*/ 113 w 113"/>
              <a:gd name="T7" fmla="*/ 113 h 113"/>
              <a:gd name="T8" fmla="*/ 113 w 113"/>
              <a:gd name="T9" fmla="*/ 113 h 113"/>
              <a:gd name="T10" fmla="*/ 0 w 113"/>
              <a:gd name="T11" fmla="*/ 113 h 113"/>
              <a:gd name="T12" fmla="*/ 0 w 113"/>
              <a:gd name="T13" fmla="*/ 113 h 113"/>
              <a:gd name="T14" fmla="*/ 57 w 113"/>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13">
                <a:moveTo>
                  <a:pt x="57" y="0"/>
                </a:moveTo>
                <a:lnTo>
                  <a:pt x="57" y="0"/>
                </a:lnTo>
                <a:lnTo>
                  <a:pt x="57" y="0"/>
                </a:lnTo>
                <a:lnTo>
                  <a:pt x="113" y="113"/>
                </a:lnTo>
                <a:lnTo>
                  <a:pt x="113" y="113"/>
                </a:lnTo>
                <a:lnTo>
                  <a:pt x="0" y="113"/>
                </a:lnTo>
                <a:lnTo>
                  <a:pt x="0" y="113"/>
                </a:lnTo>
                <a:lnTo>
                  <a:pt x="57" y="0"/>
                </a:lnTo>
                <a:close/>
              </a:path>
            </a:pathLst>
          </a:custGeom>
          <a:solidFill>
            <a:srgbClr val="000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2"/>
          <p:cNvSpPr>
            <a:spLocks/>
          </p:cNvSpPr>
          <p:nvPr/>
        </p:nvSpPr>
        <p:spPr bwMode="auto">
          <a:xfrm>
            <a:off x="5946775" y="4594225"/>
            <a:ext cx="179388" cy="179388"/>
          </a:xfrm>
          <a:custGeom>
            <a:avLst/>
            <a:gdLst>
              <a:gd name="T0" fmla="*/ 56 w 113"/>
              <a:gd name="T1" fmla="*/ 0 h 113"/>
              <a:gd name="T2" fmla="*/ 56 w 113"/>
              <a:gd name="T3" fmla="*/ 0 h 113"/>
              <a:gd name="T4" fmla="*/ 56 w 113"/>
              <a:gd name="T5" fmla="*/ 0 h 113"/>
              <a:gd name="T6" fmla="*/ 113 w 113"/>
              <a:gd name="T7" fmla="*/ 113 h 113"/>
              <a:gd name="T8" fmla="*/ 113 w 113"/>
              <a:gd name="T9" fmla="*/ 113 h 113"/>
              <a:gd name="T10" fmla="*/ 0 w 113"/>
              <a:gd name="T11" fmla="*/ 113 h 113"/>
              <a:gd name="T12" fmla="*/ 0 w 113"/>
              <a:gd name="T13" fmla="*/ 113 h 113"/>
              <a:gd name="T14" fmla="*/ 56 w 113"/>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13">
                <a:moveTo>
                  <a:pt x="56" y="0"/>
                </a:moveTo>
                <a:lnTo>
                  <a:pt x="56" y="0"/>
                </a:lnTo>
                <a:lnTo>
                  <a:pt x="56" y="0"/>
                </a:lnTo>
                <a:lnTo>
                  <a:pt x="113" y="113"/>
                </a:lnTo>
                <a:lnTo>
                  <a:pt x="113" y="113"/>
                </a:lnTo>
                <a:lnTo>
                  <a:pt x="0" y="113"/>
                </a:lnTo>
                <a:lnTo>
                  <a:pt x="0" y="113"/>
                </a:lnTo>
                <a:lnTo>
                  <a:pt x="56" y="0"/>
                </a:lnTo>
                <a:close/>
              </a:path>
            </a:pathLst>
          </a:custGeom>
          <a:solidFill>
            <a:srgbClr val="000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34"/>
          <p:cNvSpPr>
            <a:spLocks noChangeArrowheads="1"/>
          </p:cNvSpPr>
          <p:nvPr/>
        </p:nvSpPr>
        <p:spPr bwMode="auto">
          <a:xfrm>
            <a:off x="841375" y="5545138"/>
            <a:ext cx="3794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6.0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Rectangle 35"/>
          <p:cNvSpPr>
            <a:spLocks noChangeArrowheads="1"/>
          </p:cNvSpPr>
          <p:nvPr/>
        </p:nvSpPr>
        <p:spPr bwMode="auto">
          <a:xfrm>
            <a:off x="841375" y="4889500"/>
            <a:ext cx="37941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6.5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Rectangle 36"/>
          <p:cNvSpPr>
            <a:spLocks noChangeArrowheads="1"/>
          </p:cNvSpPr>
          <p:nvPr/>
        </p:nvSpPr>
        <p:spPr bwMode="auto">
          <a:xfrm>
            <a:off x="841375" y="4233863"/>
            <a:ext cx="37941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7.0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Rectangle 37"/>
          <p:cNvSpPr>
            <a:spLocks noChangeArrowheads="1"/>
          </p:cNvSpPr>
          <p:nvPr/>
        </p:nvSpPr>
        <p:spPr bwMode="auto">
          <a:xfrm>
            <a:off x="841375" y="3579813"/>
            <a:ext cx="3794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7.5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 name="Rectangle 38"/>
          <p:cNvSpPr>
            <a:spLocks noChangeArrowheads="1"/>
          </p:cNvSpPr>
          <p:nvPr/>
        </p:nvSpPr>
        <p:spPr bwMode="auto">
          <a:xfrm>
            <a:off x="841375" y="2924175"/>
            <a:ext cx="3794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8.0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 name="Rectangle 39"/>
          <p:cNvSpPr>
            <a:spLocks noChangeArrowheads="1"/>
          </p:cNvSpPr>
          <p:nvPr/>
        </p:nvSpPr>
        <p:spPr bwMode="auto">
          <a:xfrm>
            <a:off x="841375" y="2268538"/>
            <a:ext cx="37941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8.5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Rectangle 40"/>
          <p:cNvSpPr>
            <a:spLocks noChangeArrowheads="1"/>
          </p:cNvSpPr>
          <p:nvPr/>
        </p:nvSpPr>
        <p:spPr bwMode="auto">
          <a:xfrm>
            <a:off x="841375" y="1612900"/>
            <a:ext cx="37941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9.0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Rectangle 41"/>
          <p:cNvSpPr>
            <a:spLocks noChangeArrowheads="1"/>
          </p:cNvSpPr>
          <p:nvPr/>
        </p:nvSpPr>
        <p:spPr bwMode="auto">
          <a:xfrm>
            <a:off x="841375" y="958850"/>
            <a:ext cx="3794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9.5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Rectangle 42"/>
          <p:cNvSpPr>
            <a:spLocks noChangeArrowheads="1"/>
          </p:cNvSpPr>
          <p:nvPr/>
        </p:nvSpPr>
        <p:spPr bwMode="auto">
          <a:xfrm>
            <a:off x="1584325" y="5786438"/>
            <a:ext cx="4476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-1.5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Rectangle 43"/>
          <p:cNvSpPr>
            <a:spLocks noChangeArrowheads="1"/>
          </p:cNvSpPr>
          <p:nvPr/>
        </p:nvSpPr>
        <p:spPr bwMode="auto">
          <a:xfrm>
            <a:off x="2506663" y="5786438"/>
            <a:ext cx="4492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Rectangle 44"/>
          <p:cNvSpPr>
            <a:spLocks noChangeArrowheads="1"/>
          </p:cNvSpPr>
          <p:nvPr/>
        </p:nvSpPr>
        <p:spPr bwMode="auto">
          <a:xfrm>
            <a:off x="3430588" y="5786438"/>
            <a:ext cx="4476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-0.5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Rectangle 45"/>
          <p:cNvSpPr>
            <a:spLocks noChangeArrowheads="1"/>
          </p:cNvSpPr>
          <p:nvPr/>
        </p:nvSpPr>
        <p:spPr bwMode="auto">
          <a:xfrm>
            <a:off x="4386263" y="5786438"/>
            <a:ext cx="37941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 name="Rectangle 46"/>
          <p:cNvSpPr>
            <a:spLocks noChangeArrowheads="1"/>
          </p:cNvSpPr>
          <p:nvPr/>
        </p:nvSpPr>
        <p:spPr bwMode="auto">
          <a:xfrm>
            <a:off x="5310188" y="5786438"/>
            <a:ext cx="37941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0.5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 name="Rectangle 47"/>
          <p:cNvSpPr>
            <a:spLocks noChangeArrowheads="1"/>
          </p:cNvSpPr>
          <p:nvPr/>
        </p:nvSpPr>
        <p:spPr bwMode="auto">
          <a:xfrm>
            <a:off x="6232525" y="5786438"/>
            <a:ext cx="37941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Rectangle 48"/>
          <p:cNvSpPr>
            <a:spLocks noChangeArrowheads="1"/>
          </p:cNvSpPr>
          <p:nvPr/>
        </p:nvSpPr>
        <p:spPr bwMode="auto">
          <a:xfrm>
            <a:off x="7154863" y="5786438"/>
            <a:ext cx="37941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1.5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 name="Rectangle 49"/>
          <p:cNvSpPr>
            <a:spLocks noChangeArrowheads="1"/>
          </p:cNvSpPr>
          <p:nvPr/>
        </p:nvSpPr>
        <p:spPr bwMode="auto">
          <a:xfrm>
            <a:off x="8077200" y="5786438"/>
            <a:ext cx="37941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2.0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Rectangle 50"/>
          <p:cNvSpPr>
            <a:spLocks noChangeArrowheads="1"/>
          </p:cNvSpPr>
          <p:nvPr/>
        </p:nvSpPr>
        <p:spPr bwMode="auto">
          <a:xfrm rot="16200000">
            <a:off x="-760412" y="3309937"/>
            <a:ext cx="2538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Plasma total Ca, mg/dL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 name="Rectangle 51"/>
          <p:cNvSpPr>
            <a:spLocks noChangeArrowheads="1"/>
          </p:cNvSpPr>
          <p:nvPr/>
        </p:nvSpPr>
        <p:spPr bwMode="auto">
          <a:xfrm>
            <a:off x="3557588" y="6151563"/>
            <a:ext cx="26447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Days relative to calving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 name="Rectangle 52"/>
          <p:cNvSpPr>
            <a:spLocks noChangeArrowheads="1"/>
          </p:cNvSpPr>
          <p:nvPr/>
        </p:nvSpPr>
        <p:spPr bwMode="auto">
          <a:xfrm>
            <a:off x="2582108" y="191761"/>
            <a:ext cx="482433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rgbClr val="960000"/>
                </a:solidFill>
                <a:effectLst/>
                <a:latin typeface="Calibri" pitchFamily="34" charset="0"/>
                <a:cs typeface="Arial" pitchFamily="34" charset="0"/>
              </a:rPr>
              <a:t>Bovikalc</a:t>
            </a:r>
            <a:r>
              <a:rPr kumimoji="0" lang="en-US" sz="2800" b="1" i="1" u="none" strike="noStrike" cap="none" normalizeH="0" baseline="30000" dirty="0" smtClean="0">
                <a:ln>
                  <a:noFill/>
                </a:ln>
                <a:solidFill>
                  <a:srgbClr val="960000"/>
                </a:solidFill>
                <a:effectLst/>
                <a:latin typeface="Calibri" pitchFamily="34" charset="0"/>
                <a:cs typeface="Arial" pitchFamily="34" charset="0"/>
                <a:sym typeface="Symbol"/>
              </a:rPr>
              <a:t></a:t>
            </a:r>
            <a:r>
              <a:rPr kumimoji="0" lang="en-US" sz="2800" b="1" i="1" u="none" strike="noStrike" cap="none" normalizeH="0" baseline="0" dirty="0" smtClean="0">
                <a:ln>
                  <a:noFill/>
                </a:ln>
                <a:solidFill>
                  <a:srgbClr val="960000"/>
                </a:solidFill>
                <a:effectLst/>
                <a:latin typeface="Calibri" pitchFamily="34" charset="0"/>
                <a:cs typeface="Arial" pitchFamily="34" charset="0"/>
              </a:rPr>
              <a:t> Bolus Dosing Schedule</a:t>
            </a:r>
            <a:endParaRPr kumimoji="0" lang="en-US" sz="2800" b="0" i="0" u="none" strike="noStrike" cap="none" normalizeH="0" baseline="0" dirty="0" smtClean="0">
              <a:ln>
                <a:noFill/>
              </a:ln>
              <a:solidFill>
                <a:srgbClr val="960000"/>
              </a:solidFill>
              <a:effectLst/>
              <a:latin typeface="Arial" pitchFamily="34" charset="0"/>
              <a:cs typeface="Arial" pitchFamily="34" charset="0"/>
            </a:endParaRPr>
          </a:p>
        </p:txBody>
      </p:sp>
      <p:sp>
        <p:nvSpPr>
          <p:cNvPr id="53" name="Rectangle 53"/>
          <p:cNvSpPr>
            <a:spLocks noChangeArrowheads="1"/>
          </p:cNvSpPr>
          <p:nvPr/>
        </p:nvSpPr>
        <p:spPr bwMode="auto">
          <a:xfrm>
            <a:off x="2535910" y="597596"/>
            <a:ext cx="4916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eaLnBrk="1" hangingPunct="1"/>
            <a:r>
              <a:rPr kumimoji="0" lang="en-US" sz="2000" b="1" i="1" u="none" strike="noStrike" cap="none" normalizeH="0" baseline="0" dirty="0" smtClean="0">
                <a:ln>
                  <a:noFill/>
                </a:ln>
                <a:solidFill>
                  <a:srgbClr val="900000"/>
                </a:solidFill>
                <a:effectLst/>
                <a:latin typeface="Calibri" pitchFamily="34" charset="0"/>
                <a:cs typeface="Arial" pitchFamily="34" charset="0"/>
              </a:rPr>
              <a:t>charted with </a:t>
            </a:r>
            <a:r>
              <a:rPr lang="en-US" sz="2000" b="1" dirty="0">
                <a:solidFill>
                  <a:srgbClr val="900000"/>
                </a:solidFill>
                <a:latin typeface="Calibri" pitchFamily="34" charset="0"/>
                <a:cs typeface="Arial" pitchFamily="34" charset="0"/>
              </a:rPr>
              <a:t>the non-milk fever cows blood Ca</a:t>
            </a:r>
          </a:p>
        </p:txBody>
      </p:sp>
      <p:sp>
        <p:nvSpPr>
          <p:cNvPr id="56" name="Rectangle 56"/>
          <p:cNvSpPr>
            <a:spLocks noChangeArrowheads="1"/>
          </p:cNvSpPr>
          <p:nvPr/>
        </p:nvSpPr>
        <p:spPr bwMode="auto">
          <a:xfrm>
            <a:off x="6786563" y="5070475"/>
            <a:ext cx="1681163" cy="504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57"/>
          <p:cNvSpPr>
            <a:spLocks noEditPoints="1"/>
          </p:cNvSpPr>
          <p:nvPr/>
        </p:nvSpPr>
        <p:spPr bwMode="auto">
          <a:xfrm>
            <a:off x="6784975" y="5068888"/>
            <a:ext cx="1684338" cy="508000"/>
          </a:xfrm>
          <a:custGeom>
            <a:avLst/>
            <a:gdLst>
              <a:gd name="T0" fmla="*/ 0 w 4420"/>
              <a:gd name="T1" fmla="*/ 4 h 1336"/>
              <a:gd name="T2" fmla="*/ 4 w 4420"/>
              <a:gd name="T3" fmla="*/ 0 h 1336"/>
              <a:gd name="T4" fmla="*/ 4416 w 4420"/>
              <a:gd name="T5" fmla="*/ 0 h 1336"/>
              <a:gd name="T6" fmla="*/ 4420 w 4420"/>
              <a:gd name="T7" fmla="*/ 4 h 1336"/>
              <a:gd name="T8" fmla="*/ 4420 w 4420"/>
              <a:gd name="T9" fmla="*/ 1332 h 1336"/>
              <a:gd name="T10" fmla="*/ 4416 w 4420"/>
              <a:gd name="T11" fmla="*/ 1336 h 1336"/>
              <a:gd name="T12" fmla="*/ 4 w 4420"/>
              <a:gd name="T13" fmla="*/ 1336 h 1336"/>
              <a:gd name="T14" fmla="*/ 0 w 4420"/>
              <a:gd name="T15" fmla="*/ 1332 h 1336"/>
              <a:gd name="T16" fmla="*/ 0 w 4420"/>
              <a:gd name="T17" fmla="*/ 4 h 1336"/>
              <a:gd name="T18" fmla="*/ 8 w 4420"/>
              <a:gd name="T19" fmla="*/ 1332 h 1336"/>
              <a:gd name="T20" fmla="*/ 4 w 4420"/>
              <a:gd name="T21" fmla="*/ 1328 h 1336"/>
              <a:gd name="T22" fmla="*/ 4416 w 4420"/>
              <a:gd name="T23" fmla="*/ 1328 h 1336"/>
              <a:gd name="T24" fmla="*/ 4412 w 4420"/>
              <a:gd name="T25" fmla="*/ 1332 h 1336"/>
              <a:gd name="T26" fmla="*/ 4412 w 4420"/>
              <a:gd name="T27" fmla="*/ 4 h 1336"/>
              <a:gd name="T28" fmla="*/ 4416 w 4420"/>
              <a:gd name="T29" fmla="*/ 8 h 1336"/>
              <a:gd name="T30" fmla="*/ 4 w 4420"/>
              <a:gd name="T31" fmla="*/ 8 h 1336"/>
              <a:gd name="T32" fmla="*/ 8 w 4420"/>
              <a:gd name="T33" fmla="*/ 4 h 1336"/>
              <a:gd name="T34" fmla="*/ 8 w 4420"/>
              <a:gd name="T35" fmla="*/ 1332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0" h="1336">
                <a:moveTo>
                  <a:pt x="0" y="4"/>
                </a:moveTo>
                <a:cubicBezTo>
                  <a:pt x="0" y="2"/>
                  <a:pt x="2" y="0"/>
                  <a:pt x="4" y="0"/>
                </a:cubicBezTo>
                <a:lnTo>
                  <a:pt x="4416" y="0"/>
                </a:lnTo>
                <a:cubicBezTo>
                  <a:pt x="4419" y="0"/>
                  <a:pt x="4420" y="2"/>
                  <a:pt x="4420" y="4"/>
                </a:cubicBezTo>
                <a:lnTo>
                  <a:pt x="4420" y="1332"/>
                </a:lnTo>
                <a:cubicBezTo>
                  <a:pt x="4420" y="1335"/>
                  <a:pt x="4419" y="1336"/>
                  <a:pt x="4416" y="1336"/>
                </a:cubicBezTo>
                <a:lnTo>
                  <a:pt x="4" y="1336"/>
                </a:lnTo>
                <a:cubicBezTo>
                  <a:pt x="2" y="1336"/>
                  <a:pt x="0" y="1335"/>
                  <a:pt x="0" y="1332"/>
                </a:cubicBezTo>
                <a:lnTo>
                  <a:pt x="0" y="4"/>
                </a:lnTo>
                <a:close/>
                <a:moveTo>
                  <a:pt x="8" y="1332"/>
                </a:moveTo>
                <a:lnTo>
                  <a:pt x="4" y="1328"/>
                </a:lnTo>
                <a:lnTo>
                  <a:pt x="4416" y="1328"/>
                </a:lnTo>
                <a:lnTo>
                  <a:pt x="4412" y="1332"/>
                </a:lnTo>
                <a:lnTo>
                  <a:pt x="4412" y="4"/>
                </a:lnTo>
                <a:lnTo>
                  <a:pt x="4416" y="8"/>
                </a:lnTo>
                <a:lnTo>
                  <a:pt x="4" y="8"/>
                </a:lnTo>
                <a:lnTo>
                  <a:pt x="8" y="4"/>
                </a:lnTo>
                <a:lnTo>
                  <a:pt x="8" y="1332"/>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58"/>
          <p:cNvSpPr>
            <a:spLocks/>
          </p:cNvSpPr>
          <p:nvPr/>
        </p:nvSpPr>
        <p:spPr bwMode="auto">
          <a:xfrm>
            <a:off x="6943725" y="5181600"/>
            <a:ext cx="274638" cy="30163"/>
          </a:xfrm>
          <a:custGeom>
            <a:avLst/>
            <a:gdLst>
              <a:gd name="T0" fmla="*/ 40 w 720"/>
              <a:gd name="T1" fmla="*/ 0 h 80"/>
              <a:gd name="T2" fmla="*/ 680 w 720"/>
              <a:gd name="T3" fmla="*/ 0 h 80"/>
              <a:gd name="T4" fmla="*/ 720 w 720"/>
              <a:gd name="T5" fmla="*/ 40 h 80"/>
              <a:gd name="T6" fmla="*/ 680 w 720"/>
              <a:gd name="T7" fmla="*/ 80 h 80"/>
              <a:gd name="T8" fmla="*/ 40 w 720"/>
              <a:gd name="T9" fmla="*/ 80 h 80"/>
              <a:gd name="T10" fmla="*/ 0 w 720"/>
              <a:gd name="T11" fmla="*/ 40 h 80"/>
              <a:gd name="T12" fmla="*/ 40 w 720"/>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720" h="80">
                <a:moveTo>
                  <a:pt x="40" y="0"/>
                </a:moveTo>
                <a:lnTo>
                  <a:pt x="680" y="0"/>
                </a:lnTo>
                <a:cubicBezTo>
                  <a:pt x="703" y="0"/>
                  <a:pt x="720" y="18"/>
                  <a:pt x="720" y="40"/>
                </a:cubicBezTo>
                <a:cubicBezTo>
                  <a:pt x="720" y="63"/>
                  <a:pt x="703" y="80"/>
                  <a:pt x="680" y="80"/>
                </a:cubicBezTo>
                <a:lnTo>
                  <a:pt x="40" y="80"/>
                </a:lnTo>
                <a:cubicBezTo>
                  <a:pt x="18" y="80"/>
                  <a:pt x="0" y="63"/>
                  <a:pt x="0" y="40"/>
                </a:cubicBezTo>
                <a:cubicBezTo>
                  <a:pt x="0" y="18"/>
                  <a:pt x="18" y="0"/>
                  <a:pt x="40" y="0"/>
                </a:cubicBezTo>
                <a:close/>
              </a:path>
            </a:pathLst>
          </a:custGeom>
          <a:solidFill>
            <a:srgbClr val="008000"/>
          </a:solidFill>
          <a:ln w="1"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Oval 59"/>
          <p:cNvSpPr>
            <a:spLocks noChangeArrowheads="1"/>
          </p:cNvSpPr>
          <p:nvPr/>
        </p:nvSpPr>
        <p:spPr bwMode="auto">
          <a:xfrm>
            <a:off x="7043738" y="5157788"/>
            <a:ext cx="76200" cy="76200"/>
          </a:xfrm>
          <a:prstGeom prst="ellipse">
            <a:avLst/>
          </a:prstGeom>
          <a:solidFill>
            <a:srgbClr val="008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60"/>
          <p:cNvSpPr>
            <a:spLocks noEditPoints="1"/>
          </p:cNvSpPr>
          <p:nvPr/>
        </p:nvSpPr>
        <p:spPr bwMode="auto">
          <a:xfrm>
            <a:off x="7027863" y="5143500"/>
            <a:ext cx="106363" cy="106363"/>
          </a:xfrm>
          <a:custGeom>
            <a:avLst/>
            <a:gdLst>
              <a:gd name="T0" fmla="*/ 278 w 281"/>
              <a:gd name="T1" fmla="*/ 165 h 281"/>
              <a:gd name="T2" fmla="*/ 268 w 281"/>
              <a:gd name="T3" fmla="*/ 199 h 281"/>
              <a:gd name="T4" fmla="*/ 242 w 281"/>
              <a:gd name="T5" fmla="*/ 237 h 281"/>
              <a:gd name="T6" fmla="*/ 216 w 281"/>
              <a:gd name="T7" fmla="*/ 259 h 281"/>
              <a:gd name="T8" fmla="*/ 172 w 281"/>
              <a:gd name="T9" fmla="*/ 277 h 281"/>
              <a:gd name="T10" fmla="*/ 136 w 281"/>
              <a:gd name="T11" fmla="*/ 280 h 281"/>
              <a:gd name="T12" fmla="*/ 90 w 281"/>
              <a:gd name="T13" fmla="*/ 271 h 281"/>
              <a:gd name="T14" fmla="*/ 59 w 281"/>
              <a:gd name="T15" fmla="*/ 254 h 281"/>
              <a:gd name="T16" fmla="*/ 27 w 281"/>
              <a:gd name="T17" fmla="*/ 222 h 281"/>
              <a:gd name="T18" fmla="*/ 10 w 281"/>
              <a:gd name="T19" fmla="*/ 192 h 281"/>
              <a:gd name="T20" fmla="*/ 1 w 281"/>
              <a:gd name="T21" fmla="*/ 144 h 281"/>
              <a:gd name="T22" fmla="*/ 4 w 281"/>
              <a:gd name="T23" fmla="*/ 108 h 281"/>
              <a:gd name="T24" fmla="*/ 23 w 281"/>
              <a:gd name="T25" fmla="*/ 66 h 281"/>
              <a:gd name="T26" fmla="*/ 44 w 281"/>
              <a:gd name="T27" fmla="*/ 39 h 281"/>
              <a:gd name="T28" fmla="*/ 83 w 281"/>
              <a:gd name="T29" fmla="*/ 13 h 281"/>
              <a:gd name="T30" fmla="*/ 116 w 281"/>
              <a:gd name="T31" fmla="*/ 3 h 281"/>
              <a:gd name="T32" fmla="*/ 165 w 281"/>
              <a:gd name="T33" fmla="*/ 3 h 281"/>
              <a:gd name="T34" fmla="*/ 199 w 281"/>
              <a:gd name="T35" fmla="*/ 13 h 281"/>
              <a:gd name="T36" fmla="*/ 237 w 281"/>
              <a:gd name="T37" fmla="*/ 39 h 281"/>
              <a:gd name="T38" fmla="*/ 259 w 281"/>
              <a:gd name="T39" fmla="*/ 66 h 281"/>
              <a:gd name="T40" fmla="*/ 277 w 281"/>
              <a:gd name="T41" fmla="*/ 109 h 281"/>
              <a:gd name="T42" fmla="*/ 199 w 281"/>
              <a:gd name="T43" fmla="*/ 124 h 281"/>
              <a:gd name="T44" fmla="*/ 198 w 281"/>
              <a:gd name="T45" fmla="*/ 121 h 281"/>
              <a:gd name="T46" fmla="*/ 180 w 281"/>
              <a:gd name="T47" fmla="*/ 96 h 281"/>
              <a:gd name="T48" fmla="*/ 177 w 281"/>
              <a:gd name="T49" fmla="*/ 93 h 281"/>
              <a:gd name="T50" fmla="*/ 149 w 281"/>
              <a:gd name="T51" fmla="*/ 81 h 281"/>
              <a:gd name="T52" fmla="*/ 144 w 281"/>
              <a:gd name="T53" fmla="*/ 80 h 281"/>
              <a:gd name="T54" fmla="*/ 114 w 281"/>
              <a:gd name="T55" fmla="*/ 87 h 281"/>
              <a:gd name="T56" fmla="*/ 110 w 281"/>
              <a:gd name="T57" fmla="*/ 88 h 281"/>
              <a:gd name="T58" fmla="*/ 88 w 281"/>
              <a:gd name="T59" fmla="*/ 110 h 281"/>
              <a:gd name="T60" fmla="*/ 87 w 281"/>
              <a:gd name="T61" fmla="*/ 114 h 281"/>
              <a:gd name="T62" fmla="*/ 80 w 281"/>
              <a:gd name="T63" fmla="*/ 144 h 281"/>
              <a:gd name="T64" fmla="*/ 81 w 281"/>
              <a:gd name="T65" fmla="*/ 149 h 281"/>
              <a:gd name="T66" fmla="*/ 93 w 281"/>
              <a:gd name="T67" fmla="*/ 177 h 281"/>
              <a:gd name="T68" fmla="*/ 96 w 281"/>
              <a:gd name="T69" fmla="*/ 180 h 281"/>
              <a:gd name="T70" fmla="*/ 121 w 281"/>
              <a:gd name="T71" fmla="*/ 198 h 281"/>
              <a:gd name="T72" fmla="*/ 124 w 281"/>
              <a:gd name="T73" fmla="*/ 199 h 281"/>
              <a:gd name="T74" fmla="*/ 157 w 281"/>
              <a:gd name="T75" fmla="*/ 199 h 281"/>
              <a:gd name="T76" fmla="*/ 160 w 281"/>
              <a:gd name="T77" fmla="*/ 198 h 281"/>
              <a:gd name="T78" fmla="*/ 186 w 281"/>
              <a:gd name="T79" fmla="*/ 180 h 281"/>
              <a:gd name="T80" fmla="*/ 188 w 281"/>
              <a:gd name="T81" fmla="*/ 177 h 281"/>
              <a:gd name="T82" fmla="*/ 200 w 281"/>
              <a:gd name="T83" fmla="*/ 149 h 281"/>
              <a:gd name="T84" fmla="*/ 201 w 281"/>
              <a:gd name="T85" fmla="*/ 14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1" h="281">
                <a:moveTo>
                  <a:pt x="280" y="136"/>
                </a:moveTo>
                <a:cubicBezTo>
                  <a:pt x="281" y="139"/>
                  <a:pt x="281" y="142"/>
                  <a:pt x="280" y="144"/>
                </a:cubicBezTo>
                <a:lnTo>
                  <a:pt x="278" y="165"/>
                </a:lnTo>
                <a:cubicBezTo>
                  <a:pt x="278" y="167"/>
                  <a:pt x="277" y="170"/>
                  <a:pt x="277" y="172"/>
                </a:cubicBezTo>
                <a:lnTo>
                  <a:pt x="271" y="191"/>
                </a:lnTo>
                <a:cubicBezTo>
                  <a:pt x="270" y="194"/>
                  <a:pt x="269" y="196"/>
                  <a:pt x="268" y="199"/>
                </a:cubicBezTo>
                <a:lnTo>
                  <a:pt x="259" y="216"/>
                </a:lnTo>
                <a:cubicBezTo>
                  <a:pt x="257" y="218"/>
                  <a:pt x="256" y="220"/>
                  <a:pt x="254" y="222"/>
                </a:cubicBezTo>
                <a:lnTo>
                  <a:pt x="242" y="237"/>
                </a:lnTo>
                <a:cubicBezTo>
                  <a:pt x="240" y="239"/>
                  <a:pt x="239" y="240"/>
                  <a:pt x="237" y="242"/>
                </a:cubicBezTo>
                <a:lnTo>
                  <a:pt x="222" y="254"/>
                </a:lnTo>
                <a:cubicBezTo>
                  <a:pt x="220" y="256"/>
                  <a:pt x="218" y="257"/>
                  <a:pt x="216" y="259"/>
                </a:cubicBezTo>
                <a:lnTo>
                  <a:pt x="199" y="268"/>
                </a:lnTo>
                <a:cubicBezTo>
                  <a:pt x="196" y="269"/>
                  <a:pt x="194" y="270"/>
                  <a:pt x="191" y="271"/>
                </a:cubicBezTo>
                <a:lnTo>
                  <a:pt x="172" y="277"/>
                </a:lnTo>
                <a:cubicBezTo>
                  <a:pt x="170" y="277"/>
                  <a:pt x="167" y="278"/>
                  <a:pt x="165" y="278"/>
                </a:cubicBezTo>
                <a:lnTo>
                  <a:pt x="144" y="280"/>
                </a:lnTo>
                <a:cubicBezTo>
                  <a:pt x="142" y="281"/>
                  <a:pt x="139" y="281"/>
                  <a:pt x="136" y="280"/>
                </a:cubicBezTo>
                <a:lnTo>
                  <a:pt x="116" y="278"/>
                </a:lnTo>
                <a:cubicBezTo>
                  <a:pt x="114" y="278"/>
                  <a:pt x="111" y="277"/>
                  <a:pt x="109" y="277"/>
                </a:cubicBezTo>
                <a:lnTo>
                  <a:pt x="90" y="271"/>
                </a:lnTo>
                <a:cubicBezTo>
                  <a:pt x="87" y="270"/>
                  <a:pt x="85" y="269"/>
                  <a:pt x="83" y="268"/>
                </a:cubicBezTo>
                <a:lnTo>
                  <a:pt x="66" y="259"/>
                </a:lnTo>
                <a:cubicBezTo>
                  <a:pt x="63" y="257"/>
                  <a:pt x="61" y="256"/>
                  <a:pt x="59" y="254"/>
                </a:cubicBezTo>
                <a:lnTo>
                  <a:pt x="44" y="242"/>
                </a:lnTo>
                <a:cubicBezTo>
                  <a:pt x="43" y="240"/>
                  <a:pt x="41" y="239"/>
                  <a:pt x="39" y="237"/>
                </a:cubicBezTo>
                <a:lnTo>
                  <a:pt x="27" y="222"/>
                </a:lnTo>
                <a:cubicBezTo>
                  <a:pt x="25" y="220"/>
                  <a:pt x="24" y="218"/>
                  <a:pt x="23" y="216"/>
                </a:cubicBezTo>
                <a:lnTo>
                  <a:pt x="13" y="199"/>
                </a:lnTo>
                <a:cubicBezTo>
                  <a:pt x="12" y="196"/>
                  <a:pt x="11" y="194"/>
                  <a:pt x="10" y="192"/>
                </a:cubicBezTo>
                <a:lnTo>
                  <a:pt x="4" y="173"/>
                </a:lnTo>
                <a:cubicBezTo>
                  <a:pt x="4" y="170"/>
                  <a:pt x="3" y="167"/>
                  <a:pt x="3" y="165"/>
                </a:cubicBezTo>
                <a:lnTo>
                  <a:pt x="1" y="144"/>
                </a:lnTo>
                <a:cubicBezTo>
                  <a:pt x="0" y="142"/>
                  <a:pt x="0" y="139"/>
                  <a:pt x="1" y="136"/>
                </a:cubicBezTo>
                <a:lnTo>
                  <a:pt x="3" y="116"/>
                </a:lnTo>
                <a:cubicBezTo>
                  <a:pt x="3" y="114"/>
                  <a:pt x="4" y="111"/>
                  <a:pt x="4" y="108"/>
                </a:cubicBezTo>
                <a:lnTo>
                  <a:pt x="10" y="90"/>
                </a:lnTo>
                <a:cubicBezTo>
                  <a:pt x="11" y="87"/>
                  <a:pt x="12" y="85"/>
                  <a:pt x="13" y="83"/>
                </a:cubicBezTo>
                <a:lnTo>
                  <a:pt x="23" y="66"/>
                </a:lnTo>
                <a:cubicBezTo>
                  <a:pt x="24" y="63"/>
                  <a:pt x="25" y="61"/>
                  <a:pt x="27" y="59"/>
                </a:cubicBezTo>
                <a:lnTo>
                  <a:pt x="39" y="44"/>
                </a:lnTo>
                <a:cubicBezTo>
                  <a:pt x="41" y="43"/>
                  <a:pt x="43" y="41"/>
                  <a:pt x="44" y="39"/>
                </a:cubicBezTo>
                <a:lnTo>
                  <a:pt x="59" y="27"/>
                </a:lnTo>
                <a:cubicBezTo>
                  <a:pt x="61" y="25"/>
                  <a:pt x="63" y="24"/>
                  <a:pt x="66" y="23"/>
                </a:cubicBezTo>
                <a:lnTo>
                  <a:pt x="83" y="13"/>
                </a:lnTo>
                <a:cubicBezTo>
                  <a:pt x="85" y="12"/>
                  <a:pt x="87" y="11"/>
                  <a:pt x="90" y="10"/>
                </a:cubicBezTo>
                <a:lnTo>
                  <a:pt x="108" y="4"/>
                </a:lnTo>
                <a:cubicBezTo>
                  <a:pt x="111" y="4"/>
                  <a:pt x="114" y="3"/>
                  <a:pt x="116" y="3"/>
                </a:cubicBezTo>
                <a:lnTo>
                  <a:pt x="136" y="1"/>
                </a:lnTo>
                <a:cubicBezTo>
                  <a:pt x="139" y="0"/>
                  <a:pt x="142" y="0"/>
                  <a:pt x="144" y="1"/>
                </a:cubicBezTo>
                <a:lnTo>
                  <a:pt x="165" y="3"/>
                </a:lnTo>
                <a:cubicBezTo>
                  <a:pt x="167" y="3"/>
                  <a:pt x="170" y="4"/>
                  <a:pt x="173" y="4"/>
                </a:cubicBezTo>
                <a:lnTo>
                  <a:pt x="192" y="10"/>
                </a:lnTo>
                <a:cubicBezTo>
                  <a:pt x="194" y="11"/>
                  <a:pt x="196" y="12"/>
                  <a:pt x="199" y="13"/>
                </a:cubicBezTo>
                <a:lnTo>
                  <a:pt x="216" y="23"/>
                </a:lnTo>
                <a:cubicBezTo>
                  <a:pt x="218" y="24"/>
                  <a:pt x="220" y="25"/>
                  <a:pt x="222" y="27"/>
                </a:cubicBezTo>
                <a:lnTo>
                  <a:pt x="237" y="39"/>
                </a:lnTo>
                <a:cubicBezTo>
                  <a:pt x="239" y="41"/>
                  <a:pt x="240" y="43"/>
                  <a:pt x="242" y="44"/>
                </a:cubicBezTo>
                <a:lnTo>
                  <a:pt x="254" y="59"/>
                </a:lnTo>
                <a:cubicBezTo>
                  <a:pt x="256" y="61"/>
                  <a:pt x="257" y="63"/>
                  <a:pt x="259" y="66"/>
                </a:cubicBezTo>
                <a:lnTo>
                  <a:pt x="268" y="83"/>
                </a:lnTo>
                <a:cubicBezTo>
                  <a:pt x="269" y="85"/>
                  <a:pt x="270" y="87"/>
                  <a:pt x="271" y="90"/>
                </a:cubicBezTo>
                <a:lnTo>
                  <a:pt x="277" y="109"/>
                </a:lnTo>
                <a:cubicBezTo>
                  <a:pt x="277" y="111"/>
                  <a:pt x="278" y="114"/>
                  <a:pt x="278" y="116"/>
                </a:cubicBezTo>
                <a:lnTo>
                  <a:pt x="280" y="136"/>
                </a:lnTo>
                <a:close/>
                <a:moveTo>
                  <a:pt x="199" y="124"/>
                </a:moveTo>
                <a:lnTo>
                  <a:pt x="200" y="132"/>
                </a:lnTo>
                <a:lnTo>
                  <a:pt x="194" y="113"/>
                </a:lnTo>
                <a:lnTo>
                  <a:pt x="198" y="121"/>
                </a:lnTo>
                <a:lnTo>
                  <a:pt x="188" y="104"/>
                </a:lnTo>
                <a:lnTo>
                  <a:pt x="193" y="110"/>
                </a:lnTo>
                <a:lnTo>
                  <a:pt x="180" y="96"/>
                </a:lnTo>
                <a:lnTo>
                  <a:pt x="186" y="101"/>
                </a:lnTo>
                <a:lnTo>
                  <a:pt x="171" y="88"/>
                </a:lnTo>
                <a:lnTo>
                  <a:pt x="177" y="93"/>
                </a:lnTo>
                <a:lnTo>
                  <a:pt x="160" y="84"/>
                </a:lnTo>
                <a:lnTo>
                  <a:pt x="167" y="87"/>
                </a:lnTo>
                <a:lnTo>
                  <a:pt x="149" y="81"/>
                </a:lnTo>
                <a:lnTo>
                  <a:pt x="157" y="82"/>
                </a:lnTo>
                <a:lnTo>
                  <a:pt x="137" y="80"/>
                </a:lnTo>
                <a:lnTo>
                  <a:pt x="144" y="80"/>
                </a:lnTo>
                <a:lnTo>
                  <a:pt x="124" y="82"/>
                </a:lnTo>
                <a:lnTo>
                  <a:pt x="133" y="81"/>
                </a:lnTo>
                <a:lnTo>
                  <a:pt x="114" y="87"/>
                </a:lnTo>
                <a:lnTo>
                  <a:pt x="121" y="84"/>
                </a:lnTo>
                <a:lnTo>
                  <a:pt x="104" y="93"/>
                </a:lnTo>
                <a:lnTo>
                  <a:pt x="110" y="88"/>
                </a:lnTo>
                <a:lnTo>
                  <a:pt x="96" y="101"/>
                </a:lnTo>
                <a:lnTo>
                  <a:pt x="101" y="96"/>
                </a:lnTo>
                <a:lnTo>
                  <a:pt x="88" y="110"/>
                </a:lnTo>
                <a:lnTo>
                  <a:pt x="93" y="104"/>
                </a:lnTo>
                <a:lnTo>
                  <a:pt x="84" y="121"/>
                </a:lnTo>
                <a:lnTo>
                  <a:pt x="87" y="114"/>
                </a:lnTo>
                <a:lnTo>
                  <a:pt x="81" y="133"/>
                </a:lnTo>
                <a:lnTo>
                  <a:pt x="82" y="124"/>
                </a:lnTo>
                <a:lnTo>
                  <a:pt x="80" y="144"/>
                </a:lnTo>
                <a:lnTo>
                  <a:pt x="80" y="137"/>
                </a:lnTo>
                <a:lnTo>
                  <a:pt x="82" y="157"/>
                </a:lnTo>
                <a:lnTo>
                  <a:pt x="81" y="149"/>
                </a:lnTo>
                <a:lnTo>
                  <a:pt x="87" y="167"/>
                </a:lnTo>
                <a:lnTo>
                  <a:pt x="84" y="160"/>
                </a:lnTo>
                <a:lnTo>
                  <a:pt x="93" y="177"/>
                </a:lnTo>
                <a:lnTo>
                  <a:pt x="88" y="171"/>
                </a:lnTo>
                <a:lnTo>
                  <a:pt x="101" y="186"/>
                </a:lnTo>
                <a:lnTo>
                  <a:pt x="96" y="180"/>
                </a:lnTo>
                <a:lnTo>
                  <a:pt x="110" y="193"/>
                </a:lnTo>
                <a:lnTo>
                  <a:pt x="104" y="188"/>
                </a:lnTo>
                <a:lnTo>
                  <a:pt x="121" y="198"/>
                </a:lnTo>
                <a:lnTo>
                  <a:pt x="113" y="194"/>
                </a:lnTo>
                <a:lnTo>
                  <a:pt x="132" y="200"/>
                </a:lnTo>
                <a:lnTo>
                  <a:pt x="124" y="199"/>
                </a:lnTo>
                <a:lnTo>
                  <a:pt x="144" y="201"/>
                </a:lnTo>
                <a:lnTo>
                  <a:pt x="137" y="201"/>
                </a:lnTo>
                <a:lnTo>
                  <a:pt x="157" y="199"/>
                </a:lnTo>
                <a:lnTo>
                  <a:pt x="149" y="200"/>
                </a:lnTo>
                <a:lnTo>
                  <a:pt x="168" y="194"/>
                </a:lnTo>
                <a:lnTo>
                  <a:pt x="160" y="198"/>
                </a:lnTo>
                <a:lnTo>
                  <a:pt x="177" y="188"/>
                </a:lnTo>
                <a:lnTo>
                  <a:pt x="171" y="193"/>
                </a:lnTo>
                <a:lnTo>
                  <a:pt x="186" y="180"/>
                </a:lnTo>
                <a:lnTo>
                  <a:pt x="180" y="186"/>
                </a:lnTo>
                <a:lnTo>
                  <a:pt x="193" y="171"/>
                </a:lnTo>
                <a:lnTo>
                  <a:pt x="188" y="177"/>
                </a:lnTo>
                <a:lnTo>
                  <a:pt x="198" y="160"/>
                </a:lnTo>
                <a:lnTo>
                  <a:pt x="194" y="168"/>
                </a:lnTo>
                <a:lnTo>
                  <a:pt x="200" y="149"/>
                </a:lnTo>
                <a:lnTo>
                  <a:pt x="199" y="157"/>
                </a:lnTo>
                <a:lnTo>
                  <a:pt x="201" y="137"/>
                </a:lnTo>
                <a:lnTo>
                  <a:pt x="201" y="144"/>
                </a:lnTo>
                <a:lnTo>
                  <a:pt x="199" y="124"/>
                </a:lnTo>
                <a:close/>
              </a:path>
            </a:pathLst>
          </a:custGeom>
          <a:solidFill>
            <a:srgbClr val="008000"/>
          </a:solidFill>
          <a:ln w="1"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Rectangle 61"/>
          <p:cNvSpPr>
            <a:spLocks noChangeArrowheads="1"/>
          </p:cNvSpPr>
          <p:nvPr/>
        </p:nvSpPr>
        <p:spPr bwMode="auto">
          <a:xfrm>
            <a:off x="7229475" y="5116513"/>
            <a:ext cx="11303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Cows without MF</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 name="Rectangle 63"/>
          <p:cNvSpPr>
            <a:spLocks noChangeArrowheads="1"/>
          </p:cNvSpPr>
          <p:nvPr/>
        </p:nvSpPr>
        <p:spPr bwMode="auto">
          <a:xfrm>
            <a:off x="7229475" y="5368925"/>
            <a:ext cx="9779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Oral Ca Suppl.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1026"/>
          <p:cNvSpPr/>
          <p:nvPr/>
        </p:nvSpPr>
        <p:spPr>
          <a:xfrm>
            <a:off x="1296988" y="1077913"/>
            <a:ext cx="7394575" cy="459025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29" name="Straight Connector 1028"/>
          <p:cNvCxnSpPr/>
          <p:nvPr/>
        </p:nvCxnSpPr>
        <p:spPr>
          <a:xfrm flipV="1">
            <a:off x="1225196" y="2395408"/>
            <a:ext cx="1508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1225196" y="3714750"/>
            <a:ext cx="1508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1225196" y="4374357"/>
            <a:ext cx="1508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1225196" y="5014012"/>
            <a:ext cx="1508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1225196" y="3056641"/>
            <a:ext cx="1508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1225196" y="1738764"/>
            <a:ext cx="1508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1225196" y="1074649"/>
            <a:ext cx="1508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1225196" y="5668169"/>
            <a:ext cx="1508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732928" y="5591077"/>
            <a:ext cx="0" cy="155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1293672" y="5591077"/>
            <a:ext cx="0" cy="155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3636804" y="5591077"/>
            <a:ext cx="0" cy="155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525753" y="5591077"/>
            <a:ext cx="0" cy="155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5444556" y="5591077"/>
            <a:ext cx="0" cy="155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389376" y="5591077"/>
            <a:ext cx="0" cy="155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7293252" y="5591077"/>
            <a:ext cx="0" cy="155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8197128" y="5591077"/>
            <a:ext cx="0" cy="155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8691563" y="5591077"/>
            <a:ext cx="0" cy="155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1815404" y="5591077"/>
            <a:ext cx="0" cy="155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Freeform 32"/>
          <p:cNvSpPr>
            <a:spLocks/>
          </p:cNvSpPr>
          <p:nvPr/>
        </p:nvSpPr>
        <p:spPr bwMode="auto">
          <a:xfrm>
            <a:off x="6991350" y="5322888"/>
            <a:ext cx="179388" cy="179388"/>
          </a:xfrm>
          <a:custGeom>
            <a:avLst/>
            <a:gdLst>
              <a:gd name="T0" fmla="*/ 56 w 113"/>
              <a:gd name="T1" fmla="*/ 0 h 113"/>
              <a:gd name="T2" fmla="*/ 56 w 113"/>
              <a:gd name="T3" fmla="*/ 0 h 113"/>
              <a:gd name="T4" fmla="*/ 56 w 113"/>
              <a:gd name="T5" fmla="*/ 0 h 113"/>
              <a:gd name="T6" fmla="*/ 113 w 113"/>
              <a:gd name="T7" fmla="*/ 113 h 113"/>
              <a:gd name="T8" fmla="*/ 113 w 113"/>
              <a:gd name="T9" fmla="*/ 113 h 113"/>
              <a:gd name="T10" fmla="*/ 0 w 113"/>
              <a:gd name="T11" fmla="*/ 113 h 113"/>
              <a:gd name="T12" fmla="*/ 0 w 113"/>
              <a:gd name="T13" fmla="*/ 113 h 113"/>
              <a:gd name="T14" fmla="*/ 56 w 113"/>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13">
                <a:moveTo>
                  <a:pt x="56" y="0"/>
                </a:moveTo>
                <a:lnTo>
                  <a:pt x="56" y="0"/>
                </a:lnTo>
                <a:lnTo>
                  <a:pt x="56" y="0"/>
                </a:lnTo>
                <a:lnTo>
                  <a:pt x="113" y="113"/>
                </a:lnTo>
                <a:lnTo>
                  <a:pt x="113" y="113"/>
                </a:lnTo>
                <a:lnTo>
                  <a:pt x="0" y="113"/>
                </a:lnTo>
                <a:lnTo>
                  <a:pt x="0" y="113"/>
                </a:lnTo>
                <a:lnTo>
                  <a:pt x="56" y="0"/>
                </a:lnTo>
                <a:close/>
              </a:path>
            </a:pathLst>
          </a:custGeom>
          <a:solidFill>
            <a:srgbClr val="000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938868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p:txBody>
          <a:bodyPr/>
          <a:lstStyle/>
          <a:p>
            <a:r>
              <a:rPr lang="en-US" dirty="0" smtClean="0"/>
              <a:t>Study Objectives</a:t>
            </a:r>
            <a:endParaRPr lang="en-US" dirty="0"/>
          </a:p>
        </p:txBody>
      </p:sp>
      <p:sp>
        <p:nvSpPr>
          <p:cNvPr id="745475" name="Rectangle 3"/>
          <p:cNvSpPr>
            <a:spLocks noGrp="1" noChangeArrowheads="1"/>
          </p:cNvSpPr>
          <p:nvPr>
            <p:ph idx="1"/>
          </p:nvPr>
        </p:nvSpPr>
        <p:spPr>
          <a:xfrm>
            <a:off x="673976" y="2236076"/>
            <a:ext cx="7796048" cy="2367455"/>
          </a:xfrm>
        </p:spPr>
        <p:txBody>
          <a:bodyPr/>
          <a:lstStyle/>
          <a:p>
            <a:pPr>
              <a:spcBef>
                <a:spcPts val="600"/>
              </a:spcBef>
              <a:defRPr/>
            </a:pPr>
            <a:r>
              <a:rPr lang="en-US" dirty="0"/>
              <a:t>To determine if different subgroups of cows responded differently to oral calcium supplementation</a:t>
            </a:r>
          </a:p>
          <a:p>
            <a:pPr marL="862013" lvl="1" indent="-296863">
              <a:lnSpc>
                <a:spcPts val="3200"/>
              </a:lnSpc>
              <a:defRPr/>
            </a:pPr>
            <a:r>
              <a:rPr lang="en-US" dirty="0"/>
              <a:t>potential application - to target groups of cows for oral calcium supplementation</a:t>
            </a:r>
          </a:p>
        </p:txBody>
      </p:sp>
      <p:sp>
        <p:nvSpPr>
          <p:cNvPr id="5" name="TextBox 4"/>
          <p:cNvSpPr txBox="1"/>
          <p:nvPr/>
        </p:nvSpPr>
        <p:spPr>
          <a:xfrm>
            <a:off x="4842136" y="6466489"/>
            <a:ext cx="4191000" cy="276999"/>
          </a:xfrm>
          <a:prstGeom prst="rect">
            <a:avLst/>
          </a:prstGeom>
          <a:noFill/>
        </p:spPr>
        <p:txBody>
          <a:bodyPr wrap="square" rtlCol="0">
            <a:spAutoFit/>
          </a:bodyPr>
          <a:lstStyle/>
          <a:p>
            <a:pPr algn="r"/>
            <a:r>
              <a:rPr lang="en-US" sz="1200" dirty="0">
                <a:solidFill>
                  <a:srgbClr val="0033CC"/>
                </a:solidFill>
              </a:rPr>
              <a:t>Oetzel and Miller, J. Dairy Sci., </a:t>
            </a:r>
            <a:r>
              <a:rPr lang="en-US" sz="1200" dirty="0" smtClean="0">
                <a:solidFill>
                  <a:srgbClr val="0033CC"/>
                </a:solidFill>
              </a:rPr>
              <a:t>95:7051, 2012</a:t>
            </a:r>
            <a:endParaRPr lang="en-US" sz="1200" dirty="0">
              <a:solidFill>
                <a:srgbClr val="0033CC"/>
              </a:solidFill>
            </a:endParaRPr>
          </a:p>
        </p:txBody>
      </p:sp>
    </p:spTree>
    <p:extLst>
      <p:ext uri="{BB962C8B-B14F-4D97-AF65-F5344CB8AC3E}">
        <p14:creationId xmlns:p14="http://schemas.microsoft.com/office/powerpoint/2010/main" val="22214671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p:txBody>
          <a:bodyPr/>
          <a:lstStyle/>
          <a:p>
            <a:r>
              <a:rPr lang="en-US" dirty="0" smtClean="0"/>
              <a:t>Study Conclusions</a:t>
            </a:r>
            <a:endParaRPr lang="en-US" dirty="0"/>
          </a:p>
        </p:txBody>
      </p:sp>
      <p:sp>
        <p:nvSpPr>
          <p:cNvPr id="5" name="Content Placeholder 4"/>
          <p:cNvSpPr>
            <a:spLocks noGrp="1"/>
          </p:cNvSpPr>
          <p:nvPr>
            <p:ph idx="1"/>
          </p:nvPr>
        </p:nvSpPr>
        <p:spPr>
          <a:xfrm>
            <a:off x="381000" y="1259910"/>
            <a:ext cx="8229600" cy="5090786"/>
          </a:xfrm>
        </p:spPr>
        <p:txBody>
          <a:bodyPr/>
          <a:lstStyle/>
          <a:p>
            <a:r>
              <a:rPr lang="en-US" dirty="0" smtClean="0"/>
              <a:t>Supplementing Bovikalc</a:t>
            </a:r>
            <a:r>
              <a:rPr lang="en-US" dirty="0" smtClean="0">
                <a:latin typeface="Calibri"/>
              </a:rPr>
              <a:t>®</a:t>
            </a:r>
            <a:r>
              <a:rPr lang="en-US" dirty="0" smtClean="0"/>
              <a:t> to all 2+ lact. cows:</a:t>
            </a:r>
          </a:p>
          <a:p>
            <a:pPr lvl="1"/>
            <a:r>
              <a:rPr lang="en-US" dirty="0" smtClean="0"/>
              <a:t>1st test milk yield:</a:t>
            </a:r>
          </a:p>
          <a:p>
            <a:pPr lvl="2"/>
            <a:r>
              <a:rPr lang="en-US" dirty="0" smtClean="0"/>
              <a:t>90.4 lbs for the Bovikalc</a:t>
            </a:r>
            <a:r>
              <a:rPr lang="en-US" dirty="0" smtClean="0">
                <a:latin typeface="Calibri"/>
              </a:rPr>
              <a:t>®</a:t>
            </a:r>
            <a:r>
              <a:rPr lang="en-US" dirty="0" smtClean="0"/>
              <a:t> supplemented cows</a:t>
            </a:r>
            <a:br>
              <a:rPr lang="en-US" dirty="0" smtClean="0"/>
            </a:br>
            <a:r>
              <a:rPr lang="en-US" dirty="0" smtClean="0"/>
              <a:t>vs. 89.1 lbs for the control cows (ns)</a:t>
            </a:r>
          </a:p>
          <a:p>
            <a:pPr lvl="1"/>
            <a:r>
              <a:rPr lang="en-US" dirty="0" smtClean="0"/>
              <a:t>health events by 30 days in milk:</a:t>
            </a:r>
          </a:p>
          <a:p>
            <a:pPr lvl="2"/>
            <a:r>
              <a:rPr lang="en-US" dirty="0" smtClean="0"/>
              <a:t>0.84 events for </a:t>
            </a:r>
            <a:r>
              <a:rPr lang="en-US" dirty="0"/>
              <a:t>the Bovikalc® supplemented </a:t>
            </a:r>
            <a:r>
              <a:rPr lang="en-US" dirty="0" smtClean="0"/>
              <a:t>cows vs. 0.76 events for </a:t>
            </a:r>
            <a:r>
              <a:rPr lang="en-US" dirty="0"/>
              <a:t>the control cows (ns)</a:t>
            </a:r>
          </a:p>
          <a:p>
            <a:r>
              <a:rPr lang="en-US" dirty="0" smtClean="0"/>
              <a:t>Lame cows supplemented with </a:t>
            </a:r>
            <a:r>
              <a:rPr lang="en-US" dirty="0"/>
              <a:t>Bovikalc®</a:t>
            </a:r>
            <a:r>
              <a:rPr lang="en-US" dirty="0" smtClean="0"/>
              <a:t> had 0.34 fewer </a:t>
            </a:r>
            <a:r>
              <a:rPr lang="en-US" dirty="0"/>
              <a:t>health events before 30 days in milk compared to control </a:t>
            </a:r>
            <a:r>
              <a:rPr lang="en-US" dirty="0" smtClean="0"/>
              <a:t>cows</a:t>
            </a:r>
          </a:p>
          <a:p>
            <a:pPr lvl="1">
              <a:spcBef>
                <a:spcPts val="600"/>
              </a:spcBef>
            </a:pPr>
            <a:r>
              <a:rPr lang="en-US" dirty="0" smtClean="0"/>
              <a:t>0.89 vs. 1.23 health events </a:t>
            </a:r>
            <a:r>
              <a:rPr lang="en-US" dirty="0"/>
              <a:t>(</a:t>
            </a:r>
            <a:r>
              <a:rPr lang="en-US" i="1" dirty="0"/>
              <a:t>P </a:t>
            </a:r>
            <a:r>
              <a:rPr lang="en-US" dirty="0"/>
              <a:t>&lt; 0.05</a:t>
            </a:r>
            <a:r>
              <a:rPr lang="en-US" dirty="0" smtClean="0"/>
              <a:t>)</a:t>
            </a:r>
          </a:p>
        </p:txBody>
      </p:sp>
      <p:sp>
        <p:nvSpPr>
          <p:cNvPr id="8" name="TextBox 7"/>
          <p:cNvSpPr txBox="1"/>
          <p:nvPr/>
        </p:nvSpPr>
        <p:spPr>
          <a:xfrm>
            <a:off x="4816736" y="6468680"/>
            <a:ext cx="4191000" cy="276999"/>
          </a:xfrm>
          <a:prstGeom prst="rect">
            <a:avLst/>
          </a:prstGeom>
          <a:noFill/>
        </p:spPr>
        <p:txBody>
          <a:bodyPr wrap="square" rtlCol="0">
            <a:spAutoFit/>
          </a:bodyPr>
          <a:lstStyle/>
          <a:p>
            <a:pPr algn="r"/>
            <a:r>
              <a:rPr lang="en-US" sz="1200" dirty="0">
                <a:solidFill>
                  <a:srgbClr val="0033CC"/>
                </a:solidFill>
              </a:rPr>
              <a:t>Oetzel and Miller, J. Dairy Sci., </a:t>
            </a:r>
            <a:r>
              <a:rPr lang="en-US" sz="1200" dirty="0" smtClean="0">
                <a:solidFill>
                  <a:srgbClr val="0033CC"/>
                </a:solidFill>
              </a:rPr>
              <a:t>95:7051, 2012</a:t>
            </a:r>
            <a:endParaRPr lang="en-US" sz="1200" dirty="0">
              <a:solidFill>
                <a:srgbClr val="0033CC"/>
              </a:solidFill>
            </a:endParaRPr>
          </a:p>
        </p:txBody>
      </p:sp>
    </p:spTree>
    <p:extLst>
      <p:ext uri="{BB962C8B-B14F-4D97-AF65-F5344CB8AC3E}">
        <p14:creationId xmlns:p14="http://schemas.microsoft.com/office/powerpoint/2010/main" val="2276540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p:txBody>
          <a:bodyPr/>
          <a:lstStyle/>
          <a:p>
            <a:r>
              <a:rPr lang="en-US" dirty="0" smtClean="0"/>
              <a:t>Study Conclusions</a:t>
            </a:r>
            <a:endParaRPr lang="en-US" dirty="0"/>
          </a:p>
        </p:txBody>
      </p:sp>
      <p:sp>
        <p:nvSpPr>
          <p:cNvPr id="5" name="Content Placeholder 4"/>
          <p:cNvSpPr>
            <a:spLocks noGrp="1"/>
          </p:cNvSpPr>
          <p:nvPr>
            <p:ph idx="1"/>
          </p:nvPr>
        </p:nvSpPr>
        <p:spPr>
          <a:xfrm>
            <a:off x="454572" y="1794422"/>
            <a:ext cx="8229600" cy="4017579"/>
          </a:xfrm>
        </p:spPr>
        <p:txBody>
          <a:bodyPr/>
          <a:lstStyle/>
          <a:p>
            <a:pPr>
              <a:spcBef>
                <a:spcPts val="600"/>
              </a:spcBef>
            </a:pPr>
            <a:r>
              <a:rPr lang="en-US" dirty="0"/>
              <a:t>Cows with higher previous lactation ME milk production and supplemented with Bovikalc® gave more milk at first test than control cows </a:t>
            </a:r>
            <a:endParaRPr lang="en-US" dirty="0" smtClean="0"/>
          </a:p>
          <a:p>
            <a:pPr lvl="1"/>
            <a:r>
              <a:rPr lang="en-US" dirty="0" smtClean="0"/>
              <a:t>cutpoint was cows above 105% of herd average ME milk (RELV) in previous lactation</a:t>
            </a:r>
          </a:p>
          <a:p>
            <a:pPr lvl="1"/>
            <a:r>
              <a:rPr lang="en-US" dirty="0" smtClean="0"/>
              <a:t>101.4 lbs </a:t>
            </a:r>
            <a:r>
              <a:rPr lang="en-US" dirty="0"/>
              <a:t>for the Bovikalc® supplemented cows</a:t>
            </a:r>
            <a:br>
              <a:rPr lang="en-US" dirty="0"/>
            </a:br>
            <a:r>
              <a:rPr lang="en-US" dirty="0"/>
              <a:t>vs. 95.3</a:t>
            </a:r>
            <a:r>
              <a:rPr lang="en-US" dirty="0" smtClean="0"/>
              <a:t> lbs </a:t>
            </a:r>
            <a:r>
              <a:rPr lang="en-US" dirty="0"/>
              <a:t>for the control </a:t>
            </a:r>
            <a:r>
              <a:rPr lang="en-US" dirty="0" smtClean="0"/>
              <a:t>cows</a:t>
            </a:r>
          </a:p>
          <a:p>
            <a:pPr lvl="1"/>
            <a:r>
              <a:rPr lang="en-US" dirty="0" smtClean="0"/>
              <a:t>6.5% more milk at 1st test (</a:t>
            </a:r>
            <a:r>
              <a:rPr lang="en-US" i="1" dirty="0" smtClean="0"/>
              <a:t>P </a:t>
            </a:r>
            <a:r>
              <a:rPr lang="en-US" dirty="0" smtClean="0"/>
              <a:t>&lt; 0.01)</a:t>
            </a:r>
          </a:p>
        </p:txBody>
      </p:sp>
      <p:sp>
        <p:nvSpPr>
          <p:cNvPr id="6" name="TextBox 5"/>
          <p:cNvSpPr txBox="1"/>
          <p:nvPr/>
        </p:nvSpPr>
        <p:spPr>
          <a:xfrm>
            <a:off x="4816736" y="6468680"/>
            <a:ext cx="4191000" cy="276999"/>
          </a:xfrm>
          <a:prstGeom prst="rect">
            <a:avLst/>
          </a:prstGeom>
          <a:noFill/>
        </p:spPr>
        <p:txBody>
          <a:bodyPr wrap="square" rtlCol="0">
            <a:spAutoFit/>
          </a:bodyPr>
          <a:lstStyle/>
          <a:p>
            <a:pPr algn="r"/>
            <a:r>
              <a:rPr lang="en-US" sz="1200" dirty="0">
                <a:solidFill>
                  <a:srgbClr val="0033CC"/>
                </a:solidFill>
              </a:rPr>
              <a:t>Oetzel and Miller, J. Dairy Sci., </a:t>
            </a:r>
            <a:r>
              <a:rPr lang="en-US" sz="1200" dirty="0" smtClean="0">
                <a:solidFill>
                  <a:srgbClr val="0033CC"/>
                </a:solidFill>
              </a:rPr>
              <a:t>95:7051, 2012</a:t>
            </a:r>
            <a:endParaRPr lang="en-US" sz="1200" dirty="0">
              <a:solidFill>
                <a:srgbClr val="0033CC"/>
              </a:solidFill>
            </a:endParaRPr>
          </a:p>
        </p:txBody>
      </p:sp>
    </p:spTree>
    <p:extLst>
      <p:ext uri="{BB962C8B-B14F-4D97-AF65-F5344CB8AC3E}">
        <p14:creationId xmlns:p14="http://schemas.microsoft.com/office/powerpoint/2010/main" val="255722047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Hypocalcemia Effects</a:t>
            </a:r>
            <a:endParaRPr lang="en-US" dirty="0"/>
          </a:p>
        </p:txBody>
      </p:sp>
      <p:sp>
        <p:nvSpPr>
          <p:cNvPr id="3" name="Content Placeholder 2"/>
          <p:cNvSpPr>
            <a:spLocks noGrp="1"/>
          </p:cNvSpPr>
          <p:nvPr>
            <p:ph idx="1"/>
          </p:nvPr>
        </p:nvSpPr>
        <p:spPr>
          <a:xfrm>
            <a:off x="457200" y="1731580"/>
            <a:ext cx="8229600" cy="4525963"/>
          </a:xfrm>
        </p:spPr>
        <p:txBody>
          <a:bodyPr/>
          <a:lstStyle/>
          <a:p>
            <a:r>
              <a:rPr lang="en-US" dirty="0" smtClean="0"/>
              <a:t>Cows do not have to be recumbent to be negatively affected by hypocalcemia</a:t>
            </a:r>
          </a:p>
          <a:p>
            <a:r>
              <a:rPr lang="en-US" dirty="0" smtClean="0"/>
              <a:t>Ca is essential for muscle and nerve function</a:t>
            </a:r>
          </a:p>
          <a:p>
            <a:pPr lvl="1"/>
            <a:r>
              <a:rPr lang="en-US" dirty="0" smtClean="0"/>
              <a:t>skeletal muscle strength</a:t>
            </a:r>
          </a:p>
          <a:p>
            <a:pPr lvl="1"/>
            <a:r>
              <a:rPr lang="en-US" dirty="0" smtClean="0"/>
              <a:t>GI motility</a:t>
            </a:r>
          </a:p>
          <a:p>
            <a:r>
              <a:rPr lang="en-US" dirty="0" smtClean="0"/>
              <a:t>Key problems due to hypocalcemia</a:t>
            </a:r>
          </a:p>
          <a:p>
            <a:pPr lvl="1"/>
            <a:r>
              <a:rPr lang="en-US" dirty="0" smtClean="0"/>
              <a:t>decreased dry matter intake after calving</a:t>
            </a:r>
          </a:p>
          <a:p>
            <a:pPr lvl="1"/>
            <a:r>
              <a:rPr lang="en-US" dirty="0" smtClean="0"/>
              <a:t>increased secondary diseases</a:t>
            </a:r>
            <a:endParaRPr lang="en-US" dirty="0"/>
          </a:p>
        </p:txBody>
      </p:sp>
    </p:spTree>
    <p:extLst>
      <p:ext uri="{BB962C8B-B14F-4D97-AF65-F5344CB8AC3E}">
        <p14:creationId xmlns:p14="http://schemas.microsoft.com/office/powerpoint/2010/main" val="156993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p:txBody>
          <a:bodyPr/>
          <a:lstStyle/>
          <a:p>
            <a:r>
              <a:rPr lang="en-US" dirty="0" smtClean="0"/>
              <a:t>Study Conclusions</a:t>
            </a:r>
            <a:endParaRPr lang="en-US" dirty="0"/>
          </a:p>
        </p:txBody>
      </p:sp>
      <p:sp>
        <p:nvSpPr>
          <p:cNvPr id="5" name="Content Placeholder 4"/>
          <p:cNvSpPr>
            <a:spLocks noGrp="1"/>
          </p:cNvSpPr>
          <p:nvPr>
            <p:ph idx="1"/>
          </p:nvPr>
        </p:nvSpPr>
        <p:spPr>
          <a:xfrm>
            <a:off x="381000" y="1626257"/>
            <a:ext cx="8382000" cy="4359166"/>
          </a:xfrm>
        </p:spPr>
        <p:txBody>
          <a:bodyPr/>
          <a:lstStyle/>
          <a:p>
            <a:r>
              <a:rPr lang="en-US" dirty="0" smtClean="0"/>
              <a:t>Combine lame and higher previous ME cows</a:t>
            </a:r>
          </a:p>
          <a:p>
            <a:pPr lvl="1"/>
            <a:r>
              <a:rPr lang="en-US" dirty="0" smtClean="0"/>
              <a:t>444 total cows (48% of eligible)</a:t>
            </a:r>
          </a:p>
          <a:p>
            <a:pPr lvl="1"/>
            <a:r>
              <a:rPr lang="en-US" dirty="0" smtClean="0"/>
              <a:t>99.4 </a:t>
            </a:r>
            <a:r>
              <a:rPr lang="en-US" dirty="0"/>
              <a:t>lbs for the Bovikalc® supplemented cows</a:t>
            </a:r>
            <a:br>
              <a:rPr lang="en-US" dirty="0"/>
            </a:br>
            <a:r>
              <a:rPr lang="en-US" dirty="0"/>
              <a:t>vs. </a:t>
            </a:r>
            <a:r>
              <a:rPr lang="en-US" dirty="0" smtClean="0"/>
              <a:t>92.8 lbs </a:t>
            </a:r>
            <a:r>
              <a:rPr lang="en-US" dirty="0"/>
              <a:t>for the control cows</a:t>
            </a:r>
          </a:p>
          <a:p>
            <a:pPr lvl="1"/>
            <a:r>
              <a:rPr lang="en-US" dirty="0" smtClean="0"/>
              <a:t>7.2% more milk at 1st test (</a:t>
            </a:r>
            <a:r>
              <a:rPr lang="en-US" i="1" dirty="0" smtClean="0"/>
              <a:t>P </a:t>
            </a:r>
            <a:r>
              <a:rPr lang="en-US" dirty="0" smtClean="0"/>
              <a:t>&lt; 0.01)</a:t>
            </a:r>
          </a:p>
          <a:p>
            <a:pPr lvl="1"/>
            <a:r>
              <a:rPr lang="en-US" dirty="0" smtClean="0"/>
              <a:t>0.72 </a:t>
            </a:r>
            <a:r>
              <a:rPr lang="en-US" dirty="0"/>
              <a:t>events for the Bovikalc® supplemented cows vs. 0.76 events for the control cows (ns</a:t>
            </a:r>
            <a:r>
              <a:rPr lang="en-US" dirty="0" smtClean="0"/>
              <a:t>)</a:t>
            </a:r>
          </a:p>
          <a:p>
            <a:r>
              <a:rPr lang="en-US" dirty="0" smtClean="0"/>
              <a:t>Improved milk yield without impaired health</a:t>
            </a:r>
          </a:p>
        </p:txBody>
      </p:sp>
      <p:sp>
        <p:nvSpPr>
          <p:cNvPr id="6" name="TextBox 5"/>
          <p:cNvSpPr txBox="1"/>
          <p:nvPr/>
        </p:nvSpPr>
        <p:spPr>
          <a:xfrm>
            <a:off x="4816736" y="6468680"/>
            <a:ext cx="4191000" cy="276999"/>
          </a:xfrm>
          <a:prstGeom prst="rect">
            <a:avLst/>
          </a:prstGeom>
          <a:noFill/>
        </p:spPr>
        <p:txBody>
          <a:bodyPr wrap="square" rtlCol="0">
            <a:spAutoFit/>
          </a:bodyPr>
          <a:lstStyle/>
          <a:p>
            <a:pPr algn="r"/>
            <a:r>
              <a:rPr lang="en-US" sz="1200" dirty="0">
                <a:solidFill>
                  <a:srgbClr val="0033CC"/>
                </a:solidFill>
              </a:rPr>
              <a:t>Oetzel and Miller, J. Dairy Sci., </a:t>
            </a:r>
            <a:r>
              <a:rPr lang="en-US" sz="1200" dirty="0" smtClean="0">
                <a:solidFill>
                  <a:srgbClr val="0033CC"/>
                </a:solidFill>
              </a:rPr>
              <a:t>95:7051, 2012</a:t>
            </a:r>
            <a:endParaRPr lang="en-US" sz="1200" dirty="0">
              <a:solidFill>
                <a:srgbClr val="0033CC"/>
              </a:solidFill>
            </a:endParaRPr>
          </a:p>
        </p:txBody>
      </p:sp>
    </p:spTree>
    <p:extLst>
      <p:ext uri="{BB962C8B-B14F-4D97-AF65-F5344CB8AC3E}">
        <p14:creationId xmlns:p14="http://schemas.microsoft.com/office/powerpoint/2010/main" val="39482543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p:txBody>
          <a:bodyPr/>
          <a:lstStyle/>
          <a:p>
            <a:r>
              <a:rPr lang="en-US" dirty="0" smtClean="0"/>
              <a:t>More Study Conclusions</a:t>
            </a:r>
            <a:endParaRPr lang="en-US" dirty="0"/>
          </a:p>
        </p:txBody>
      </p:sp>
      <p:sp>
        <p:nvSpPr>
          <p:cNvPr id="5" name="Content Placeholder 4"/>
          <p:cNvSpPr>
            <a:spLocks noGrp="1"/>
          </p:cNvSpPr>
          <p:nvPr>
            <p:ph idx="1"/>
          </p:nvPr>
        </p:nvSpPr>
        <p:spPr>
          <a:xfrm>
            <a:off x="381000" y="2293882"/>
            <a:ext cx="8382000" cy="2151993"/>
          </a:xfrm>
        </p:spPr>
        <p:txBody>
          <a:bodyPr/>
          <a:lstStyle/>
          <a:p>
            <a:r>
              <a:rPr lang="en-US" dirty="0"/>
              <a:t>Highest risk for hypocalcemia does not equate to the best response to supplementation</a:t>
            </a:r>
          </a:p>
          <a:p>
            <a:pPr lvl="1"/>
            <a:r>
              <a:rPr lang="en-US" dirty="0"/>
              <a:t>no effect of parity (</a:t>
            </a:r>
            <a:r>
              <a:rPr lang="en-US" dirty="0" smtClean="0"/>
              <a:t>within multiparous cows)</a:t>
            </a:r>
          </a:p>
          <a:p>
            <a:pPr lvl="1"/>
            <a:r>
              <a:rPr lang="en-US" dirty="0" smtClean="0"/>
              <a:t>no effect of calving difficulty</a:t>
            </a:r>
          </a:p>
        </p:txBody>
      </p:sp>
      <p:sp>
        <p:nvSpPr>
          <p:cNvPr id="6" name="TextBox 5"/>
          <p:cNvSpPr txBox="1"/>
          <p:nvPr/>
        </p:nvSpPr>
        <p:spPr>
          <a:xfrm>
            <a:off x="4816736" y="6468680"/>
            <a:ext cx="4191000" cy="276999"/>
          </a:xfrm>
          <a:prstGeom prst="rect">
            <a:avLst/>
          </a:prstGeom>
          <a:noFill/>
        </p:spPr>
        <p:txBody>
          <a:bodyPr wrap="square" rtlCol="0">
            <a:spAutoFit/>
          </a:bodyPr>
          <a:lstStyle/>
          <a:p>
            <a:pPr algn="r"/>
            <a:r>
              <a:rPr lang="en-US" sz="1200" dirty="0">
                <a:solidFill>
                  <a:srgbClr val="0033CC"/>
                </a:solidFill>
              </a:rPr>
              <a:t>Oetzel and Miller, J. Dairy Sci., </a:t>
            </a:r>
            <a:r>
              <a:rPr lang="en-US" sz="1200" dirty="0" smtClean="0">
                <a:solidFill>
                  <a:srgbClr val="0033CC"/>
                </a:solidFill>
              </a:rPr>
              <a:t>95:7051, 2012</a:t>
            </a:r>
            <a:endParaRPr lang="en-US" sz="1200" dirty="0">
              <a:solidFill>
                <a:srgbClr val="0033CC"/>
              </a:solidFill>
            </a:endParaRPr>
          </a:p>
        </p:txBody>
      </p:sp>
    </p:spTree>
    <p:extLst>
      <p:ext uri="{BB962C8B-B14F-4D97-AF65-F5344CB8AC3E}">
        <p14:creationId xmlns:p14="http://schemas.microsoft.com/office/powerpoint/2010/main" val="59401876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Which Ca Source to Use?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041" y="1290140"/>
            <a:ext cx="7753918" cy="5135712"/>
          </a:xfrm>
          <a:prstGeom prst="rect">
            <a:avLst/>
          </a:prstGeom>
          <a:ln w="28575">
            <a:solidFill>
              <a:schemeClr val="tx1"/>
            </a:solidFill>
          </a:ln>
        </p:spPr>
      </p:pic>
    </p:spTree>
    <p:extLst>
      <p:ext uri="{BB962C8B-B14F-4D97-AF65-F5344CB8AC3E}">
        <p14:creationId xmlns:p14="http://schemas.microsoft.com/office/powerpoint/2010/main" val="33286000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ts val="4600"/>
              </a:lnSpc>
            </a:pPr>
            <a:r>
              <a:rPr lang="en-US" dirty="0"/>
              <a:t>Ca Sources in Oral Ca Supplements</a:t>
            </a:r>
          </a:p>
        </p:txBody>
      </p:sp>
      <p:sp>
        <p:nvSpPr>
          <p:cNvPr id="6" name="Content Placeholder 5"/>
          <p:cNvSpPr>
            <a:spLocks noGrp="1"/>
          </p:cNvSpPr>
          <p:nvPr>
            <p:ph idx="1"/>
          </p:nvPr>
        </p:nvSpPr>
        <p:spPr>
          <a:xfrm>
            <a:off x="2261038" y="2510660"/>
            <a:ext cx="4621924" cy="1978572"/>
          </a:xfrm>
        </p:spPr>
        <p:txBody>
          <a:bodyPr/>
          <a:lstStyle/>
          <a:p>
            <a:r>
              <a:rPr lang="en-US" dirty="0"/>
              <a:t>Calcium chloride vs.</a:t>
            </a:r>
          </a:p>
          <a:p>
            <a:r>
              <a:rPr lang="en-US" dirty="0"/>
              <a:t>Calcium propionate vs.</a:t>
            </a:r>
          </a:p>
          <a:p>
            <a:r>
              <a:rPr lang="en-US" dirty="0"/>
              <a:t>Calcium carbonate</a:t>
            </a:r>
          </a:p>
        </p:txBody>
      </p:sp>
    </p:spTree>
    <p:extLst>
      <p:ext uri="{BB962C8B-B14F-4D97-AF65-F5344CB8AC3E}">
        <p14:creationId xmlns:p14="http://schemas.microsoft.com/office/powerpoint/2010/main" val="10845894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1752271" y="2320830"/>
            <a:ext cx="6629400"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752271" y="1784641"/>
            <a:ext cx="6629400"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1752271" y="2857019"/>
            <a:ext cx="6629400"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1752271" y="3393208"/>
            <a:ext cx="6629400"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1752271" y="3929397"/>
            <a:ext cx="6629400"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1752271" y="4465586"/>
            <a:ext cx="6629400"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752271" y="5001777"/>
            <a:ext cx="6629400"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177276" y="6489423"/>
            <a:ext cx="5867400" cy="276999"/>
          </a:xfrm>
          <a:prstGeom prst="rect">
            <a:avLst/>
          </a:prstGeom>
          <a:noFill/>
        </p:spPr>
        <p:txBody>
          <a:bodyPr wrap="square" rtlCol="0">
            <a:spAutoFit/>
          </a:bodyPr>
          <a:lstStyle/>
          <a:p>
            <a:pPr algn="r"/>
            <a:r>
              <a:rPr lang="en-US" sz="1200" dirty="0">
                <a:solidFill>
                  <a:srgbClr val="0033CC"/>
                </a:solidFill>
              </a:rPr>
              <a:t>Goff and Horst, JDS 76:101-108, </a:t>
            </a:r>
            <a:r>
              <a:rPr lang="en-US" sz="1200" dirty="0" smtClean="0">
                <a:solidFill>
                  <a:srgbClr val="0033CC"/>
                </a:solidFill>
              </a:rPr>
              <a:t>1993</a:t>
            </a:r>
            <a:endParaRPr lang="en-US" sz="1200" dirty="0">
              <a:solidFill>
                <a:srgbClr val="0033CC"/>
              </a:solidFill>
            </a:endParaRPr>
          </a:p>
        </p:txBody>
      </p:sp>
      <p:sp>
        <p:nvSpPr>
          <p:cNvPr id="1041" name="Rectangle 48"/>
          <p:cNvSpPr>
            <a:spLocks noChangeArrowheads="1"/>
          </p:cNvSpPr>
          <p:nvPr/>
        </p:nvSpPr>
        <p:spPr bwMode="auto">
          <a:xfrm>
            <a:off x="1167729" y="5433076"/>
            <a:ext cx="485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90%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2" name="Rectangle 49"/>
          <p:cNvSpPr>
            <a:spLocks noChangeArrowheads="1"/>
          </p:cNvSpPr>
          <p:nvPr/>
        </p:nvSpPr>
        <p:spPr bwMode="auto">
          <a:xfrm>
            <a:off x="1069304" y="4359926"/>
            <a:ext cx="600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110%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3" name="Rectangle 50"/>
          <p:cNvSpPr>
            <a:spLocks noChangeArrowheads="1"/>
          </p:cNvSpPr>
          <p:nvPr/>
        </p:nvSpPr>
        <p:spPr bwMode="auto">
          <a:xfrm>
            <a:off x="1053429" y="3286776"/>
            <a:ext cx="428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130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4" name="Rectangle 51"/>
          <p:cNvSpPr>
            <a:spLocks noChangeArrowheads="1"/>
          </p:cNvSpPr>
          <p:nvPr/>
        </p:nvSpPr>
        <p:spPr bwMode="auto">
          <a:xfrm>
            <a:off x="1396329" y="3286776"/>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5" name="Rectangle 52"/>
          <p:cNvSpPr>
            <a:spLocks noChangeArrowheads="1"/>
          </p:cNvSpPr>
          <p:nvPr/>
        </p:nvSpPr>
        <p:spPr bwMode="auto">
          <a:xfrm>
            <a:off x="1053429" y="2213626"/>
            <a:ext cx="428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150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6" name="Rectangle 53"/>
          <p:cNvSpPr>
            <a:spLocks noChangeArrowheads="1"/>
          </p:cNvSpPr>
          <p:nvPr/>
        </p:nvSpPr>
        <p:spPr bwMode="auto">
          <a:xfrm>
            <a:off x="1396329" y="2213626"/>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7" name="Rectangle 54"/>
          <p:cNvSpPr>
            <a:spLocks noChangeArrowheads="1"/>
          </p:cNvSpPr>
          <p:nvPr/>
        </p:nvSpPr>
        <p:spPr bwMode="auto">
          <a:xfrm>
            <a:off x="1053429" y="1140476"/>
            <a:ext cx="600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170%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0" name="Rectangle 57"/>
          <p:cNvSpPr>
            <a:spLocks noChangeArrowheads="1"/>
          </p:cNvSpPr>
          <p:nvPr/>
        </p:nvSpPr>
        <p:spPr bwMode="auto">
          <a:xfrm>
            <a:off x="1784124" y="5677551"/>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1" name="Rectangle 58"/>
          <p:cNvSpPr>
            <a:spLocks noChangeArrowheads="1"/>
          </p:cNvSpPr>
          <p:nvPr/>
        </p:nvSpPr>
        <p:spPr bwMode="auto">
          <a:xfrm>
            <a:off x="2292124" y="5677551"/>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0.5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2" name="Rectangle 59"/>
          <p:cNvSpPr>
            <a:spLocks noChangeArrowheads="1"/>
          </p:cNvSpPr>
          <p:nvPr/>
        </p:nvSpPr>
        <p:spPr bwMode="auto">
          <a:xfrm>
            <a:off x="2800124" y="5677551"/>
            <a:ext cx="369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3" name="Rectangle 60"/>
          <p:cNvSpPr>
            <a:spLocks noChangeArrowheads="1"/>
          </p:cNvSpPr>
          <p:nvPr/>
        </p:nvSpPr>
        <p:spPr bwMode="auto">
          <a:xfrm>
            <a:off x="3309712" y="5677551"/>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1.5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4" name="Rectangle 61"/>
          <p:cNvSpPr>
            <a:spLocks noChangeArrowheads="1"/>
          </p:cNvSpPr>
          <p:nvPr/>
        </p:nvSpPr>
        <p:spPr bwMode="auto">
          <a:xfrm>
            <a:off x="3817712" y="5677551"/>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2.0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5" name="Rectangle 62"/>
          <p:cNvSpPr>
            <a:spLocks noChangeArrowheads="1"/>
          </p:cNvSpPr>
          <p:nvPr/>
        </p:nvSpPr>
        <p:spPr bwMode="auto">
          <a:xfrm>
            <a:off x="4325712" y="5677551"/>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2.5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6" name="Rectangle 63"/>
          <p:cNvSpPr>
            <a:spLocks noChangeArrowheads="1"/>
          </p:cNvSpPr>
          <p:nvPr/>
        </p:nvSpPr>
        <p:spPr bwMode="auto">
          <a:xfrm>
            <a:off x="4833712" y="5677551"/>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3.0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7" name="Rectangle 64"/>
          <p:cNvSpPr>
            <a:spLocks noChangeArrowheads="1"/>
          </p:cNvSpPr>
          <p:nvPr/>
        </p:nvSpPr>
        <p:spPr bwMode="auto">
          <a:xfrm>
            <a:off x="5341712" y="5677551"/>
            <a:ext cx="209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8" name="Rectangle 65"/>
          <p:cNvSpPr>
            <a:spLocks noChangeArrowheads="1"/>
          </p:cNvSpPr>
          <p:nvPr/>
        </p:nvSpPr>
        <p:spPr bwMode="auto">
          <a:xfrm>
            <a:off x="5456012" y="5677551"/>
            <a:ext cx="15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9" name="Rectangle 66"/>
          <p:cNvSpPr>
            <a:spLocks noChangeArrowheads="1"/>
          </p:cNvSpPr>
          <p:nvPr/>
        </p:nvSpPr>
        <p:spPr bwMode="auto">
          <a:xfrm>
            <a:off x="5513162" y="5677551"/>
            <a:ext cx="209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0" name="Rectangle 67"/>
          <p:cNvSpPr>
            <a:spLocks noChangeArrowheads="1"/>
          </p:cNvSpPr>
          <p:nvPr/>
        </p:nvSpPr>
        <p:spPr bwMode="auto">
          <a:xfrm>
            <a:off x="5849712" y="5677551"/>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4.0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1" name="Rectangle 68"/>
          <p:cNvSpPr>
            <a:spLocks noChangeArrowheads="1"/>
          </p:cNvSpPr>
          <p:nvPr/>
        </p:nvSpPr>
        <p:spPr bwMode="auto">
          <a:xfrm>
            <a:off x="6357712" y="5677551"/>
            <a:ext cx="209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2" name="Rectangle 69"/>
          <p:cNvSpPr>
            <a:spLocks noChangeArrowheads="1"/>
          </p:cNvSpPr>
          <p:nvPr/>
        </p:nvSpPr>
        <p:spPr bwMode="auto">
          <a:xfrm>
            <a:off x="6472012" y="5677551"/>
            <a:ext cx="15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3" name="Rectangle 70"/>
          <p:cNvSpPr>
            <a:spLocks noChangeArrowheads="1"/>
          </p:cNvSpPr>
          <p:nvPr/>
        </p:nvSpPr>
        <p:spPr bwMode="auto">
          <a:xfrm>
            <a:off x="6529162" y="5677551"/>
            <a:ext cx="209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4" name="Rectangle 71"/>
          <p:cNvSpPr>
            <a:spLocks noChangeArrowheads="1"/>
          </p:cNvSpPr>
          <p:nvPr/>
        </p:nvSpPr>
        <p:spPr bwMode="auto">
          <a:xfrm>
            <a:off x="6865712" y="5677551"/>
            <a:ext cx="369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5.0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5" name="Rectangle 72"/>
          <p:cNvSpPr>
            <a:spLocks noChangeArrowheads="1"/>
          </p:cNvSpPr>
          <p:nvPr/>
        </p:nvSpPr>
        <p:spPr bwMode="auto">
          <a:xfrm>
            <a:off x="7375300" y="5677551"/>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5.5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6" name="Rectangle 73"/>
          <p:cNvSpPr>
            <a:spLocks noChangeArrowheads="1"/>
          </p:cNvSpPr>
          <p:nvPr/>
        </p:nvSpPr>
        <p:spPr bwMode="auto">
          <a:xfrm>
            <a:off x="7883300" y="5677551"/>
            <a:ext cx="209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7" name="Rectangle 74"/>
          <p:cNvSpPr>
            <a:spLocks noChangeArrowheads="1"/>
          </p:cNvSpPr>
          <p:nvPr/>
        </p:nvSpPr>
        <p:spPr bwMode="auto">
          <a:xfrm>
            <a:off x="7997600" y="5677551"/>
            <a:ext cx="15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8" name="Rectangle 75"/>
          <p:cNvSpPr>
            <a:spLocks noChangeArrowheads="1"/>
          </p:cNvSpPr>
          <p:nvPr/>
        </p:nvSpPr>
        <p:spPr bwMode="auto">
          <a:xfrm>
            <a:off x="8054750" y="5677551"/>
            <a:ext cx="209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2" name="Rectangle 79"/>
          <p:cNvSpPr>
            <a:spLocks noChangeArrowheads="1"/>
          </p:cNvSpPr>
          <p:nvPr/>
        </p:nvSpPr>
        <p:spPr bwMode="auto">
          <a:xfrm rot="16200000">
            <a:off x="-1080171" y="3345514"/>
            <a:ext cx="378777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eaLnBrk="1" hangingPunct="1"/>
            <a:r>
              <a:rPr lang="en-US" sz="1800" b="1" i="0" dirty="0">
                <a:solidFill>
                  <a:srgbClr val="000000"/>
                </a:solidFill>
                <a:latin typeface="Arial" pitchFamily="34" charset="0"/>
                <a:cs typeface="Arial" pitchFamily="34" charset="0"/>
              </a:rPr>
              <a:t>Plasma total Ca, % of baseline</a:t>
            </a:r>
          </a:p>
        </p:txBody>
      </p:sp>
      <p:sp>
        <p:nvSpPr>
          <p:cNvPr id="1073" name="Rectangle 80"/>
          <p:cNvSpPr>
            <a:spLocks noChangeArrowheads="1"/>
          </p:cNvSpPr>
          <p:nvPr/>
        </p:nvSpPr>
        <p:spPr bwMode="auto">
          <a:xfrm>
            <a:off x="3527199" y="5989019"/>
            <a:ext cx="26193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Hours after oral dosing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4" name="Rectangle 81"/>
          <p:cNvSpPr>
            <a:spLocks noChangeArrowheads="1"/>
          </p:cNvSpPr>
          <p:nvPr/>
        </p:nvSpPr>
        <p:spPr bwMode="auto">
          <a:xfrm>
            <a:off x="2574478" y="260158"/>
            <a:ext cx="50860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rgbClr val="960000"/>
                </a:solidFill>
                <a:effectLst/>
                <a:latin typeface="Calibri" pitchFamily="34" charset="0"/>
                <a:cs typeface="Arial" pitchFamily="34" charset="0"/>
              </a:rPr>
              <a:t>Effect of Oral Ca on Blood Total Ca</a:t>
            </a:r>
            <a:endParaRPr kumimoji="0" lang="en-US" sz="2800" b="0" i="0" u="none" strike="noStrike" cap="none" normalizeH="0" baseline="0" dirty="0" smtClean="0">
              <a:ln>
                <a:noFill/>
              </a:ln>
              <a:solidFill>
                <a:srgbClr val="960000"/>
              </a:solidFill>
              <a:effectLst/>
              <a:latin typeface="Arial" pitchFamily="34" charset="0"/>
              <a:cs typeface="Arial" pitchFamily="34" charset="0"/>
            </a:endParaRPr>
          </a:p>
        </p:txBody>
      </p:sp>
      <p:sp>
        <p:nvSpPr>
          <p:cNvPr id="1075" name="Rectangle 82"/>
          <p:cNvSpPr>
            <a:spLocks noChangeArrowheads="1"/>
          </p:cNvSpPr>
          <p:nvPr/>
        </p:nvSpPr>
        <p:spPr bwMode="auto">
          <a:xfrm>
            <a:off x="1941485" y="664816"/>
            <a:ext cx="63519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lgn="l" eaLnBrk="1" hangingPunct="1"/>
            <a:r>
              <a:rPr kumimoji="0" lang="en-US" sz="1800" b="1" i="1" u="none" strike="noStrike" cap="none" normalizeH="0" baseline="0" dirty="0" smtClean="0">
                <a:ln>
                  <a:noFill/>
                </a:ln>
                <a:solidFill>
                  <a:srgbClr val="960000"/>
                </a:solidFill>
                <a:effectLst/>
                <a:latin typeface="Calibri" pitchFamily="34" charset="0"/>
                <a:cs typeface="Arial" pitchFamily="34" charset="0"/>
              </a:rPr>
              <a:t>50 g Ca as </a:t>
            </a:r>
            <a:r>
              <a:rPr lang="en-US" sz="1800" b="1" dirty="0">
                <a:solidFill>
                  <a:srgbClr val="960000"/>
                </a:solidFill>
                <a:latin typeface="Calibri" pitchFamily="34" charset="0"/>
                <a:cs typeface="Arial" pitchFamily="34" charset="0"/>
              </a:rPr>
              <a:t>CaCl</a:t>
            </a:r>
            <a:r>
              <a:rPr lang="en-US" sz="1800" b="1" baseline="-25000" dirty="0">
                <a:solidFill>
                  <a:srgbClr val="960000"/>
                </a:solidFill>
                <a:latin typeface="Calibri" pitchFamily="34" charset="0"/>
                <a:cs typeface="Arial" pitchFamily="34" charset="0"/>
              </a:rPr>
              <a:t>2</a:t>
            </a:r>
            <a:r>
              <a:rPr lang="en-US" sz="1800" b="1" dirty="0">
                <a:solidFill>
                  <a:srgbClr val="960000"/>
                </a:solidFill>
                <a:latin typeface="Calibri" pitchFamily="34" charset="0"/>
                <a:cs typeface="Arial" pitchFamily="34" charset="0"/>
              </a:rPr>
              <a:t> in 250 </a:t>
            </a:r>
            <a:r>
              <a:rPr lang="en-US" sz="1800" b="1" dirty="0" smtClean="0">
                <a:solidFill>
                  <a:srgbClr val="960000"/>
                </a:solidFill>
                <a:latin typeface="Calibri" pitchFamily="34" charset="0"/>
                <a:cs typeface="Arial" pitchFamily="34" charset="0"/>
              </a:rPr>
              <a:t>H</a:t>
            </a:r>
            <a:r>
              <a:rPr lang="en-US" sz="1800" b="1" baseline="-25000" dirty="0">
                <a:solidFill>
                  <a:srgbClr val="960000"/>
                </a:solidFill>
                <a:latin typeface="Calibri" pitchFamily="34" charset="0"/>
                <a:cs typeface="Arial" pitchFamily="34" charset="0"/>
              </a:rPr>
              <a:t>2</a:t>
            </a:r>
            <a:r>
              <a:rPr lang="en-US" sz="1800" b="1" dirty="0">
                <a:solidFill>
                  <a:srgbClr val="960000"/>
                </a:solidFill>
                <a:latin typeface="Calibri" pitchFamily="34" charset="0"/>
                <a:cs typeface="Arial" pitchFamily="34" charset="0"/>
              </a:rPr>
              <a:t>O vs. 100 g of Ca as </a:t>
            </a:r>
            <a:r>
              <a:rPr lang="en-US" sz="1800" b="1" dirty="0" smtClean="0">
                <a:solidFill>
                  <a:srgbClr val="960000"/>
                </a:solidFill>
                <a:latin typeface="Calibri" pitchFamily="34" charset="0"/>
                <a:cs typeface="Arial" pitchFamily="34" charset="0"/>
              </a:rPr>
              <a:t>CaCl</a:t>
            </a:r>
            <a:r>
              <a:rPr lang="en-US" sz="1800" b="1" baseline="-25000" dirty="0">
                <a:solidFill>
                  <a:srgbClr val="960000"/>
                </a:solidFill>
                <a:latin typeface="Calibri" pitchFamily="34" charset="0"/>
                <a:cs typeface="Arial" pitchFamily="34" charset="0"/>
              </a:rPr>
              <a:t>2</a:t>
            </a:r>
            <a:r>
              <a:rPr lang="en-US" sz="1800" b="1" dirty="0" smtClean="0">
                <a:solidFill>
                  <a:srgbClr val="960000"/>
                </a:solidFill>
                <a:latin typeface="Calibri" pitchFamily="34" charset="0"/>
                <a:cs typeface="Arial" pitchFamily="34" charset="0"/>
              </a:rPr>
              <a:t> </a:t>
            </a:r>
            <a:r>
              <a:rPr lang="en-US" sz="1800" b="1" dirty="0">
                <a:solidFill>
                  <a:srgbClr val="960000"/>
                </a:solidFill>
                <a:latin typeface="Calibri" pitchFamily="34" charset="0"/>
                <a:cs typeface="Arial" pitchFamily="34" charset="0"/>
              </a:rPr>
              <a:t>in 500 ml </a:t>
            </a:r>
            <a:r>
              <a:rPr lang="en-US" sz="1800" b="1" dirty="0" smtClean="0">
                <a:solidFill>
                  <a:srgbClr val="960000"/>
                </a:solidFill>
                <a:latin typeface="Calibri" pitchFamily="34" charset="0"/>
                <a:cs typeface="Arial" pitchFamily="34" charset="0"/>
              </a:rPr>
              <a:t>H</a:t>
            </a:r>
            <a:r>
              <a:rPr lang="en-US" sz="1800" b="1" baseline="-25000" dirty="0">
                <a:solidFill>
                  <a:srgbClr val="960000"/>
                </a:solidFill>
                <a:latin typeface="Calibri" pitchFamily="34" charset="0"/>
                <a:cs typeface="Arial" pitchFamily="34" charset="0"/>
              </a:rPr>
              <a:t>2</a:t>
            </a:r>
            <a:r>
              <a:rPr lang="en-US" sz="1800" b="1" dirty="0" smtClean="0">
                <a:solidFill>
                  <a:srgbClr val="960000"/>
                </a:solidFill>
                <a:latin typeface="Calibri" pitchFamily="34" charset="0"/>
                <a:cs typeface="Arial" pitchFamily="34" charset="0"/>
              </a:rPr>
              <a:t>O</a:t>
            </a:r>
            <a:endParaRPr kumimoji="0" lang="en-US" sz="1800" b="0" i="0" u="none" strike="noStrike" cap="none" normalizeH="0" baseline="0" dirty="0" smtClean="0">
              <a:ln>
                <a:noFill/>
              </a:ln>
              <a:solidFill>
                <a:srgbClr val="960000"/>
              </a:solidFill>
              <a:effectLst/>
              <a:latin typeface="Arial" pitchFamily="34" charset="0"/>
              <a:cs typeface="Arial" pitchFamily="34" charset="0"/>
            </a:endParaRPr>
          </a:p>
        </p:txBody>
      </p:sp>
      <p:sp>
        <p:nvSpPr>
          <p:cNvPr id="1084" name="Rectangle 91"/>
          <p:cNvSpPr>
            <a:spLocks noChangeArrowheads="1"/>
          </p:cNvSpPr>
          <p:nvPr/>
        </p:nvSpPr>
        <p:spPr bwMode="auto">
          <a:xfrm>
            <a:off x="5573487" y="4875411"/>
            <a:ext cx="2714625" cy="514350"/>
          </a:xfrm>
          <a:prstGeom prst="rect">
            <a:avLst/>
          </a:prstGeom>
          <a:solidFill>
            <a:schemeClr val="bg1"/>
          </a:solidFill>
          <a:ln w="12700">
            <a:solidFill>
              <a:schemeClr val="tx1"/>
            </a:solidFill>
          </a:ln>
          <a:extLst/>
        </p:spPr>
        <p:txBody>
          <a:bodyPr vert="horz" wrap="square" lIns="91440" tIns="45720" rIns="91440" bIns="45720" numCol="1" anchor="t" anchorCtr="0" compatLnSpc="1">
            <a:prstTxWarp prst="textNoShape">
              <a:avLst/>
            </a:prstTxWarp>
          </a:bodyPr>
          <a:lstStyle/>
          <a:p>
            <a:endParaRPr lang="en-US" dirty="0"/>
          </a:p>
        </p:txBody>
      </p:sp>
      <p:grpSp>
        <p:nvGrpSpPr>
          <p:cNvPr id="8" name="Group 7"/>
          <p:cNvGrpSpPr/>
          <p:nvPr/>
        </p:nvGrpSpPr>
        <p:grpSpPr>
          <a:xfrm>
            <a:off x="1894004" y="1900475"/>
            <a:ext cx="6289326" cy="3446477"/>
            <a:chOff x="1883118" y="1846045"/>
            <a:chExt cx="6289326" cy="3446477"/>
          </a:xfrm>
        </p:grpSpPr>
        <p:sp>
          <p:nvSpPr>
            <p:cNvPr id="1090" name="Freeform 97"/>
            <p:cNvSpPr>
              <a:spLocks/>
            </p:cNvSpPr>
            <p:nvPr/>
          </p:nvSpPr>
          <p:spPr bwMode="auto">
            <a:xfrm>
              <a:off x="5672139" y="5192532"/>
              <a:ext cx="266700" cy="27432"/>
            </a:xfrm>
            <a:custGeom>
              <a:avLst/>
              <a:gdLst>
                <a:gd name="T0" fmla="*/ 16 w 448"/>
                <a:gd name="T1" fmla="*/ 0 h 32"/>
                <a:gd name="T2" fmla="*/ 432 w 448"/>
                <a:gd name="T3" fmla="*/ 0 h 32"/>
                <a:gd name="T4" fmla="*/ 448 w 448"/>
                <a:gd name="T5" fmla="*/ 16 h 32"/>
                <a:gd name="T6" fmla="*/ 432 w 448"/>
                <a:gd name="T7" fmla="*/ 32 h 32"/>
                <a:gd name="T8" fmla="*/ 16 w 448"/>
                <a:gd name="T9" fmla="*/ 32 h 32"/>
                <a:gd name="T10" fmla="*/ 0 w 448"/>
                <a:gd name="T11" fmla="*/ 16 h 32"/>
                <a:gd name="T12" fmla="*/ 16 w 448"/>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448" h="32">
                  <a:moveTo>
                    <a:pt x="16" y="0"/>
                  </a:moveTo>
                  <a:lnTo>
                    <a:pt x="432" y="0"/>
                  </a:lnTo>
                  <a:cubicBezTo>
                    <a:pt x="441" y="0"/>
                    <a:pt x="448" y="8"/>
                    <a:pt x="448" y="16"/>
                  </a:cubicBezTo>
                  <a:cubicBezTo>
                    <a:pt x="448" y="25"/>
                    <a:pt x="441" y="32"/>
                    <a:pt x="432" y="32"/>
                  </a:cubicBezTo>
                  <a:lnTo>
                    <a:pt x="16" y="32"/>
                  </a:lnTo>
                  <a:cubicBezTo>
                    <a:pt x="8" y="32"/>
                    <a:pt x="0" y="25"/>
                    <a:pt x="0" y="16"/>
                  </a:cubicBezTo>
                  <a:cubicBezTo>
                    <a:pt x="0" y="8"/>
                    <a:pt x="8" y="0"/>
                    <a:pt x="16" y="0"/>
                  </a:cubicBezTo>
                  <a:close/>
                </a:path>
              </a:pathLst>
            </a:custGeom>
            <a:solidFill>
              <a:srgbClr val="800000"/>
            </a:solidFill>
            <a:ln w="6" cap="flat">
              <a:solidFill>
                <a:srgbClr val="8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1" name="Freeform 98"/>
            <p:cNvSpPr>
              <a:spLocks/>
            </p:cNvSpPr>
            <p:nvPr/>
          </p:nvSpPr>
          <p:spPr bwMode="auto">
            <a:xfrm>
              <a:off x="5758503" y="5151384"/>
              <a:ext cx="109728" cy="109728"/>
            </a:xfrm>
            <a:custGeom>
              <a:avLst/>
              <a:gdLst>
                <a:gd name="T0" fmla="*/ 24 w 48"/>
                <a:gd name="T1" fmla="*/ 0 h 48"/>
                <a:gd name="T2" fmla="*/ 48 w 48"/>
                <a:gd name="T3" fmla="*/ 48 h 48"/>
                <a:gd name="T4" fmla="*/ 0 w 48"/>
                <a:gd name="T5" fmla="*/ 48 h 48"/>
                <a:gd name="T6" fmla="*/ 24 w 48"/>
                <a:gd name="T7" fmla="*/ 0 h 48"/>
              </a:gdLst>
              <a:ahLst/>
              <a:cxnLst>
                <a:cxn ang="0">
                  <a:pos x="T0" y="T1"/>
                </a:cxn>
                <a:cxn ang="0">
                  <a:pos x="T2" y="T3"/>
                </a:cxn>
                <a:cxn ang="0">
                  <a:pos x="T4" y="T5"/>
                </a:cxn>
                <a:cxn ang="0">
                  <a:pos x="T6" y="T7"/>
                </a:cxn>
              </a:cxnLst>
              <a:rect l="0" t="0" r="r" b="b"/>
              <a:pathLst>
                <a:path w="48" h="48">
                  <a:moveTo>
                    <a:pt x="24" y="0"/>
                  </a:moveTo>
                  <a:lnTo>
                    <a:pt x="48" y="48"/>
                  </a:lnTo>
                  <a:lnTo>
                    <a:pt x="0" y="48"/>
                  </a:lnTo>
                  <a:lnTo>
                    <a:pt x="24" y="0"/>
                  </a:lnTo>
                  <a:close/>
                </a:path>
              </a:pathLst>
            </a:custGeom>
            <a:solidFill>
              <a:srgbClr val="800000"/>
            </a:solidFill>
            <a:ln w="3175">
              <a:solidFill>
                <a:srgbClr val="960000"/>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093" name="Rectangle 100"/>
            <p:cNvSpPr>
              <a:spLocks noChangeArrowheads="1"/>
            </p:cNvSpPr>
            <p:nvPr/>
          </p:nvSpPr>
          <p:spPr bwMode="auto">
            <a:xfrm>
              <a:off x="5973124" y="5123245"/>
              <a:ext cx="219932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100 g Ca as CaCl</a:t>
              </a:r>
              <a:r>
                <a:rPr kumimoji="0" lang="en-US" sz="1100" b="0" i="0" u="none" strike="noStrike" cap="none" normalizeH="0" baseline="-25000" dirty="0" smtClean="0">
                  <a:ln>
                    <a:noFill/>
                  </a:ln>
                  <a:solidFill>
                    <a:srgbClr val="000000"/>
                  </a:solidFill>
                  <a:effectLst/>
                  <a:latin typeface="Arial" pitchFamily="34" charset="0"/>
                  <a:cs typeface="Arial" pitchFamily="34" charset="0"/>
                </a:rPr>
                <a:t>2</a:t>
              </a:r>
              <a:r>
                <a:rPr kumimoji="0" lang="en-US" sz="1100" b="0" i="0" u="none" strike="noStrike" cap="none" normalizeH="0" baseline="0" dirty="0" smtClean="0">
                  <a:ln>
                    <a:noFill/>
                  </a:ln>
                  <a:solidFill>
                    <a:srgbClr val="000000"/>
                  </a:solidFill>
                  <a:effectLst/>
                  <a:latin typeface="Arial" pitchFamily="34" charset="0"/>
                  <a:cs typeface="Arial" pitchFamily="34" charset="0"/>
                </a:rPr>
                <a:t>, in 500 ml water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94" name="Group 1093"/>
            <p:cNvGrpSpPr/>
            <p:nvPr/>
          </p:nvGrpSpPr>
          <p:grpSpPr>
            <a:xfrm>
              <a:off x="1883118" y="1846045"/>
              <a:ext cx="6203951" cy="3153811"/>
              <a:chOff x="1868488" y="1753152"/>
              <a:chExt cx="6203951" cy="3153811"/>
            </a:xfrm>
          </p:grpSpPr>
          <p:sp>
            <p:nvSpPr>
              <p:cNvPr id="30" name="Freeform 31"/>
              <p:cNvSpPr>
                <a:spLocks/>
              </p:cNvSpPr>
              <p:nvPr/>
            </p:nvSpPr>
            <p:spPr bwMode="auto">
              <a:xfrm>
                <a:off x="1909763" y="1794324"/>
                <a:ext cx="6115051" cy="3068638"/>
              </a:xfrm>
              <a:custGeom>
                <a:avLst/>
                <a:gdLst>
                  <a:gd name="T0" fmla="*/ 2 w 10274"/>
                  <a:gd name="T1" fmla="*/ 5134 h 5154"/>
                  <a:gd name="T2" fmla="*/ 850 w 10274"/>
                  <a:gd name="T3" fmla="*/ 606 h 5154"/>
                  <a:gd name="T4" fmla="*/ 856 w 10274"/>
                  <a:gd name="T5" fmla="*/ 595 h 5154"/>
                  <a:gd name="T6" fmla="*/ 1704 w 10274"/>
                  <a:gd name="T7" fmla="*/ 3 h 5154"/>
                  <a:gd name="T8" fmla="*/ 1715 w 10274"/>
                  <a:gd name="T9" fmla="*/ 1 h 5154"/>
                  <a:gd name="T10" fmla="*/ 3427 w 10274"/>
                  <a:gd name="T11" fmla="*/ 145 h 5154"/>
                  <a:gd name="T12" fmla="*/ 3437 w 10274"/>
                  <a:gd name="T13" fmla="*/ 149 h 5154"/>
                  <a:gd name="T14" fmla="*/ 5149 w 10274"/>
                  <a:gd name="T15" fmla="*/ 1877 h 5154"/>
                  <a:gd name="T16" fmla="*/ 5128 w 10274"/>
                  <a:gd name="T17" fmla="*/ 1875 h 5154"/>
                  <a:gd name="T18" fmla="*/ 6840 w 10274"/>
                  <a:gd name="T19" fmla="*/ 643 h 5154"/>
                  <a:gd name="T20" fmla="*/ 6857 w 10274"/>
                  <a:gd name="T21" fmla="*/ 642 h 5154"/>
                  <a:gd name="T22" fmla="*/ 8553 w 10274"/>
                  <a:gd name="T23" fmla="*/ 1474 h 5154"/>
                  <a:gd name="T24" fmla="*/ 8546 w 10274"/>
                  <a:gd name="T25" fmla="*/ 1472 h 5154"/>
                  <a:gd name="T26" fmla="*/ 10258 w 10274"/>
                  <a:gd name="T27" fmla="*/ 1520 h 5154"/>
                  <a:gd name="T28" fmla="*/ 10273 w 10274"/>
                  <a:gd name="T29" fmla="*/ 1537 h 5154"/>
                  <a:gd name="T30" fmla="*/ 10257 w 10274"/>
                  <a:gd name="T31" fmla="*/ 1552 h 5154"/>
                  <a:gd name="T32" fmla="*/ 8545 w 10274"/>
                  <a:gd name="T33" fmla="*/ 1504 h 5154"/>
                  <a:gd name="T34" fmla="*/ 8538 w 10274"/>
                  <a:gd name="T35" fmla="*/ 1503 h 5154"/>
                  <a:gd name="T36" fmla="*/ 6842 w 10274"/>
                  <a:gd name="T37" fmla="*/ 671 h 5154"/>
                  <a:gd name="T38" fmla="*/ 6859 w 10274"/>
                  <a:gd name="T39" fmla="*/ 669 h 5154"/>
                  <a:gd name="T40" fmla="*/ 5147 w 10274"/>
                  <a:gd name="T41" fmla="*/ 1901 h 5154"/>
                  <a:gd name="T42" fmla="*/ 5126 w 10274"/>
                  <a:gd name="T43" fmla="*/ 1900 h 5154"/>
                  <a:gd name="T44" fmla="*/ 3414 w 10274"/>
                  <a:gd name="T45" fmla="*/ 172 h 5154"/>
                  <a:gd name="T46" fmla="*/ 3424 w 10274"/>
                  <a:gd name="T47" fmla="*/ 176 h 5154"/>
                  <a:gd name="T48" fmla="*/ 1712 w 10274"/>
                  <a:gd name="T49" fmla="*/ 32 h 5154"/>
                  <a:gd name="T50" fmla="*/ 1723 w 10274"/>
                  <a:gd name="T51" fmla="*/ 30 h 5154"/>
                  <a:gd name="T52" fmla="*/ 875 w 10274"/>
                  <a:gd name="T53" fmla="*/ 622 h 5154"/>
                  <a:gd name="T54" fmla="*/ 881 w 10274"/>
                  <a:gd name="T55" fmla="*/ 611 h 5154"/>
                  <a:gd name="T56" fmla="*/ 33 w 10274"/>
                  <a:gd name="T57" fmla="*/ 5139 h 5154"/>
                  <a:gd name="T58" fmla="*/ 15 w 10274"/>
                  <a:gd name="T59" fmla="*/ 5152 h 5154"/>
                  <a:gd name="T60" fmla="*/ 2 w 10274"/>
                  <a:gd name="T61" fmla="*/ 5134 h 5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274" h="5154">
                    <a:moveTo>
                      <a:pt x="2" y="5134"/>
                    </a:moveTo>
                    <a:lnTo>
                      <a:pt x="850" y="606"/>
                    </a:lnTo>
                    <a:cubicBezTo>
                      <a:pt x="851" y="601"/>
                      <a:pt x="853" y="598"/>
                      <a:pt x="856" y="595"/>
                    </a:cubicBezTo>
                    <a:lnTo>
                      <a:pt x="1704" y="3"/>
                    </a:lnTo>
                    <a:cubicBezTo>
                      <a:pt x="1707" y="1"/>
                      <a:pt x="1711" y="0"/>
                      <a:pt x="1715" y="1"/>
                    </a:cubicBezTo>
                    <a:lnTo>
                      <a:pt x="3427" y="145"/>
                    </a:lnTo>
                    <a:cubicBezTo>
                      <a:pt x="3431" y="145"/>
                      <a:pt x="3434" y="147"/>
                      <a:pt x="3437" y="149"/>
                    </a:cubicBezTo>
                    <a:lnTo>
                      <a:pt x="5149" y="1877"/>
                    </a:lnTo>
                    <a:lnTo>
                      <a:pt x="5128" y="1875"/>
                    </a:lnTo>
                    <a:lnTo>
                      <a:pt x="6840" y="643"/>
                    </a:lnTo>
                    <a:cubicBezTo>
                      <a:pt x="6845" y="640"/>
                      <a:pt x="6851" y="640"/>
                      <a:pt x="6857" y="642"/>
                    </a:cubicBezTo>
                    <a:lnTo>
                      <a:pt x="8553" y="1474"/>
                    </a:lnTo>
                    <a:lnTo>
                      <a:pt x="8546" y="1472"/>
                    </a:lnTo>
                    <a:lnTo>
                      <a:pt x="10258" y="1520"/>
                    </a:lnTo>
                    <a:cubicBezTo>
                      <a:pt x="10267" y="1521"/>
                      <a:pt x="10274" y="1528"/>
                      <a:pt x="10273" y="1537"/>
                    </a:cubicBezTo>
                    <a:cubicBezTo>
                      <a:pt x="10273" y="1546"/>
                      <a:pt x="10266" y="1553"/>
                      <a:pt x="10257" y="1552"/>
                    </a:cubicBezTo>
                    <a:lnTo>
                      <a:pt x="8545" y="1504"/>
                    </a:lnTo>
                    <a:cubicBezTo>
                      <a:pt x="8543" y="1504"/>
                      <a:pt x="8540" y="1504"/>
                      <a:pt x="8538" y="1503"/>
                    </a:cubicBezTo>
                    <a:lnTo>
                      <a:pt x="6842" y="671"/>
                    </a:lnTo>
                    <a:lnTo>
                      <a:pt x="6859" y="669"/>
                    </a:lnTo>
                    <a:lnTo>
                      <a:pt x="5147" y="1901"/>
                    </a:lnTo>
                    <a:cubicBezTo>
                      <a:pt x="5140" y="1906"/>
                      <a:pt x="5132" y="1905"/>
                      <a:pt x="5126" y="1900"/>
                    </a:cubicBezTo>
                    <a:lnTo>
                      <a:pt x="3414" y="172"/>
                    </a:lnTo>
                    <a:lnTo>
                      <a:pt x="3424" y="176"/>
                    </a:lnTo>
                    <a:lnTo>
                      <a:pt x="1712" y="32"/>
                    </a:lnTo>
                    <a:lnTo>
                      <a:pt x="1723" y="30"/>
                    </a:lnTo>
                    <a:lnTo>
                      <a:pt x="875" y="622"/>
                    </a:lnTo>
                    <a:lnTo>
                      <a:pt x="881" y="611"/>
                    </a:lnTo>
                    <a:lnTo>
                      <a:pt x="33" y="5139"/>
                    </a:lnTo>
                    <a:cubicBezTo>
                      <a:pt x="32" y="5148"/>
                      <a:pt x="23" y="5154"/>
                      <a:pt x="15" y="5152"/>
                    </a:cubicBezTo>
                    <a:cubicBezTo>
                      <a:pt x="6" y="5151"/>
                      <a:pt x="0" y="5142"/>
                      <a:pt x="2" y="5134"/>
                    </a:cubicBezTo>
                    <a:close/>
                  </a:path>
                </a:pathLst>
              </a:custGeom>
              <a:solidFill>
                <a:srgbClr val="800000"/>
              </a:solidFill>
              <a:ln w="6" cap="flat">
                <a:solidFill>
                  <a:srgbClr val="8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32"/>
              <p:cNvSpPr>
                <a:spLocks/>
              </p:cNvSpPr>
              <p:nvPr/>
            </p:nvSpPr>
            <p:spPr bwMode="auto">
              <a:xfrm>
                <a:off x="1868488" y="4802188"/>
                <a:ext cx="104775" cy="104775"/>
              </a:xfrm>
              <a:custGeom>
                <a:avLst/>
                <a:gdLst>
                  <a:gd name="T0" fmla="*/ 33 w 66"/>
                  <a:gd name="T1" fmla="*/ 0 h 66"/>
                  <a:gd name="T2" fmla="*/ 66 w 66"/>
                  <a:gd name="T3" fmla="*/ 66 h 66"/>
                  <a:gd name="T4" fmla="*/ 0 w 66"/>
                  <a:gd name="T5" fmla="*/ 66 h 66"/>
                  <a:gd name="T6" fmla="*/ 33 w 66"/>
                  <a:gd name="T7" fmla="*/ 0 h 66"/>
                </a:gdLst>
                <a:ahLst/>
                <a:cxnLst>
                  <a:cxn ang="0">
                    <a:pos x="T0" y="T1"/>
                  </a:cxn>
                  <a:cxn ang="0">
                    <a:pos x="T2" y="T3"/>
                  </a:cxn>
                  <a:cxn ang="0">
                    <a:pos x="T4" y="T5"/>
                  </a:cxn>
                  <a:cxn ang="0">
                    <a:pos x="T6" y="T7"/>
                  </a:cxn>
                </a:cxnLst>
                <a:rect l="0" t="0" r="r" b="b"/>
                <a:pathLst>
                  <a:path w="66" h="66">
                    <a:moveTo>
                      <a:pt x="33" y="0"/>
                    </a:moveTo>
                    <a:lnTo>
                      <a:pt x="66" y="66"/>
                    </a:lnTo>
                    <a:lnTo>
                      <a:pt x="0" y="66"/>
                    </a:lnTo>
                    <a:lnTo>
                      <a:pt x="33"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5" name="Freeform 34"/>
              <p:cNvSpPr>
                <a:spLocks/>
              </p:cNvSpPr>
              <p:nvPr/>
            </p:nvSpPr>
            <p:spPr bwMode="auto">
              <a:xfrm>
                <a:off x="2376488" y="2105025"/>
                <a:ext cx="104775" cy="104775"/>
              </a:xfrm>
              <a:custGeom>
                <a:avLst/>
                <a:gdLst>
                  <a:gd name="T0" fmla="*/ 33 w 66"/>
                  <a:gd name="T1" fmla="*/ 0 h 66"/>
                  <a:gd name="T2" fmla="*/ 66 w 66"/>
                  <a:gd name="T3" fmla="*/ 66 h 66"/>
                  <a:gd name="T4" fmla="*/ 0 w 66"/>
                  <a:gd name="T5" fmla="*/ 66 h 66"/>
                  <a:gd name="T6" fmla="*/ 33 w 66"/>
                  <a:gd name="T7" fmla="*/ 0 h 66"/>
                </a:gdLst>
                <a:ahLst/>
                <a:cxnLst>
                  <a:cxn ang="0">
                    <a:pos x="T0" y="T1"/>
                  </a:cxn>
                  <a:cxn ang="0">
                    <a:pos x="T2" y="T3"/>
                  </a:cxn>
                  <a:cxn ang="0">
                    <a:pos x="T4" y="T5"/>
                  </a:cxn>
                  <a:cxn ang="0">
                    <a:pos x="T6" y="T7"/>
                  </a:cxn>
                </a:cxnLst>
                <a:rect l="0" t="0" r="r" b="b"/>
                <a:pathLst>
                  <a:path w="66" h="66">
                    <a:moveTo>
                      <a:pt x="33" y="0"/>
                    </a:moveTo>
                    <a:lnTo>
                      <a:pt x="66" y="66"/>
                    </a:lnTo>
                    <a:lnTo>
                      <a:pt x="0" y="66"/>
                    </a:lnTo>
                    <a:lnTo>
                      <a:pt x="33"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1" name="Freeform 38"/>
              <p:cNvSpPr>
                <a:spLocks/>
              </p:cNvSpPr>
              <p:nvPr/>
            </p:nvSpPr>
            <p:spPr bwMode="auto">
              <a:xfrm>
                <a:off x="3902076" y="1835150"/>
                <a:ext cx="104775" cy="104775"/>
              </a:xfrm>
              <a:custGeom>
                <a:avLst/>
                <a:gdLst>
                  <a:gd name="T0" fmla="*/ 33 w 66"/>
                  <a:gd name="T1" fmla="*/ 0 h 66"/>
                  <a:gd name="T2" fmla="*/ 66 w 66"/>
                  <a:gd name="T3" fmla="*/ 66 h 66"/>
                  <a:gd name="T4" fmla="*/ 0 w 66"/>
                  <a:gd name="T5" fmla="*/ 66 h 66"/>
                  <a:gd name="T6" fmla="*/ 33 w 66"/>
                  <a:gd name="T7" fmla="*/ 0 h 66"/>
                </a:gdLst>
                <a:ahLst/>
                <a:cxnLst>
                  <a:cxn ang="0">
                    <a:pos x="T0" y="T1"/>
                  </a:cxn>
                  <a:cxn ang="0">
                    <a:pos x="T2" y="T3"/>
                  </a:cxn>
                  <a:cxn ang="0">
                    <a:pos x="T4" y="T5"/>
                  </a:cxn>
                  <a:cxn ang="0">
                    <a:pos x="T6" y="T7"/>
                  </a:cxn>
                </a:cxnLst>
                <a:rect l="0" t="0" r="r" b="b"/>
                <a:pathLst>
                  <a:path w="66" h="66">
                    <a:moveTo>
                      <a:pt x="33" y="0"/>
                    </a:moveTo>
                    <a:lnTo>
                      <a:pt x="66" y="66"/>
                    </a:lnTo>
                    <a:lnTo>
                      <a:pt x="0" y="66"/>
                    </a:lnTo>
                    <a:lnTo>
                      <a:pt x="33"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3" name="Freeform 40"/>
              <p:cNvSpPr>
                <a:spLocks/>
              </p:cNvSpPr>
              <p:nvPr/>
            </p:nvSpPr>
            <p:spPr bwMode="auto">
              <a:xfrm>
                <a:off x="4918076" y="2868613"/>
                <a:ext cx="104775" cy="104775"/>
              </a:xfrm>
              <a:custGeom>
                <a:avLst/>
                <a:gdLst>
                  <a:gd name="T0" fmla="*/ 33 w 66"/>
                  <a:gd name="T1" fmla="*/ 0 h 66"/>
                  <a:gd name="T2" fmla="*/ 66 w 66"/>
                  <a:gd name="T3" fmla="*/ 66 h 66"/>
                  <a:gd name="T4" fmla="*/ 0 w 66"/>
                  <a:gd name="T5" fmla="*/ 66 h 66"/>
                  <a:gd name="T6" fmla="*/ 33 w 66"/>
                  <a:gd name="T7" fmla="*/ 0 h 66"/>
                </a:gdLst>
                <a:ahLst/>
                <a:cxnLst>
                  <a:cxn ang="0">
                    <a:pos x="T0" y="T1"/>
                  </a:cxn>
                  <a:cxn ang="0">
                    <a:pos x="T2" y="T3"/>
                  </a:cxn>
                  <a:cxn ang="0">
                    <a:pos x="T4" y="T5"/>
                  </a:cxn>
                  <a:cxn ang="0">
                    <a:pos x="T6" y="T7"/>
                  </a:cxn>
                </a:cxnLst>
                <a:rect l="0" t="0" r="r" b="b"/>
                <a:pathLst>
                  <a:path w="66" h="66">
                    <a:moveTo>
                      <a:pt x="33" y="0"/>
                    </a:moveTo>
                    <a:lnTo>
                      <a:pt x="66" y="66"/>
                    </a:lnTo>
                    <a:lnTo>
                      <a:pt x="0" y="66"/>
                    </a:lnTo>
                    <a:lnTo>
                      <a:pt x="33"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5" name="Freeform 42"/>
              <p:cNvSpPr>
                <a:spLocks/>
              </p:cNvSpPr>
              <p:nvPr/>
            </p:nvSpPr>
            <p:spPr bwMode="auto">
              <a:xfrm>
                <a:off x="5934076" y="2130425"/>
                <a:ext cx="104775" cy="104775"/>
              </a:xfrm>
              <a:custGeom>
                <a:avLst/>
                <a:gdLst>
                  <a:gd name="T0" fmla="*/ 33 w 66"/>
                  <a:gd name="T1" fmla="*/ 0 h 66"/>
                  <a:gd name="T2" fmla="*/ 66 w 66"/>
                  <a:gd name="T3" fmla="*/ 66 h 66"/>
                  <a:gd name="T4" fmla="*/ 0 w 66"/>
                  <a:gd name="T5" fmla="*/ 66 h 66"/>
                  <a:gd name="T6" fmla="*/ 33 w 66"/>
                  <a:gd name="T7" fmla="*/ 0 h 66"/>
                </a:gdLst>
                <a:ahLst/>
                <a:cxnLst>
                  <a:cxn ang="0">
                    <a:pos x="T0" y="T1"/>
                  </a:cxn>
                  <a:cxn ang="0">
                    <a:pos x="T2" y="T3"/>
                  </a:cxn>
                  <a:cxn ang="0">
                    <a:pos x="T4" y="T5"/>
                  </a:cxn>
                  <a:cxn ang="0">
                    <a:pos x="T6" y="T7"/>
                  </a:cxn>
                </a:cxnLst>
                <a:rect l="0" t="0" r="r" b="b"/>
                <a:pathLst>
                  <a:path w="66" h="66">
                    <a:moveTo>
                      <a:pt x="33" y="0"/>
                    </a:moveTo>
                    <a:lnTo>
                      <a:pt x="66" y="66"/>
                    </a:lnTo>
                    <a:lnTo>
                      <a:pt x="0" y="66"/>
                    </a:lnTo>
                    <a:lnTo>
                      <a:pt x="33"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7" name="Freeform 44"/>
              <p:cNvSpPr>
                <a:spLocks/>
              </p:cNvSpPr>
              <p:nvPr/>
            </p:nvSpPr>
            <p:spPr bwMode="auto">
              <a:xfrm>
                <a:off x="6950076" y="2624760"/>
                <a:ext cx="104775" cy="104775"/>
              </a:xfrm>
              <a:custGeom>
                <a:avLst/>
                <a:gdLst>
                  <a:gd name="T0" fmla="*/ 33 w 66"/>
                  <a:gd name="T1" fmla="*/ 0 h 66"/>
                  <a:gd name="T2" fmla="*/ 66 w 66"/>
                  <a:gd name="T3" fmla="*/ 66 h 66"/>
                  <a:gd name="T4" fmla="*/ 0 w 66"/>
                  <a:gd name="T5" fmla="*/ 66 h 66"/>
                  <a:gd name="T6" fmla="*/ 33 w 66"/>
                  <a:gd name="T7" fmla="*/ 0 h 66"/>
                </a:gdLst>
                <a:ahLst/>
                <a:cxnLst>
                  <a:cxn ang="0">
                    <a:pos x="T0" y="T1"/>
                  </a:cxn>
                  <a:cxn ang="0">
                    <a:pos x="T2" y="T3"/>
                  </a:cxn>
                  <a:cxn ang="0">
                    <a:pos x="T4" y="T5"/>
                  </a:cxn>
                  <a:cxn ang="0">
                    <a:pos x="T6" y="T7"/>
                  </a:cxn>
                </a:cxnLst>
                <a:rect l="0" t="0" r="r" b="b"/>
                <a:pathLst>
                  <a:path w="66" h="66">
                    <a:moveTo>
                      <a:pt x="33" y="0"/>
                    </a:moveTo>
                    <a:lnTo>
                      <a:pt x="66" y="66"/>
                    </a:lnTo>
                    <a:lnTo>
                      <a:pt x="0" y="66"/>
                    </a:lnTo>
                    <a:lnTo>
                      <a:pt x="33"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9" name="Freeform 46"/>
              <p:cNvSpPr>
                <a:spLocks/>
              </p:cNvSpPr>
              <p:nvPr/>
            </p:nvSpPr>
            <p:spPr bwMode="auto">
              <a:xfrm>
                <a:off x="7967664" y="2657475"/>
                <a:ext cx="104775" cy="104775"/>
              </a:xfrm>
              <a:custGeom>
                <a:avLst/>
                <a:gdLst>
                  <a:gd name="T0" fmla="*/ 33 w 66"/>
                  <a:gd name="T1" fmla="*/ 0 h 66"/>
                  <a:gd name="T2" fmla="*/ 66 w 66"/>
                  <a:gd name="T3" fmla="*/ 66 h 66"/>
                  <a:gd name="T4" fmla="*/ 0 w 66"/>
                  <a:gd name="T5" fmla="*/ 66 h 66"/>
                  <a:gd name="T6" fmla="*/ 33 w 66"/>
                  <a:gd name="T7" fmla="*/ 0 h 66"/>
                </a:gdLst>
                <a:ahLst/>
                <a:cxnLst>
                  <a:cxn ang="0">
                    <a:pos x="T0" y="T1"/>
                  </a:cxn>
                  <a:cxn ang="0">
                    <a:pos x="T2" y="T3"/>
                  </a:cxn>
                  <a:cxn ang="0">
                    <a:pos x="T4" y="T5"/>
                  </a:cxn>
                  <a:cxn ang="0">
                    <a:pos x="T6" y="T7"/>
                  </a:cxn>
                </a:cxnLst>
                <a:rect l="0" t="0" r="r" b="b"/>
                <a:pathLst>
                  <a:path w="66" h="66">
                    <a:moveTo>
                      <a:pt x="33" y="0"/>
                    </a:moveTo>
                    <a:lnTo>
                      <a:pt x="66" y="66"/>
                    </a:lnTo>
                    <a:lnTo>
                      <a:pt x="0" y="66"/>
                    </a:lnTo>
                    <a:lnTo>
                      <a:pt x="33"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38"/>
              <p:cNvSpPr>
                <a:spLocks/>
              </p:cNvSpPr>
              <p:nvPr/>
            </p:nvSpPr>
            <p:spPr bwMode="auto">
              <a:xfrm>
                <a:off x="2886075" y="1753152"/>
                <a:ext cx="104775" cy="104775"/>
              </a:xfrm>
              <a:custGeom>
                <a:avLst/>
                <a:gdLst>
                  <a:gd name="T0" fmla="*/ 33 w 66"/>
                  <a:gd name="T1" fmla="*/ 0 h 66"/>
                  <a:gd name="T2" fmla="*/ 66 w 66"/>
                  <a:gd name="T3" fmla="*/ 66 h 66"/>
                  <a:gd name="T4" fmla="*/ 0 w 66"/>
                  <a:gd name="T5" fmla="*/ 66 h 66"/>
                  <a:gd name="T6" fmla="*/ 33 w 66"/>
                  <a:gd name="T7" fmla="*/ 0 h 66"/>
                </a:gdLst>
                <a:ahLst/>
                <a:cxnLst>
                  <a:cxn ang="0">
                    <a:pos x="T0" y="T1"/>
                  </a:cxn>
                  <a:cxn ang="0">
                    <a:pos x="T2" y="T3"/>
                  </a:cxn>
                  <a:cxn ang="0">
                    <a:pos x="T4" y="T5"/>
                  </a:cxn>
                  <a:cxn ang="0">
                    <a:pos x="T6" y="T7"/>
                  </a:cxn>
                </a:cxnLst>
                <a:rect l="0" t="0" r="r" b="b"/>
                <a:pathLst>
                  <a:path w="66" h="66">
                    <a:moveTo>
                      <a:pt x="33" y="0"/>
                    </a:moveTo>
                    <a:lnTo>
                      <a:pt x="66" y="66"/>
                    </a:lnTo>
                    <a:lnTo>
                      <a:pt x="0" y="66"/>
                    </a:lnTo>
                    <a:lnTo>
                      <a:pt x="33"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2" name="Rectangle 1"/>
          <p:cNvSpPr/>
          <p:nvPr/>
        </p:nvSpPr>
        <p:spPr>
          <a:xfrm>
            <a:off x="1752271" y="1243663"/>
            <a:ext cx="6629738" cy="4300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a:off x="1668037" y="1243663"/>
            <a:ext cx="1828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668037" y="2318797"/>
            <a:ext cx="1828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668037" y="3393932"/>
            <a:ext cx="1828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668037" y="4469067"/>
            <a:ext cx="1828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668037" y="5544201"/>
            <a:ext cx="1828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1933257" y="5469346"/>
            <a:ext cx="0" cy="1463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2440463" y="5469346"/>
            <a:ext cx="0" cy="1463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2947669" y="5469346"/>
            <a:ext cx="0" cy="1463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3454875" y="5469346"/>
            <a:ext cx="0" cy="1463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3962081" y="5469346"/>
            <a:ext cx="0" cy="1463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4471983" y="5469346"/>
            <a:ext cx="0" cy="1463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4979189" y="5469346"/>
            <a:ext cx="0" cy="1463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5486395" y="5469346"/>
            <a:ext cx="0" cy="1463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5993601" y="5469346"/>
            <a:ext cx="0" cy="1463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6500807" y="5469346"/>
            <a:ext cx="0" cy="1463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7008013" y="5469346"/>
            <a:ext cx="0" cy="1463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7515219" y="5469346"/>
            <a:ext cx="0" cy="1463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8022425" y="5469346"/>
            <a:ext cx="0" cy="1463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698074" y="5004390"/>
            <a:ext cx="1097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698074" y="3931141"/>
            <a:ext cx="1097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698074" y="2857891"/>
            <a:ext cx="1097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698074" y="1784641"/>
            <a:ext cx="1097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892794" y="3328050"/>
            <a:ext cx="6212079" cy="1780138"/>
            <a:chOff x="1881908" y="3273620"/>
            <a:chExt cx="6212079" cy="1780138"/>
          </a:xfrm>
        </p:grpSpPr>
        <p:sp>
          <p:nvSpPr>
            <p:cNvPr id="1086" name="Freeform 93"/>
            <p:cNvSpPr>
              <a:spLocks/>
            </p:cNvSpPr>
            <p:nvPr/>
          </p:nvSpPr>
          <p:spPr bwMode="auto">
            <a:xfrm>
              <a:off x="5672139" y="4953768"/>
              <a:ext cx="266700" cy="27432"/>
            </a:xfrm>
            <a:custGeom>
              <a:avLst/>
              <a:gdLst>
                <a:gd name="T0" fmla="*/ 16 w 448"/>
                <a:gd name="T1" fmla="*/ 0 h 32"/>
                <a:gd name="T2" fmla="*/ 432 w 448"/>
                <a:gd name="T3" fmla="*/ 0 h 32"/>
                <a:gd name="T4" fmla="*/ 448 w 448"/>
                <a:gd name="T5" fmla="*/ 16 h 32"/>
                <a:gd name="T6" fmla="*/ 432 w 448"/>
                <a:gd name="T7" fmla="*/ 32 h 32"/>
                <a:gd name="T8" fmla="*/ 16 w 448"/>
                <a:gd name="T9" fmla="*/ 32 h 32"/>
                <a:gd name="T10" fmla="*/ 0 w 448"/>
                <a:gd name="T11" fmla="*/ 16 h 32"/>
                <a:gd name="T12" fmla="*/ 16 w 448"/>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448" h="32">
                  <a:moveTo>
                    <a:pt x="16" y="0"/>
                  </a:moveTo>
                  <a:lnTo>
                    <a:pt x="432" y="0"/>
                  </a:lnTo>
                  <a:cubicBezTo>
                    <a:pt x="441" y="0"/>
                    <a:pt x="448" y="8"/>
                    <a:pt x="448" y="16"/>
                  </a:cubicBezTo>
                  <a:cubicBezTo>
                    <a:pt x="448" y="25"/>
                    <a:pt x="441" y="32"/>
                    <a:pt x="432" y="32"/>
                  </a:cubicBezTo>
                  <a:lnTo>
                    <a:pt x="16" y="32"/>
                  </a:lnTo>
                  <a:cubicBezTo>
                    <a:pt x="8" y="32"/>
                    <a:pt x="0" y="25"/>
                    <a:pt x="0" y="16"/>
                  </a:cubicBezTo>
                  <a:cubicBezTo>
                    <a:pt x="0" y="8"/>
                    <a:pt x="8" y="0"/>
                    <a:pt x="16" y="0"/>
                  </a:cubicBezTo>
                  <a:close/>
                </a:path>
              </a:pathLst>
            </a:custGeom>
            <a:solidFill>
              <a:srgbClr val="006411"/>
            </a:solidFill>
            <a:ln w="3175" cap="flat">
              <a:solidFill>
                <a:srgbClr val="006411"/>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9" name="Rectangle 96"/>
            <p:cNvSpPr>
              <a:spLocks noChangeArrowheads="1"/>
            </p:cNvSpPr>
            <p:nvPr/>
          </p:nvSpPr>
          <p:spPr bwMode="auto">
            <a:xfrm>
              <a:off x="5973124" y="4884481"/>
              <a:ext cx="212077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50 g Ca as CaCl</a:t>
              </a:r>
              <a:r>
                <a:rPr kumimoji="0" lang="en-US" sz="1100" b="0" i="0" u="none" strike="noStrike" cap="none" normalizeH="0" baseline="-25000" dirty="0" smtClean="0">
                  <a:ln>
                    <a:noFill/>
                  </a:ln>
                  <a:solidFill>
                    <a:srgbClr val="000000"/>
                  </a:solidFill>
                  <a:effectLst/>
                  <a:latin typeface="Arial" pitchFamily="34" charset="0"/>
                  <a:cs typeface="Arial" pitchFamily="34" charset="0"/>
                </a:rPr>
                <a:t>2</a:t>
              </a:r>
              <a:r>
                <a:rPr kumimoji="0" lang="en-US" sz="1100" b="0" i="0" u="none" strike="noStrike" cap="none" normalizeH="0" baseline="0" dirty="0" smtClean="0">
                  <a:ln>
                    <a:noFill/>
                  </a:ln>
                  <a:solidFill>
                    <a:srgbClr val="000000"/>
                  </a:solidFill>
                  <a:effectLst/>
                  <a:latin typeface="Arial" pitchFamily="34" charset="0"/>
                  <a:cs typeface="Arial" pitchFamily="34" charset="0"/>
                </a:rPr>
                <a:t>, in 250 ml water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95" name="Group 1094"/>
            <p:cNvGrpSpPr/>
            <p:nvPr/>
          </p:nvGrpSpPr>
          <p:grpSpPr>
            <a:xfrm>
              <a:off x="1881908" y="3273620"/>
              <a:ext cx="6212079" cy="1748028"/>
              <a:chOff x="1881908" y="3173412"/>
              <a:chExt cx="6212079" cy="1748028"/>
            </a:xfrm>
          </p:grpSpPr>
          <p:sp>
            <p:nvSpPr>
              <p:cNvPr id="13" name="Freeform 14"/>
              <p:cNvSpPr>
                <a:spLocks/>
              </p:cNvSpPr>
              <p:nvPr/>
            </p:nvSpPr>
            <p:spPr bwMode="auto">
              <a:xfrm>
                <a:off x="1934257" y="3198813"/>
                <a:ext cx="6116638" cy="1658938"/>
              </a:xfrm>
              <a:custGeom>
                <a:avLst/>
                <a:gdLst>
                  <a:gd name="T0" fmla="*/ 2 w 10275"/>
                  <a:gd name="T1" fmla="*/ 2764 h 2786"/>
                  <a:gd name="T2" fmla="*/ 850 w 10275"/>
                  <a:gd name="T3" fmla="*/ 12 h 2786"/>
                  <a:gd name="T4" fmla="*/ 863 w 10275"/>
                  <a:gd name="T5" fmla="*/ 1 h 2786"/>
                  <a:gd name="T6" fmla="*/ 878 w 10275"/>
                  <a:gd name="T7" fmla="*/ 7 h 2786"/>
                  <a:gd name="T8" fmla="*/ 1726 w 10275"/>
                  <a:gd name="T9" fmla="*/ 1111 h 2786"/>
                  <a:gd name="T10" fmla="*/ 1716 w 10275"/>
                  <a:gd name="T11" fmla="*/ 1105 h 2786"/>
                  <a:gd name="T12" fmla="*/ 3428 w 10275"/>
                  <a:gd name="T13" fmla="*/ 1425 h 2786"/>
                  <a:gd name="T14" fmla="*/ 5139 w 10275"/>
                  <a:gd name="T15" fmla="*/ 1601 h 2786"/>
                  <a:gd name="T16" fmla="*/ 6852 w 10275"/>
                  <a:gd name="T17" fmla="*/ 1857 h 2786"/>
                  <a:gd name="T18" fmla="*/ 6847 w 10275"/>
                  <a:gd name="T19" fmla="*/ 1857 h 2786"/>
                  <a:gd name="T20" fmla="*/ 8543 w 10275"/>
                  <a:gd name="T21" fmla="*/ 1617 h 2786"/>
                  <a:gd name="T22" fmla="*/ 8548 w 10275"/>
                  <a:gd name="T23" fmla="*/ 1617 h 2786"/>
                  <a:gd name="T24" fmla="*/ 10260 w 10275"/>
                  <a:gd name="T25" fmla="*/ 1937 h 2786"/>
                  <a:gd name="T26" fmla="*/ 10273 w 10275"/>
                  <a:gd name="T27" fmla="*/ 1955 h 2786"/>
                  <a:gd name="T28" fmla="*/ 10255 w 10275"/>
                  <a:gd name="T29" fmla="*/ 1968 h 2786"/>
                  <a:gd name="T30" fmla="*/ 8543 w 10275"/>
                  <a:gd name="T31" fmla="*/ 1648 h 2786"/>
                  <a:gd name="T32" fmla="*/ 8548 w 10275"/>
                  <a:gd name="T33" fmla="*/ 1648 h 2786"/>
                  <a:gd name="T34" fmla="*/ 6852 w 10275"/>
                  <a:gd name="T35" fmla="*/ 1888 h 2786"/>
                  <a:gd name="T36" fmla="*/ 6847 w 10275"/>
                  <a:gd name="T37" fmla="*/ 1888 h 2786"/>
                  <a:gd name="T38" fmla="*/ 5136 w 10275"/>
                  <a:gd name="T39" fmla="*/ 1632 h 2786"/>
                  <a:gd name="T40" fmla="*/ 3423 w 10275"/>
                  <a:gd name="T41" fmla="*/ 1456 h 2786"/>
                  <a:gd name="T42" fmla="*/ 1711 w 10275"/>
                  <a:gd name="T43" fmla="*/ 1136 h 2786"/>
                  <a:gd name="T44" fmla="*/ 1701 w 10275"/>
                  <a:gd name="T45" fmla="*/ 1130 h 2786"/>
                  <a:gd name="T46" fmla="*/ 853 w 10275"/>
                  <a:gd name="T47" fmla="*/ 26 h 2786"/>
                  <a:gd name="T48" fmla="*/ 881 w 10275"/>
                  <a:gd name="T49" fmla="*/ 21 h 2786"/>
                  <a:gd name="T50" fmla="*/ 33 w 10275"/>
                  <a:gd name="T51" fmla="*/ 2773 h 2786"/>
                  <a:gd name="T52" fmla="*/ 13 w 10275"/>
                  <a:gd name="T53" fmla="*/ 2784 h 2786"/>
                  <a:gd name="T54" fmla="*/ 2 w 10275"/>
                  <a:gd name="T55" fmla="*/ 2764 h 2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75" h="2786">
                    <a:moveTo>
                      <a:pt x="2" y="2764"/>
                    </a:moveTo>
                    <a:lnTo>
                      <a:pt x="850" y="12"/>
                    </a:lnTo>
                    <a:cubicBezTo>
                      <a:pt x="852" y="6"/>
                      <a:pt x="857" y="2"/>
                      <a:pt x="863" y="1"/>
                    </a:cubicBezTo>
                    <a:cubicBezTo>
                      <a:pt x="869" y="0"/>
                      <a:pt x="875" y="2"/>
                      <a:pt x="878" y="7"/>
                    </a:cubicBezTo>
                    <a:lnTo>
                      <a:pt x="1726" y="1111"/>
                    </a:lnTo>
                    <a:lnTo>
                      <a:pt x="1716" y="1105"/>
                    </a:lnTo>
                    <a:lnTo>
                      <a:pt x="3428" y="1425"/>
                    </a:lnTo>
                    <a:lnTo>
                      <a:pt x="5139" y="1601"/>
                    </a:lnTo>
                    <a:lnTo>
                      <a:pt x="6852" y="1857"/>
                    </a:lnTo>
                    <a:lnTo>
                      <a:pt x="6847" y="1857"/>
                    </a:lnTo>
                    <a:lnTo>
                      <a:pt x="8543" y="1617"/>
                    </a:lnTo>
                    <a:cubicBezTo>
                      <a:pt x="8545" y="1616"/>
                      <a:pt x="8547" y="1616"/>
                      <a:pt x="8548" y="1617"/>
                    </a:cubicBezTo>
                    <a:lnTo>
                      <a:pt x="10260" y="1937"/>
                    </a:lnTo>
                    <a:cubicBezTo>
                      <a:pt x="10269" y="1938"/>
                      <a:pt x="10275" y="1947"/>
                      <a:pt x="10273" y="1955"/>
                    </a:cubicBezTo>
                    <a:cubicBezTo>
                      <a:pt x="10272" y="1964"/>
                      <a:pt x="10263" y="1970"/>
                      <a:pt x="10255" y="1968"/>
                    </a:cubicBezTo>
                    <a:lnTo>
                      <a:pt x="8543" y="1648"/>
                    </a:lnTo>
                    <a:lnTo>
                      <a:pt x="8548" y="1648"/>
                    </a:lnTo>
                    <a:lnTo>
                      <a:pt x="6852" y="1888"/>
                    </a:lnTo>
                    <a:cubicBezTo>
                      <a:pt x="6850" y="1889"/>
                      <a:pt x="6849" y="1889"/>
                      <a:pt x="6847" y="1888"/>
                    </a:cubicBezTo>
                    <a:lnTo>
                      <a:pt x="5136" y="1632"/>
                    </a:lnTo>
                    <a:lnTo>
                      <a:pt x="3423" y="1456"/>
                    </a:lnTo>
                    <a:lnTo>
                      <a:pt x="1711" y="1136"/>
                    </a:lnTo>
                    <a:cubicBezTo>
                      <a:pt x="1707" y="1135"/>
                      <a:pt x="1703" y="1133"/>
                      <a:pt x="1701" y="1130"/>
                    </a:cubicBezTo>
                    <a:lnTo>
                      <a:pt x="853" y="26"/>
                    </a:lnTo>
                    <a:lnTo>
                      <a:pt x="881" y="21"/>
                    </a:lnTo>
                    <a:lnTo>
                      <a:pt x="33" y="2773"/>
                    </a:lnTo>
                    <a:cubicBezTo>
                      <a:pt x="30" y="2782"/>
                      <a:pt x="21" y="2786"/>
                      <a:pt x="13" y="2784"/>
                    </a:cubicBezTo>
                    <a:cubicBezTo>
                      <a:pt x="4" y="2781"/>
                      <a:pt x="0" y="2772"/>
                      <a:pt x="2" y="2764"/>
                    </a:cubicBezTo>
                    <a:close/>
                  </a:path>
                </a:pathLst>
              </a:custGeom>
              <a:solidFill>
                <a:srgbClr val="006411"/>
              </a:solidFill>
              <a:ln w="6" cap="flat">
                <a:solidFill>
                  <a:srgbClr val="006411"/>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Oval 15"/>
              <p:cNvSpPr>
                <a:spLocks noChangeArrowheads="1"/>
              </p:cNvSpPr>
              <p:nvPr/>
            </p:nvSpPr>
            <p:spPr bwMode="auto">
              <a:xfrm>
                <a:off x="1881908" y="4811712"/>
                <a:ext cx="109728" cy="109728"/>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Oval 17"/>
              <p:cNvSpPr>
                <a:spLocks noChangeArrowheads="1"/>
              </p:cNvSpPr>
              <p:nvPr/>
            </p:nvSpPr>
            <p:spPr bwMode="auto">
              <a:xfrm>
                <a:off x="2389908" y="3173412"/>
                <a:ext cx="109728" cy="109728"/>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Oval 19"/>
              <p:cNvSpPr>
                <a:spLocks noChangeArrowheads="1"/>
              </p:cNvSpPr>
              <p:nvPr/>
            </p:nvSpPr>
            <p:spPr bwMode="auto">
              <a:xfrm>
                <a:off x="2899496" y="3824287"/>
                <a:ext cx="109728" cy="109728"/>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Oval 21"/>
              <p:cNvSpPr>
                <a:spLocks noChangeArrowheads="1"/>
              </p:cNvSpPr>
              <p:nvPr/>
            </p:nvSpPr>
            <p:spPr bwMode="auto">
              <a:xfrm>
                <a:off x="3915496" y="4019550"/>
                <a:ext cx="109728" cy="109728"/>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Oval 23"/>
              <p:cNvSpPr>
                <a:spLocks noChangeArrowheads="1"/>
              </p:cNvSpPr>
              <p:nvPr/>
            </p:nvSpPr>
            <p:spPr bwMode="auto">
              <a:xfrm>
                <a:off x="4931496" y="4119562"/>
                <a:ext cx="109728" cy="109728"/>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Oval 25"/>
              <p:cNvSpPr>
                <a:spLocks noChangeArrowheads="1"/>
              </p:cNvSpPr>
              <p:nvPr/>
            </p:nvSpPr>
            <p:spPr bwMode="auto">
              <a:xfrm>
                <a:off x="5947496" y="4273550"/>
                <a:ext cx="109728" cy="109728"/>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 name="Oval 25"/>
              <p:cNvSpPr>
                <a:spLocks noChangeArrowheads="1"/>
              </p:cNvSpPr>
              <p:nvPr/>
            </p:nvSpPr>
            <p:spPr bwMode="auto">
              <a:xfrm>
                <a:off x="6963495" y="4119562"/>
                <a:ext cx="109728" cy="109728"/>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 name="Oval 25"/>
              <p:cNvSpPr>
                <a:spLocks noChangeArrowheads="1"/>
              </p:cNvSpPr>
              <p:nvPr/>
            </p:nvSpPr>
            <p:spPr bwMode="auto">
              <a:xfrm>
                <a:off x="7984259" y="4316039"/>
                <a:ext cx="109728" cy="109728"/>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13" name="Oval 25"/>
            <p:cNvSpPr>
              <a:spLocks noChangeArrowheads="1"/>
            </p:cNvSpPr>
            <p:nvPr/>
          </p:nvSpPr>
          <p:spPr bwMode="auto">
            <a:xfrm>
              <a:off x="5760185" y="4912620"/>
              <a:ext cx="109728" cy="109728"/>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3031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Precautions with Oral CaCl</a:t>
            </a:r>
            <a:r>
              <a:rPr lang="en-US" baseline="-25000" dirty="0" smtClean="0"/>
              <a:t>2</a:t>
            </a:r>
            <a:endParaRPr lang="en-US" baseline="-25000" dirty="0"/>
          </a:p>
        </p:txBody>
      </p:sp>
      <p:sp>
        <p:nvSpPr>
          <p:cNvPr id="3" name="Content Placeholder 2"/>
          <p:cNvSpPr>
            <a:spLocks noGrp="1"/>
          </p:cNvSpPr>
          <p:nvPr>
            <p:ph idx="1"/>
          </p:nvPr>
        </p:nvSpPr>
        <p:spPr>
          <a:xfrm>
            <a:off x="1682969" y="2498835"/>
            <a:ext cx="5778062" cy="2293883"/>
          </a:xfrm>
        </p:spPr>
        <p:txBody>
          <a:bodyPr/>
          <a:lstStyle/>
          <a:p>
            <a:r>
              <a:rPr lang="en-US" dirty="0" smtClean="0"/>
              <a:t>Do not drench with thin liquids</a:t>
            </a:r>
          </a:p>
          <a:p>
            <a:pPr lvl="1"/>
            <a:r>
              <a:rPr lang="en-US" dirty="0" smtClean="0"/>
              <a:t>risk of aspiration is too great</a:t>
            </a:r>
          </a:p>
          <a:p>
            <a:pPr lvl="1"/>
            <a:r>
              <a:rPr lang="en-US" dirty="0" smtClean="0"/>
              <a:t>CaCl</a:t>
            </a:r>
            <a:r>
              <a:rPr lang="en-US" baseline="-25000" dirty="0" smtClean="0"/>
              <a:t>2</a:t>
            </a:r>
            <a:r>
              <a:rPr lang="en-US" dirty="0" smtClean="0"/>
              <a:t> is very caustic to upper </a:t>
            </a:r>
            <a:br>
              <a:rPr lang="en-US" dirty="0" smtClean="0"/>
            </a:br>
            <a:r>
              <a:rPr lang="en-US" dirty="0" smtClean="0"/>
              <a:t>respiratory tissues</a:t>
            </a:r>
          </a:p>
        </p:txBody>
      </p:sp>
    </p:spTree>
    <p:extLst>
      <p:ext uri="{BB962C8B-B14F-4D97-AF65-F5344CB8AC3E}">
        <p14:creationId xmlns:p14="http://schemas.microsoft.com/office/powerpoint/2010/main" val="1963561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Ca Propionate</a:t>
            </a:r>
            <a:endParaRPr lang="en-US" dirty="0"/>
          </a:p>
        </p:txBody>
      </p:sp>
      <p:sp>
        <p:nvSpPr>
          <p:cNvPr id="3" name="Content Placeholder 2"/>
          <p:cNvSpPr>
            <a:spLocks noGrp="1"/>
          </p:cNvSpPr>
          <p:nvPr>
            <p:ph idx="1"/>
          </p:nvPr>
        </p:nvSpPr>
        <p:spPr>
          <a:xfrm>
            <a:off x="631934" y="1973317"/>
            <a:ext cx="7880131" cy="3450021"/>
          </a:xfrm>
        </p:spPr>
        <p:txBody>
          <a:bodyPr/>
          <a:lstStyle/>
          <a:p>
            <a:r>
              <a:rPr lang="en-US" dirty="0" smtClean="0"/>
              <a:t>Can be used for oral Ca supplementation</a:t>
            </a:r>
          </a:p>
          <a:p>
            <a:pPr lvl="1"/>
            <a:r>
              <a:rPr lang="en-US" dirty="0" smtClean="0"/>
              <a:t>more slowly absorbed (less acidogenic, </a:t>
            </a:r>
            <a:br>
              <a:rPr lang="en-US" dirty="0" smtClean="0"/>
            </a:br>
            <a:r>
              <a:rPr lang="en-US" dirty="0" smtClean="0"/>
              <a:t>less bioavailable)</a:t>
            </a:r>
          </a:p>
          <a:p>
            <a:pPr lvl="1"/>
            <a:r>
              <a:rPr lang="en-US" dirty="0" smtClean="0"/>
              <a:t>use higher doses than for CaCl</a:t>
            </a:r>
            <a:r>
              <a:rPr lang="en-US" baseline="-25000" dirty="0" smtClean="0"/>
              <a:t>2</a:t>
            </a:r>
          </a:p>
          <a:p>
            <a:pPr lvl="2"/>
            <a:r>
              <a:rPr lang="en-US" dirty="0" smtClean="0"/>
              <a:t>75 to 125 grams elemental Ca</a:t>
            </a:r>
          </a:p>
          <a:p>
            <a:pPr lvl="2"/>
            <a:r>
              <a:rPr lang="en-US" dirty="0" smtClean="0"/>
              <a:t>(equals 350 to 580 grams of Ca propionate)</a:t>
            </a:r>
          </a:p>
        </p:txBody>
      </p:sp>
    </p:spTree>
    <p:extLst>
      <p:ext uri="{BB962C8B-B14F-4D97-AF65-F5344CB8AC3E}">
        <p14:creationId xmlns:p14="http://schemas.microsoft.com/office/powerpoint/2010/main" val="5354324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1347710617"/>
              </p:ext>
            </p:extLst>
          </p:nvPr>
        </p:nvGraphicFramePr>
        <p:xfrm>
          <a:off x="0" y="152400"/>
          <a:ext cx="9144000" cy="6172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895600" y="6281917"/>
            <a:ext cx="5867400" cy="461665"/>
          </a:xfrm>
          <a:prstGeom prst="rect">
            <a:avLst/>
          </a:prstGeom>
          <a:noFill/>
        </p:spPr>
        <p:txBody>
          <a:bodyPr wrap="square" rtlCol="0">
            <a:spAutoFit/>
          </a:bodyPr>
          <a:lstStyle/>
          <a:p>
            <a:pPr algn="r"/>
            <a:r>
              <a:rPr lang="en-US" sz="1200" dirty="0">
                <a:solidFill>
                  <a:srgbClr val="0033CC"/>
                </a:solidFill>
              </a:rPr>
              <a:t>Goff and Horst, JDS 76:101-108, 1993</a:t>
            </a:r>
          </a:p>
          <a:p>
            <a:pPr algn="r"/>
            <a:r>
              <a:rPr lang="en-US" sz="1200" dirty="0">
                <a:solidFill>
                  <a:srgbClr val="0033CC"/>
                </a:solidFill>
              </a:rPr>
              <a:t>Goff and Horst, JDS 77:1451-1456, 1994</a:t>
            </a:r>
          </a:p>
        </p:txBody>
      </p:sp>
    </p:spTree>
    <p:extLst>
      <p:ext uri="{BB962C8B-B14F-4D97-AF65-F5344CB8AC3E}">
        <p14:creationId xmlns:p14="http://schemas.microsoft.com/office/powerpoint/2010/main" val="319909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7" dur="500"/>
                                        <p:tgtEl>
                                          <p:spTgt spid="4">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2" dur="500"/>
                                        <p:tgtEl>
                                          <p:spTgt spid="4">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Ca Propionate</a:t>
            </a:r>
            <a:endParaRPr lang="en-US" dirty="0"/>
          </a:p>
        </p:txBody>
      </p:sp>
      <p:sp>
        <p:nvSpPr>
          <p:cNvPr id="3" name="Content Placeholder 2"/>
          <p:cNvSpPr>
            <a:spLocks noGrp="1"/>
          </p:cNvSpPr>
          <p:nvPr>
            <p:ph idx="1"/>
          </p:nvPr>
        </p:nvSpPr>
        <p:spPr>
          <a:xfrm>
            <a:off x="457200" y="2320158"/>
            <a:ext cx="8229600" cy="2430517"/>
          </a:xfrm>
        </p:spPr>
        <p:txBody>
          <a:bodyPr/>
          <a:lstStyle/>
          <a:p>
            <a:r>
              <a:rPr lang="en-US" dirty="0" smtClean="0"/>
              <a:t>Ca propionate is glucogenic</a:t>
            </a:r>
          </a:p>
          <a:p>
            <a:pPr lvl="1"/>
            <a:r>
              <a:rPr lang="en-US" dirty="0" smtClean="0"/>
              <a:t>good for cows who are also off-feed</a:t>
            </a:r>
            <a:endParaRPr lang="en-US" dirty="0"/>
          </a:p>
          <a:p>
            <a:pPr lvl="1"/>
            <a:r>
              <a:rPr lang="en-US" dirty="0" smtClean="0"/>
              <a:t>perhaps not good for cows on day 0 and day 1</a:t>
            </a:r>
            <a:br>
              <a:rPr lang="en-US" dirty="0" smtClean="0"/>
            </a:br>
            <a:r>
              <a:rPr lang="en-US" dirty="0" smtClean="0"/>
              <a:t>(may be hyperglycemic)</a:t>
            </a:r>
          </a:p>
        </p:txBody>
      </p:sp>
    </p:spTree>
    <p:extLst>
      <p:ext uri="{BB962C8B-B14F-4D97-AF65-F5344CB8AC3E}">
        <p14:creationId xmlns:p14="http://schemas.microsoft.com/office/powerpoint/2010/main" val="42112316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91"/>
          <p:cNvSpPr>
            <a:spLocks noChangeArrowheads="1"/>
          </p:cNvSpPr>
          <p:nvPr/>
        </p:nvSpPr>
        <p:spPr bwMode="auto">
          <a:xfrm>
            <a:off x="6821487" y="4758108"/>
            <a:ext cx="1069975" cy="448836"/>
          </a:xfrm>
          <a:prstGeom prst="rect">
            <a:avLst/>
          </a:prstGeom>
          <a:solidFill>
            <a:schemeClr val="bg1"/>
          </a:solidFill>
          <a:ln w="15875">
            <a:solidFill>
              <a:schemeClr val="tx1"/>
            </a:solidFill>
          </a:ln>
          <a:extLst/>
        </p:spPr>
        <p:txBody>
          <a:bodyPr vert="horz" wrap="square" lIns="91440" tIns="45720" rIns="91440" bIns="45720" numCol="1" anchor="t" anchorCtr="0" compatLnSpc="1">
            <a:prstTxWarp prst="textNoShape">
              <a:avLst/>
            </a:prstTxWarp>
          </a:bodyPr>
          <a:lstStyle/>
          <a:p>
            <a:endParaRPr lang="en-US" dirty="0"/>
          </a:p>
        </p:txBody>
      </p:sp>
      <p:cxnSp>
        <p:nvCxnSpPr>
          <p:cNvPr id="116" name="Straight Connector 115"/>
          <p:cNvCxnSpPr/>
          <p:nvPr/>
        </p:nvCxnSpPr>
        <p:spPr>
          <a:xfrm>
            <a:off x="1052895" y="1746903"/>
            <a:ext cx="7086600"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052895" y="2628664"/>
            <a:ext cx="7086600"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052895" y="3532197"/>
            <a:ext cx="7086600"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052895" y="4435729"/>
            <a:ext cx="7086600"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1073944" y="2343023"/>
            <a:ext cx="7082570" cy="2240582"/>
            <a:chOff x="1073944" y="2807055"/>
            <a:chExt cx="7082570" cy="2240582"/>
          </a:xfrm>
        </p:grpSpPr>
        <p:cxnSp>
          <p:nvCxnSpPr>
            <p:cNvPr id="1111" name="Straight Connector 1110"/>
            <p:cNvCxnSpPr/>
            <p:nvPr/>
          </p:nvCxnSpPr>
          <p:spPr>
            <a:xfrm flipH="1" flipV="1">
              <a:off x="1085787" y="2807055"/>
              <a:ext cx="7070727" cy="0"/>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1073944" y="5047637"/>
              <a:ext cx="7070727" cy="0"/>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cxnSp>
        <p:nvCxnSpPr>
          <p:cNvPr id="122" name="Straight Connector 121"/>
          <p:cNvCxnSpPr/>
          <p:nvPr/>
        </p:nvCxnSpPr>
        <p:spPr>
          <a:xfrm>
            <a:off x="2862882" y="845628"/>
            <a:ext cx="0" cy="4554537"/>
          </a:xfrm>
          <a:prstGeom prst="line">
            <a:avLst/>
          </a:prstGeom>
          <a:ln w="31750">
            <a:solidFill>
              <a:srgbClr val="960000"/>
            </a:solidFill>
            <a:prstDash val="sysDash"/>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266825" y="1633496"/>
            <a:ext cx="6722464" cy="3038475"/>
            <a:chOff x="1266825" y="2083880"/>
            <a:chExt cx="6722464" cy="3038475"/>
          </a:xfrm>
        </p:grpSpPr>
        <p:sp>
          <p:nvSpPr>
            <p:cNvPr id="1036" name="Freeform 44"/>
            <p:cNvSpPr>
              <a:spLocks/>
            </p:cNvSpPr>
            <p:nvPr/>
          </p:nvSpPr>
          <p:spPr bwMode="auto">
            <a:xfrm>
              <a:off x="1312862" y="2122460"/>
              <a:ext cx="6626226" cy="2941637"/>
            </a:xfrm>
            <a:custGeom>
              <a:avLst/>
              <a:gdLst>
                <a:gd name="T0" fmla="*/ 24 w 16535"/>
                <a:gd name="T1" fmla="*/ 2240 h 7342"/>
                <a:gd name="T2" fmla="*/ 1292 w 16535"/>
                <a:gd name="T3" fmla="*/ 1684 h 7342"/>
                <a:gd name="T4" fmla="*/ 2560 w 16535"/>
                <a:gd name="T5" fmla="*/ 1124 h 7342"/>
                <a:gd name="T6" fmla="*/ 2551 w 16535"/>
                <a:gd name="T7" fmla="*/ 1130 h 7342"/>
                <a:gd name="T8" fmla="*/ 3815 w 16535"/>
                <a:gd name="T9" fmla="*/ 10 h 7342"/>
                <a:gd name="T10" fmla="*/ 3845 w 16535"/>
                <a:gd name="T11" fmla="*/ 3 h 7342"/>
                <a:gd name="T12" fmla="*/ 3867 w 16535"/>
                <a:gd name="T13" fmla="*/ 24 h 7342"/>
                <a:gd name="T14" fmla="*/ 5135 w 16535"/>
                <a:gd name="T15" fmla="*/ 4128 h 7342"/>
                <a:gd name="T16" fmla="*/ 5130 w 16535"/>
                <a:gd name="T17" fmla="*/ 4118 h 7342"/>
                <a:gd name="T18" fmla="*/ 6394 w 16535"/>
                <a:gd name="T19" fmla="*/ 5798 h 7342"/>
                <a:gd name="T20" fmla="*/ 6377 w 16535"/>
                <a:gd name="T21" fmla="*/ 5787 h 7342"/>
                <a:gd name="T22" fmla="*/ 7645 w 16535"/>
                <a:gd name="T23" fmla="*/ 6159 h 7342"/>
                <a:gd name="T24" fmla="*/ 8914 w 16535"/>
                <a:gd name="T25" fmla="*/ 6535 h 7342"/>
                <a:gd name="T26" fmla="*/ 8909 w 16535"/>
                <a:gd name="T27" fmla="*/ 6534 h 7342"/>
                <a:gd name="T28" fmla="*/ 10173 w 16535"/>
                <a:gd name="T29" fmla="*/ 6718 h 7342"/>
                <a:gd name="T30" fmla="*/ 11441 w 16535"/>
                <a:gd name="T31" fmla="*/ 6906 h 7342"/>
                <a:gd name="T32" fmla="*/ 12707 w 16535"/>
                <a:gd name="T33" fmla="*/ 6998 h 7342"/>
                <a:gd name="T34" fmla="*/ 13968 w 16535"/>
                <a:gd name="T35" fmla="*/ 6997 h 7342"/>
                <a:gd name="T36" fmla="*/ 13975 w 16535"/>
                <a:gd name="T37" fmla="*/ 6998 h 7342"/>
                <a:gd name="T38" fmla="*/ 15243 w 16535"/>
                <a:gd name="T39" fmla="*/ 7278 h 7342"/>
                <a:gd name="T40" fmla="*/ 15232 w 16535"/>
                <a:gd name="T41" fmla="*/ 7278 h 7342"/>
                <a:gd name="T42" fmla="*/ 16496 w 16535"/>
                <a:gd name="T43" fmla="*/ 7094 h 7342"/>
                <a:gd name="T44" fmla="*/ 16532 w 16535"/>
                <a:gd name="T45" fmla="*/ 7121 h 7342"/>
                <a:gd name="T46" fmla="*/ 16505 w 16535"/>
                <a:gd name="T47" fmla="*/ 7157 h 7342"/>
                <a:gd name="T48" fmla="*/ 15241 w 16535"/>
                <a:gd name="T49" fmla="*/ 7341 h 7342"/>
                <a:gd name="T50" fmla="*/ 15230 w 16535"/>
                <a:gd name="T51" fmla="*/ 7341 h 7342"/>
                <a:gd name="T52" fmla="*/ 13962 w 16535"/>
                <a:gd name="T53" fmla="*/ 7061 h 7342"/>
                <a:gd name="T54" fmla="*/ 13968 w 16535"/>
                <a:gd name="T55" fmla="*/ 7061 h 7342"/>
                <a:gd name="T56" fmla="*/ 12702 w 16535"/>
                <a:gd name="T57" fmla="*/ 7061 h 7342"/>
                <a:gd name="T58" fmla="*/ 11432 w 16535"/>
                <a:gd name="T59" fmla="*/ 6969 h 7342"/>
                <a:gd name="T60" fmla="*/ 10164 w 16535"/>
                <a:gd name="T61" fmla="*/ 6781 h 7342"/>
                <a:gd name="T62" fmla="*/ 8900 w 16535"/>
                <a:gd name="T63" fmla="*/ 6597 h 7342"/>
                <a:gd name="T64" fmla="*/ 8895 w 16535"/>
                <a:gd name="T65" fmla="*/ 6596 h 7342"/>
                <a:gd name="T66" fmla="*/ 7627 w 16535"/>
                <a:gd name="T67" fmla="*/ 6220 h 7342"/>
                <a:gd name="T68" fmla="*/ 6359 w 16535"/>
                <a:gd name="T69" fmla="*/ 5848 h 7342"/>
                <a:gd name="T70" fmla="*/ 6343 w 16535"/>
                <a:gd name="T71" fmla="*/ 5837 h 7342"/>
                <a:gd name="T72" fmla="*/ 5079 w 16535"/>
                <a:gd name="T73" fmla="*/ 4157 h 7342"/>
                <a:gd name="T74" fmla="*/ 5074 w 16535"/>
                <a:gd name="T75" fmla="*/ 4147 h 7342"/>
                <a:gd name="T76" fmla="*/ 3806 w 16535"/>
                <a:gd name="T77" fmla="*/ 43 h 7342"/>
                <a:gd name="T78" fmla="*/ 3858 w 16535"/>
                <a:gd name="T79" fmla="*/ 57 h 7342"/>
                <a:gd name="T80" fmla="*/ 2594 w 16535"/>
                <a:gd name="T81" fmla="*/ 1177 h 7342"/>
                <a:gd name="T82" fmla="*/ 2585 w 16535"/>
                <a:gd name="T83" fmla="*/ 1183 h 7342"/>
                <a:gd name="T84" fmla="*/ 1317 w 16535"/>
                <a:gd name="T85" fmla="*/ 1743 h 7342"/>
                <a:gd name="T86" fmla="*/ 49 w 16535"/>
                <a:gd name="T87" fmla="*/ 2299 h 7342"/>
                <a:gd name="T88" fmla="*/ 7 w 16535"/>
                <a:gd name="T89" fmla="*/ 2282 h 7342"/>
                <a:gd name="T90" fmla="*/ 24 w 16535"/>
                <a:gd name="T91" fmla="*/ 2240 h 7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535" h="7342">
                  <a:moveTo>
                    <a:pt x="24" y="2240"/>
                  </a:moveTo>
                  <a:lnTo>
                    <a:pt x="1292" y="1684"/>
                  </a:lnTo>
                  <a:lnTo>
                    <a:pt x="2560" y="1124"/>
                  </a:lnTo>
                  <a:lnTo>
                    <a:pt x="2551" y="1130"/>
                  </a:lnTo>
                  <a:lnTo>
                    <a:pt x="3815" y="10"/>
                  </a:lnTo>
                  <a:cubicBezTo>
                    <a:pt x="3823" y="2"/>
                    <a:pt x="3835" y="0"/>
                    <a:pt x="3845" y="3"/>
                  </a:cubicBezTo>
                  <a:cubicBezTo>
                    <a:pt x="3856" y="6"/>
                    <a:pt x="3864" y="14"/>
                    <a:pt x="3867" y="24"/>
                  </a:cubicBezTo>
                  <a:lnTo>
                    <a:pt x="5135" y="4128"/>
                  </a:lnTo>
                  <a:lnTo>
                    <a:pt x="5130" y="4118"/>
                  </a:lnTo>
                  <a:lnTo>
                    <a:pt x="6394" y="5798"/>
                  </a:lnTo>
                  <a:lnTo>
                    <a:pt x="6377" y="5787"/>
                  </a:lnTo>
                  <a:lnTo>
                    <a:pt x="7645" y="6159"/>
                  </a:lnTo>
                  <a:lnTo>
                    <a:pt x="8914" y="6535"/>
                  </a:lnTo>
                  <a:lnTo>
                    <a:pt x="8909" y="6534"/>
                  </a:lnTo>
                  <a:lnTo>
                    <a:pt x="10173" y="6718"/>
                  </a:lnTo>
                  <a:lnTo>
                    <a:pt x="11441" y="6906"/>
                  </a:lnTo>
                  <a:lnTo>
                    <a:pt x="12707" y="6998"/>
                  </a:lnTo>
                  <a:lnTo>
                    <a:pt x="13968" y="6997"/>
                  </a:lnTo>
                  <a:cubicBezTo>
                    <a:pt x="13971" y="6997"/>
                    <a:pt x="13973" y="6998"/>
                    <a:pt x="13975" y="6998"/>
                  </a:cubicBezTo>
                  <a:lnTo>
                    <a:pt x="15243" y="7278"/>
                  </a:lnTo>
                  <a:lnTo>
                    <a:pt x="15232" y="7278"/>
                  </a:lnTo>
                  <a:lnTo>
                    <a:pt x="16496" y="7094"/>
                  </a:lnTo>
                  <a:cubicBezTo>
                    <a:pt x="16513" y="7091"/>
                    <a:pt x="16530" y="7103"/>
                    <a:pt x="16532" y="7121"/>
                  </a:cubicBezTo>
                  <a:cubicBezTo>
                    <a:pt x="16535" y="7138"/>
                    <a:pt x="16523" y="7155"/>
                    <a:pt x="16505" y="7157"/>
                  </a:cubicBezTo>
                  <a:lnTo>
                    <a:pt x="15241" y="7341"/>
                  </a:lnTo>
                  <a:cubicBezTo>
                    <a:pt x="15237" y="7342"/>
                    <a:pt x="15233" y="7342"/>
                    <a:pt x="15230" y="7341"/>
                  </a:cubicBezTo>
                  <a:lnTo>
                    <a:pt x="13962" y="7061"/>
                  </a:lnTo>
                  <a:lnTo>
                    <a:pt x="13968" y="7061"/>
                  </a:lnTo>
                  <a:lnTo>
                    <a:pt x="12702" y="7061"/>
                  </a:lnTo>
                  <a:lnTo>
                    <a:pt x="11432" y="6969"/>
                  </a:lnTo>
                  <a:lnTo>
                    <a:pt x="10164" y="6781"/>
                  </a:lnTo>
                  <a:lnTo>
                    <a:pt x="8900" y="6597"/>
                  </a:lnTo>
                  <a:cubicBezTo>
                    <a:pt x="8898" y="6597"/>
                    <a:pt x="8897" y="6597"/>
                    <a:pt x="8895" y="6596"/>
                  </a:cubicBezTo>
                  <a:lnTo>
                    <a:pt x="7627" y="6220"/>
                  </a:lnTo>
                  <a:lnTo>
                    <a:pt x="6359" y="5848"/>
                  </a:lnTo>
                  <a:cubicBezTo>
                    <a:pt x="6353" y="5846"/>
                    <a:pt x="6347" y="5842"/>
                    <a:pt x="6343" y="5837"/>
                  </a:cubicBezTo>
                  <a:lnTo>
                    <a:pt x="5079" y="4157"/>
                  </a:lnTo>
                  <a:cubicBezTo>
                    <a:pt x="5077" y="4154"/>
                    <a:pt x="5075" y="4150"/>
                    <a:pt x="5074" y="4147"/>
                  </a:cubicBezTo>
                  <a:lnTo>
                    <a:pt x="3806" y="43"/>
                  </a:lnTo>
                  <a:lnTo>
                    <a:pt x="3858" y="57"/>
                  </a:lnTo>
                  <a:lnTo>
                    <a:pt x="2594" y="1177"/>
                  </a:lnTo>
                  <a:cubicBezTo>
                    <a:pt x="2591" y="1180"/>
                    <a:pt x="2588" y="1181"/>
                    <a:pt x="2585" y="1183"/>
                  </a:cubicBezTo>
                  <a:lnTo>
                    <a:pt x="1317" y="1743"/>
                  </a:lnTo>
                  <a:lnTo>
                    <a:pt x="49" y="2299"/>
                  </a:lnTo>
                  <a:cubicBezTo>
                    <a:pt x="33" y="2306"/>
                    <a:pt x="14" y="2299"/>
                    <a:pt x="7" y="2282"/>
                  </a:cubicBezTo>
                  <a:cubicBezTo>
                    <a:pt x="0" y="2266"/>
                    <a:pt x="7" y="2247"/>
                    <a:pt x="24" y="2240"/>
                  </a:cubicBezTo>
                  <a:close/>
                </a:path>
              </a:pathLst>
            </a:custGeom>
            <a:solidFill>
              <a:srgbClr val="FF6600"/>
            </a:solidFill>
            <a:ln w="1" cap="flat">
              <a:solidFill>
                <a:srgbClr val="FF66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9" name="Freeform 57"/>
            <p:cNvSpPr>
              <a:spLocks/>
            </p:cNvSpPr>
            <p:nvPr/>
          </p:nvSpPr>
          <p:spPr bwMode="auto">
            <a:xfrm>
              <a:off x="4311650" y="4552443"/>
              <a:ext cx="122238" cy="122237"/>
            </a:xfrm>
            <a:custGeom>
              <a:avLst/>
              <a:gdLst>
                <a:gd name="T0" fmla="*/ 39 w 77"/>
                <a:gd name="T1" fmla="*/ 0 h 77"/>
                <a:gd name="T2" fmla="*/ 39 w 77"/>
                <a:gd name="T3" fmla="*/ 0 h 77"/>
                <a:gd name="T4" fmla="*/ 39 w 77"/>
                <a:gd name="T5" fmla="*/ 0 h 77"/>
                <a:gd name="T6" fmla="*/ 77 w 77"/>
                <a:gd name="T7" fmla="*/ 77 h 77"/>
                <a:gd name="T8" fmla="*/ 77 w 77"/>
                <a:gd name="T9" fmla="*/ 77 h 77"/>
                <a:gd name="T10" fmla="*/ 0 w 77"/>
                <a:gd name="T11" fmla="*/ 77 h 77"/>
                <a:gd name="T12" fmla="*/ 1 w 77"/>
                <a:gd name="T13" fmla="*/ 77 h 77"/>
                <a:gd name="T14" fmla="*/ 39 w 7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7">
                  <a:moveTo>
                    <a:pt x="39" y="0"/>
                  </a:moveTo>
                  <a:lnTo>
                    <a:pt x="39" y="0"/>
                  </a:lnTo>
                  <a:lnTo>
                    <a:pt x="39" y="0"/>
                  </a:lnTo>
                  <a:lnTo>
                    <a:pt x="77" y="77"/>
                  </a:lnTo>
                  <a:lnTo>
                    <a:pt x="77" y="77"/>
                  </a:lnTo>
                  <a:lnTo>
                    <a:pt x="0" y="77"/>
                  </a:lnTo>
                  <a:lnTo>
                    <a:pt x="1" y="77"/>
                  </a:lnTo>
                  <a:lnTo>
                    <a:pt x="39"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7" name="Freeform 65"/>
            <p:cNvSpPr>
              <a:spLocks/>
            </p:cNvSpPr>
            <p:nvPr/>
          </p:nvSpPr>
          <p:spPr bwMode="auto">
            <a:xfrm>
              <a:off x="6344639" y="4891240"/>
              <a:ext cx="120650" cy="122237"/>
            </a:xfrm>
            <a:custGeom>
              <a:avLst/>
              <a:gdLst>
                <a:gd name="T0" fmla="*/ 38 w 76"/>
                <a:gd name="T1" fmla="*/ 0 h 77"/>
                <a:gd name="T2" fmla="*/ 38 w 76"/>
                <a:gd name="T3" fmla="*/ 0 h 77"/>
                <a:gd name="T4" fmla="*/ 38 w 76"/>
                <a:gd name="T5" fmla="*/ 0 h 77"/>
                <a:gd name="T6" fmla="*/ 76 w 76"/>
                <a:gd name="T7" fmla="*/ 77 h 77"/>
                <a:gd name="T8" fmla="*/ 76 w 76"/>
                <a:gd name="T9" fmla="*/ 77 h 77"/>
                <a:gd name="T10" fmla="*/ 0 w 76"/>
                <a:gd name="T11" fmla="*/ 77 h 77"/>
                <a:gd name="T12" fmla="*/ 0 w 76"/>
                <a:gd name="T13" fmla="*/ 77 h 77"/>
                <a:gd name="T14" fmla="*/ 38 w 76"/>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7">
                  <a:moveTo>
                    <a:pt x="38" y="0"/>
                  </a:moveTo>
                  <a:lnTo>
                    <a:pt x="38" y="0"/>
                  </a:lnTo>
                  <a:lnTo>
                    <a:pt x="38" y="0"/>
                  </a:lnTo>
                  <a:lnTo>
                    <a:pt x="76" y="77"/>
                  </a:lnTo>
                  <a:lnTo>
                    <a:pt x="76" y="77"/>
                  </a:lnTo>
                  <a:lnTo>
                    <a:pt x="0" y="77"/>
                  </a:lnTo>
                  <a:lnTo>
                    <a:pt x="0" y="77"/>
                  </a:lnTo>
                  <a:lnTo>
                    <a:pt x="38"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7" name="Freeform 45"/>
            <p:cNvSpPr>
              <a:spLocks/>
            </p:cNvSpPr>
            <p:nvPr/>
          </p:nvSpPr>
          <p:spPr bwMode="auto">
            <a:xfrm>
              <a:off x="1266825" y="2980818"/>
              <a:ext cx="122238" cy="122237"/>
            </a:xfrm>
            <a:custGeom>
              <a:avLst/>
              <a:gdLst>
                <a:gd name="T0" fmla="*/ 38 w 77"/>
                <a:gd name="T1" fmla="*/ 1 h 77"/>
                <a:gd name="T2" fmla="*/ 38 w 77"/>
                <a:gd name="T3" fmla="*/ 0 h 77"/>
                <a:gd name="T4" fmla="*/ 38 w 77"/>
                <a:gd name="T5" fmla="*/ 1 h 77"/>
                <a:gd name="T6" fmla="*/ 76 w 77"/>
                <a:gd name="T7" fmla="*/ 77 h 77"/>
                <a:gd name="T8" fmla="*/ 77 w 77"/>
                <a:gd name="T9" fmla="*/ 77 h 77"/>
                <a:gd name="T10" fmla="*/ 0 w 77"/>
                <a:gd name="T11" fmla="*/ 77 h 77"/>
                <a:gd name="T12" fmla="*/ 0 w 77"/>
                <a:gd name="T13" fmla="*/ 77 h 77"/>
                <a:gd name="T14" fmla="*/ 38 w 77"/>
                <a:gd name="T15" fmla="*/ 1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7">
                  <a:moveTo>
                    <a:pt x="38" y="1"/>
                  </a:moveTo>
                  <a:lnTo>
                    <a:pt x="38" y="0"/>
                  </a:lnTo>
                  <a:lnTo>
                    <a:pt x="38" y="1"/>
                  </a:lnTo>
                  <a:lnTo>
                    <a:pt x="76" y="77"/>
                  </a:lnTo>
                  <a:lnTo>
                    <a:pt x="77" y="77"/>
                  </a:lnTo>
                  <a:lnTo>
                    <a:pt x="0" y="77"/>
                  </a:lnTo>
                  <a:lnTo>
                    <a:pt x="0" y="77"/>
                  </a:lnTo>
                  <a:lnTo>
                    <a:pt x="38" y="1"/>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9" name="Freeform 47"/>
            <p:cNvSpPr>
              <a:spLocks/>
            </p:cNvSpPr>
            <p:nvPr/>
          </p:nvSpPr>
          <p:spPr bwMode="auto">
            <a:xfrm>
              <a:off x="1773237" y="2756980"/>
              <a:ext cx="122238" cy="122237"/>
            </a:xfrm>
            <a:custGeom>
              <a:avLst/>
              <a:gdLst>
                <a:gd name="T0" fmla="*/ 38 w 77"/>
                <a:gd name="T1" fmla="*/ 0 h 77"/>
                <a:gd name="T2" fmla="*/ 38 w 77"/>
                <a:gd name="T3" fmla="*/ 0 h 77"/>
                <a:gd name="T4" fmla="*/ 38 w 77"/>
                <a:gd name="T5" fmla="*/ 0 h 77"/>
                <a:gd name="T6" fmla="*/ 76 w 77"/>
                <a:gd name="T7" fmla="*/ 77 h 77"/>
                <a:gd name="T8" fmla="*/ 77 w 77"/>
                <a:gd name="T9" fmla="*/ 77 h 77"/>
                <a:gd name="T10" fmla="*/ 0 w 77"/>
                <a:gd name="T11" fmla="*/ 77 h 77"/>
                <a:gd name="T12" fmla="*/ 0 w 77"/>
                <a:gd name="T13" fmla="*/ 77 h 77"/>
                <a:gd name="T14" fmla="*/ 38 w 7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7">
                  <a:moveTo>
                    <a:pt x="38" y="0"/>
                  </a:moveTo>
                  <a:lnTo>
                    <a:pt x="38" y="0"/>
                  </a:lnTo>
                  <a:lnTo>
                    <a:pt x="38" y="0"/>
                  </a:lnTo>
                  <a:lnTo>
                    <a:pt x="76" y="77"/>
                  </a:lnTo>
                  <a:lnTo>
                    <a:pt x="77" y="77"/>
                  </a:lnTo>
                  <a:lnTo>
                    <a:pt x="0" y="77"/>
                  </a:lnTo>
                  <a:lnTo>
                    <a:pt x="0" y="77"/>
                  </a:lnTo>
                  <a:lnTo>
                    <a:pt x="38"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1" name="Freeform 49"/>
            <p:cNvSpPr>
              <a:spLocks/>
            </p:cNvSpPr>
            <p:nvPr/>
          </p:nvSpPr>
          <p:spPr bwMode="auto">
            <a:xfrm>
              <a:off x="2281237" y="2533143"/>
              <a:ext cx="122238" cy="120650"/>
            </a:xfrm>
            <a:custGeom>
              <a:avLst/>
              <a:gdLst>
                <a:gd name="T0" fmla="*/ 38 w 77"/>
                <a:gd name="T1" fmla="*/ 0 h 76"/>
                <a:gd name="T2" fmla="*/ 38 w 77"/>
                <a:gd name="T3" fmla="*/ 0 h 76"/>
                <a:gd name="T4" fmla="*/ 38 w 77"/>
                <a:gd name="T5" fmla="*/ 0 h 76"/>
                <a:gd name="T6" fmla="*/ 76 w 77"/>
                <a:gd name="T7" fmla="*/ 76 h 76"/>
                <a:gd name="T8" fmla="*/ 77 w 77"/>
                <a:gd name="T9" fmla="*/ 76 h 76"/>
                <a:gd name="T10" fmla="*/ 0 w 77"/>
                <a:gd name="T11" fmla="*/ 76 h 76"/>
                <a:gd name="T12" fmla="*/ 1 w 77"/>
                <a:gd name="T13" fmla="*/ 76 h 76"/>
                <a:gd name="T14" fmla="*/ 38 w 77"/>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6">
                  <a:moveTo>
                    <a:pt x="38" y="0"/>
                  </a:moveTo>
                  <a:lnTo>
                    <a:pt x="38" y="0"/>
                  </a:lnTo>
                  <a:lnTo>
                    <a:pt x="38" y="0"/>
                  </a:lnTo>
                  <a:lnTo>
                    <a:pt x="76" y="76"/>
                  </a:lnTo>
                  <a:lnTo>
                    <a:pt x="77" y="76"/>
                  </a:lnTo>
                  <a:lnTo>
                    <a:pt x="0" y="76"/>
                  </a:lnTo>
                  <a:lnTo>
                    <a:pt x="1" y="76"/>
                  </a:lnTo>
                  <a:lnTo>
                    <a:pt x="38"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3" name="Freeform 51"/>
            <p:cNvSpPr>
              <a:spLocks/>
            </p:cNvSpPr>
            <p:nvPr/>
          </p:nvSpPr>
          <p:spPr bwMode="auto">
            <a:xfrm>
              <a:off x="2797166" y="2083880"/>
              <a:ext cx="122238" cy="122237"/>
            </a:xfrm>
            <a:custGeom>
              <a:avLst/>
              <a:gdLst>
                <a:gd name="T0" fmla="*/ 38 w 77"/>
                <a:gd name="T1" fmla="*/ 0 h 77"/>
                <a:gd name="T2" fmla="*/ 38 w 77"/>
                <a:gd name="T3" fmla="*/ 0 h 77"/>
                <a:gd name="T4" fmla="*/ 38 w 77"/>
                <a:gd name="T5" fmla="*/ 0 h 77"/>
                <a:gd name="T6" fmla="*/ 76 w 77"/>
                <a:gd name="T7" fmla="*/ 77 h 77"/>
                <a:gd name="T8" fmla="*/ 77 w 77"/>
                <a:gd name="T9" fmla="*/ 77 h 77"/>
                <a:gd name="T10" fmla="*/ 0 w 77"/>
                <a:gd name="T11" fmla="*/ 77 h 77"/>
                <a:gd name="T12" fmla="*/ 1 w 77"/>
                <a:gd name="T13" fmla="*/ 77 h 77"/>
                <a:gd name="T14" fmla="*/ 38 w 7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7">
                  <a:moveTo>
                    <a:pt x="38" y="0"/>
                  </a:moveTo>
                  <a:lnTo>
                    <a:pt x="38" y="0"/>
                  </a:lnTo>
                  <a:lnTo>
                    <a:pt x="38" y="0"/>
                  </a:lnTo>
                  <a:lnTo>
                    <a:pt x="76" y="77"/>
                  </a:lnTo>
                  <a:lnTo>
                    <a:pt x="77" y="77"/>
                  </a:lnTo>
                  <a:lnTo>
                    <a:pt x="0" y="77"/>
                  </a:lnTo>
                  <a:lnTo>
                    <a:pt x="1" y="77"/>
                  </a:lnTo>
                  <a:lnTo>
                    <a:pt x="38"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5" name="Freeform 53"/>
            <p:cNvSpPr>
              <a:spLocks/>
            </p:cNvSpPr>
            <p:nvPr/>
          </p:nvSpPr>
          <p:spPr bwMode="auto">
            <a:xfrm>
              <a:off x="3295650" y="3730118"/>
              <a:ext cx="122238" cy="122237"/>
            </a:xfrm>
            <a:custGeom>
              <a:avLst/>
              <a:gdLst>
                <a:gd name="T0" fmla="*/ 39 w 77"/>
                <a:gd name="T1" fmla="*/ 0 h 77"/>
                <a:gd name="T2" fmla="*/ 39 w 77"/>
                <a:gd name="T3" fmla="*/ 0 h 77"/>
                <a:gd name="T4" fmla="*/ 39 w 77"/>
                <a:gd name="T5" fmla="*/ 0 h 77"/>
                <a:gd name="T6" fmla="*/ 76 w 77"/>
                <a:gd name="T7" fmla="*/ 77 h 77"/>
                <a:gd name="T8" fmla="*/ 77 w 77"/>
                <a:gd name="T9" fmla="*/ 77 h 77"/>
                <a:gd name="T10" fmla="*/ 0 w 77"/>
                <a:gd name="T11" fmla="*/ 77 h 77"/>
                <a:gd name="T12" fmla="*/ 1 w 77"/>
                <a:gd name="T13" fmla="*/ 77 h 77"/>
                <a:gd name="T14" fmla="*/ 39 w 7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7">
                  <a:moveTo>
                    <a:pt x="39" y="0"/>
                  </a:moveTo>
                  <a:lnTo>
                    <a:pt x="39" y="0"/>
                  </a:lnTo>
                  <a:lnTo>
                    <a:pt x="39" y="0"/>
                  </a:lnTo>
                  <a:lnTo>
                    <a:pt x="76" y="77"/>
                  </a:lnTo>
                  <a:lnTo>
                    <a:pt x="77" y="77"/>
                  </a:lnTo>
                  <a:lnTo>
                    <a:pt x="0" y="77"/>
                  </a:lnTo>
                  <a:lnTo>
                    <a:pt x="1" y="77"/>
                  </a:lnTo>
                  <a:lnTo>
                    <a:pt x="39"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7" name="Freeform 55"/>
            <p:cNvSpPr>
              <a:spLocks/>
            </p:cNvSpPr>
            <p:nvPr/>
          </p:nvSpPr>
          <p:spPr bwMode="auto">
            <a:xfrm>
              <a:off x="3803650" y="4403218"/>
              <a:ext cx="122238" cy="122237"/>
            </a:xfrm>
            <a:custGeom>
              <a:avLst/>
              <a:gdLst>
                <a:gd name="T0" fmla="*/ 39 w 77"/>
                <a:gd name="T1" fmla="*/ 0 h 77"/>
                <a:gd name="T2" fmla="*/ 39 w 77"/>
                <a:gd name="T3" fmla="*/ 0 h 77"/>
                <a:gd name="T4" fmla="*/ 39 w 77"/>
                <a:gd name="T5" fmla="*/ 0 h 77"/>
                <a:gd name="T6" fmla="*/ 77 w 77"/>
                <a:gd name="T7" fmla="*/ 77 h 77"/>
                <a:gd name="T8" fmla="*/ 77 w 77"/>
                <a:gd name="T9" fmla="*/ 77 h 77"/>
                <a:gd name="T10" fmla="*/ 0 w 77"/>
                <a:gd name="T11" fmla="*/ 77 h 77"/>
                <a:gd name="T12" fmla="*/ 1 w 77"/>
                <a:gd name="T13" fmla="*/ 77 h 77"/>
                <a:gd name="T14" fmla="*/ 39 w 7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7">
                  <a:moveTo>
                    <a:pt x="39" y="0"/>
                  </a:moveTo>
                  <a:lnTo>
                    <a:pt x="39" y="0"/>
                  </a:lnTo>
                  <a:lnTo>
                    <a:pt x="39" y="0"/>
                  </a:lnTo>
                  <a:lnTo>
                    <a:pt x="77" y="77"/>
                  </a:lnTo>
                  <a:lnTo>
                    <a:pt x="77" y="77"/>
                  </a:lnTo>
                  <a:lnTo>
                    <a:pt x="0" y="77"/>
                  </a:lnTo>
                  <a:lnTo>
                    <a:pt x="1" y="77"/>
                  </a:lnTo>
                  <a:lnTo>
                    <a:pt x="39"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5" name="Freeform 63"/>
            <p:cNvSpPr>
              <a:spLocks/>
            </p:cNvSpPr>
            <p:nvPr/>
          </p:nvSpPr>
          <p:spPr bwMode="auto">
            <a:xfrm>
              <a:off x="5834063" y="4852480"/>
              <a:ext cx="120650" cy="120650"/>
            </a:xfrm>
            <a:custGeom>
              <a:avLst/>
              <a:gdLst>
                <a:gd name="T0" fmla="*/ 38 w 76"/>
                <a:gd name="T1" fmla="*/ 0 h 76"/>
                <a:gd name="T2" fmla="*/ 38 w 76"/>
                <a:gd name="T3" fmla="*/ 0 h 76"/>
                <a:gd name="T4" fmla="*/ 38 w 76"/>
                <a:gd name="T5" fmla="*/ 0 h 76"/>
                <a:gd name="T6" fmla="*/ 76 w 76"/>
                <a:gd name="T7" fmla="*/ 76 h 76"/>
                <a:gd name="T8" fmla="*/ 76 w 76"/>
                <a:gd name="T9" fmla="*/ 76 h 76"/>
                <a:gd name="T10" fmla="*/ 0 w 76"/>
                <a:gd name="T11" fmla="*/ 76 h 76"/>
                <a:gd name="T12" fmla="*/ 0 w 76"/>
                <a:gd name="T13" fmla="*/ 76 h 76"/>
                <a:gd name="T14" fmla="*/ 38 w 76"/>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6">
                  <a:moveTo>
                    <a:pt x="38" y="0"/>
                  </a:moveTo>
                  <a:lnTo>
                    <a:pt x="38" y="0"/>
                  </a:lnTo>
                  <a:lnTo>
                    <a:pt x="38" y="0"/>
                  </a:lnTo>
                  <a:lnTo>
                    <a:pt x="76" y="76"/>
                  </a:lnTo>
                  <a:lnTo>
                    <a:pt x="76" y="76"/>
                  </a:lnTo>
                  <a:lnTo>
                    <a:pt x="0" y="76"/>
                  </a:lnTo>
                  <a:lnTo>
                    <a:pt x="0" y="76"/>
                  </a:lnTo>
                  <a:lnTo>
                    <a:pt x="38"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9" name="Freeform 67"/>
            <p:cNvSpPr>
              <a:spLocks/>
            </p:cNvSpPr>
            <p:nvPr/>
          </p:nvSpPr>
          <p:spPr bwMode="auto">
            <a:xfrm>
              <a:off x="6850063" y="4888993"/>
              <a:ext cx="122238" cy="122237"/>
            </a:xfrm>
            <a:custGeom>
              <a:avLst/>
              <a:gdLst>
                <a:gd name="T0" fmla="*/ 38 w 77"/>
                <a:gd name="T1" fmla="*/ 0 h 77"/>
                <a:gd name="T2" fmla="*/ 38 w 77"/>
                <a:gd name="T3" fmla="*/ 0 h 77"/>
                <a:gd name="T4" fmla="*/ 38 w 77"/>
                <a:gd name="T5" fmla="*/ 0 h 77"/>
                <a:gd name="T6" fmla="*/ 76 w 77"/>
                <a:gd name="T7" fmla="*/ 77 h 77"/>
                <a:gd name="T8" fmla="*/ 77 w 77"/>
                <a:gd name="T9" fmla="*/ 77 h 77"/>
                <a:gd name="T10" fmla="*/ 0 w 77"/>
                <a:gd name="T11" fmla="*/ 77 h 77"/>
                <a:gd name="T12" fmla="*/ 0 w 77"/>
                <a:gd name="T13" fmla="*/ 77 h 77"/>
                <a:gd name="T14" fmla="*/ 38 w 7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7">
                  <a:moveTo>
                    <a:pt x="38" y="0"/>
                  </a:moveTo>
                  <a:lnTo>
                    <a:pt x="38" y="0"/>
                  </a:lnTo>
                  <a:lnTo>
                    <a:pt x="38" y="0"/>
                  </a:lnTo>
                  <a:lnTo>
                    <a:pt x="76" y="77"/>
                  </a:lnTo>
                  <a:lnTo>
                    <a:pt x="77" y="77"/>
                  </a:lnTo>
                  <a:lnTo>
                    <a:pt x="0" y="77"/>
                  </a:lnTo>
                  <a:lnTo>
                    <a:pt x="0" y="77"/>
                  </a:lnTo>
                  <a:lnTo>
                    <a:pt x="38"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1" name="Freeform 69"/>
            <p:cNvSpPr>
              <a:spLocks/>
            </p:cNvSpPr>
            <p:nvPr/>
          </p:nvSpPr>
          <p:spPr bwMode="auto">
            <a:xfrm>
              <a:off x="7356475" y="5001705"/>
              <a:ext cx="122238" cy="120650"/>
            </a:xfrm>
            <a:custGeom>
              <a:avLst/>
              <a:gdLst>
                <a:gd name="T0" fmla="*/ 38 w 77"/>
                <a:gd name="T1" fmla="*/ 0 h 76"/>
                <a:gd name="T2" fmla="*/ 38 w 77"/>
                <a:gd name="T3" fmla="*/ 0 h 76"/>
                <a:gd name="T4" fmla="*/ 38 w 77"/>
                <a:gd name="T5" fmla="*/ 0 h 76"/>
                <a:gd name="T6" fmla="*/ 76 w 77"/>
                <a:gd name="T7" fmla="*/ 76 h 76"/>
                <a:gd name="T8" fmla="*/ 77 w 77"/>
                <a:gd name="T9" fmla="*/ 76 h 76"/>
                <a:gd name="T10" fmla="*/ 0 w 77"/>
                <a:gd name="T11" fmla="*/ 76 h 76"/>
                <a:gd name="T12" fmla="*/ 0 w 77"/>
                <a:gd name="T13" fmla="*/ 76 h 76"/>
                <a:gd name="T14" fmla="*/ 38 w 77"/>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6">
                  <a:moveTo>
                    <a:pt x="38" y="0"/>
                  </a:moveTo>
                  <a:lnTo>
                    <a:pt x="38" y="0"/>
                  </a:lnTo>
                  <a:lnTo>
                    <a:pt x="38" y="0"/>
                  </a:lnTo>
                  <a:lnTo>
                    <a:pt x="76" y="76"/>
                  </a:lnTo>
                  <a:lnTo>
                    <a:pt x="77" y="76"/>
                  </a:lnTo>
                  <a:lnTo>
                    <a:pt x="0" y="76"/>
                  </a:lnTo>
                  <a:lnTo>
                    <a:pt x="0" y="76"/>
                  </a:lnTo>
                  <a:lnTo>
                    <a:pt x="38"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1" name="Freeform 59"/>
            <p:cNvSpPr>
              <a:spLocks/>
            </p:cNvSpPr>
            <p:nvPr/>
          </p:nvSpPr>
          <p:spPr bwMode="auto">
            <a:xfrm>
              <a:off x="4818063" y="4701339"/>
              <a:ext cx="122238" cy="120650"/>
            </a:xfrm>
            <a:custGeom>
              <a:avLst/>
              <a:gdLst>
                <a:gd name="T0" fmla="*/ 39 w 77"/>
                <a:gd name="T1" fmla="*/ 0 h 76"/>
                <a:gd name="T2" fmla="*/ 39 w 77"/>
                <a:gd name="T3" fmla="*/ 0 h 76"/>
                <a:gd name="T4" fmla="*/ 39 w 77"/>
                <a:gd name="T5" fmla="*/ 0 h 76"/>
                <a:gd name="T6" fmla="*/ 77 w 77"/>
                <a:gd name="T7" fmla="*/ 76 h 76"/>
                <a:gd name="T8" fmla="*/ 77 w 77"/>
                <a:gd name="T9" fmla="*/ 76 h 76"/>
                <a:gd name="T10" fmla="*/ 0 w 77"/>
                <a:gd name="T11" fmla="*/ 76 h 76"/>
                <a:gd name="T12" fmla="*/ 1 w 77"/>
                <a:gd name="T13" fmla="*/ 76 h 76"/>
                <a:gd name="T14" fmla="*/ 39 w 77"/>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6">
                  <a:moveTo>
                    <a:pt x="39" y="0"/>
                  </a:moveTo>
                  <a:lnTo>
                    <a:pt x="39" y="0"/>
                  </a:lnTo>
                  <a:lnTo>
                    <a:pt x="39" y="0"/>
                  </a:lnTo>
                  <a:lnTo>
                    <a:pt x="77" y="76"/>
                  </a:lnTo>
                  <a:lnTo>
                    <a:pt x="77" y="76"/>
                  </a:lnTo>
                  <a:lnTo>
                    <a:pt x="0" y="76"/>
                  </a:lnTo>
                  <a:lnTo>
                    <a:pt x="1" y="76"/>
                  </a:lnTo>
                  <a:lnTo>
                    <a:pt x="39"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3" name="Freeform 61"/>
            <p:cNvSpPr>
              <a:spLocks/>
            </p:cNvSpPr>
            <p:nvPr/>
          </p:nvSpPr>
          <p:spPr bwMode="auto">
            <a:xfrm>
              <a:off x="5330031" y="4775171"/>
              <a:ext cx="120650" cy="122237"/>
            </a:xfrm>
            <a:custGeom>
              <a:avLst/>
              <a:gdLst>
                <a:gd name="T0" fmla="*/ 38 w 76"/>
                <a:gd name="T1" fmla="*/ 1 h 77"/>
                <a:gd name="T2" fmla="*/ 38 w 76"/>
                <a:gd name="T3" fmla="*/ 0 h 77"/>
                <a:gd name="T4" fmla="*/ 38 w 76"/>
                <a:gd name="T5" fmla="*/ 1 h 77"/>
                <a:gd name="T6" fmla="*/ 76 w 76"/>
                <a:gd name="T7" fmla="*/ 77 h 77"/>
                <a:gd name="T8" fmla="*/ 76 w 76"/>
                <a:gd name="T9" fmla="*/ 77 h 77"/>
                <a:gd name="T10" fmla="*/ 0 w 76"/>
                <a:gd name="T11" fmla="*/ 77 h 77"/>
                <a:gd name="T12" fmla="*/ 0 w 76"/>
                <a:gd name="T13" fmla="*/ 77 h 77"/>
                <a:gd name="T14" fmla="*/ 38 w 76"/>
                <a:gd name="T15" fmla="*/ 1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7">
                  <a:moveTo>
                    <a:pt x="38" y="1"/>
                  </a:moveTo>
                  <a:lnTo>
                    <a:pt x="38" y="0"/>
                  </a:lnTo>
                  <a:lnTo>
                    <a:pt x="38" y="1"/>
                  </a:lnTo>
                  <a:lnTo>
                    <a:pt x="76" y="77"/>
                  </a:lnTo>
                  <a:lnTo>
                    <a:pt x="76" y="77"/>
                  </a:lnTo>
                  <a:lnTo>
                    <a:pt x="0" y="77"/>
                  </a:lnTo>
                  <a:lnTo>
                    <a:pt x="0" y="77"/>
                  </a:lnTo>
                  <a:lnTo>
                    <a:pt x="38" y="1"/>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3" name="Freeform 71"/>
            <p:cNvSpPr>
              <a:spLocks/>
            </p:cNvSpPr>
            <p:nvPr/>
          </p:nvSpPr>
          <p:spPr bwMode="auto">
            <a:xfrm>
              <a:off x="7867051" y="4922600"/>
              <a:ext cx="122238" cy="122237"/>
            </a:xfrm>
            <a:custGeom>
              <a:avLst/>
              <a:gdLst>
                <a:gd name="T0" fmla="*/ 38 w 77"/>
                <a:gd name="T1" fmla="*/ 1 h 77"/>
                <a:gd name="T2" fmla="*/ 38 w 77"/>
                <a:gd name="T3" fmla="*/ 0 h 77"/>
                <a:gd name="T4" fmla="*/ 38 w 77"/>
                <a:gd name="T5" fmla="*/ 1 h 77"/>
                <a:gd name="T6" fmla="*/ 76 w 77"/>
                <a:gd name="T7" fmla="*/ 77 h 77"/>
                <a:gd name="T8" fmla="*/ 77 w 77"/>
                <a:gd name="T9" fmla="*/ 77 h 77"/>
                <a:gd name="T10" fmla="*/ 0 w 77"/>
                <a:gd name="T11" fmla="*/ 77 h 77"/>
                <a:gd name="T12" fmla="*/ 1 w 77"/>
                <a:gd name="T13" fmla="*/ 77 h 77"/>
                <a:gd name="T14" fmla="*/ 38 w 77"/>
                <a:gd name="T15" fmla="*/ 1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7">
                  <a:moveTo>
                    <a:pt x="38" y="1"/>
                  </a:moveTo>
                  <a:lnTo>
                    <a:pt x="38" y="0"/>
                  </a:lnTo>
                  <a:lnTo>
                    <a:pt x="38" y="1"/>
                  </a:lnTo>
                  <a:lnTo>
                    <a:pt x="76" y="77"/>
                  </a:lnTo>
                  <a:lnTo>
                    <a:pt x="77" y="77"/>
                  </a:lnTo>
                  <a:lnTo>
                    <a:pt x="0" y="77"/>
                  </a:lnTo>
                  <a:lnTo>
                    <a:pt x="1" y="77"/>
                  </a:lnTo>
                  <a:lnTo>
                    <a:pt x="38" y="1"/>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Freeform 15"/>
          <p:cNvSpPr>
            <a:spLocks/>
          </p:cNvSpPr>
          <p:nvPr/>
        </p:nvSpPr>
        <p:spPr bwMode="auto">
          <a:xfrm>
            <a:off x="1314450" y="1648931"/>
            <a:ext cx="6624638" cy="1671637"/>
          </a:xfrm>
          <a:custGeom>
            <a:avLst/>
            <a:gdLst>
              <a:gd name="T0" fmla="*/ 31 w 16531"/>
              <a:gd name="T1" fmla="*/ 407 h 4168"/>
              <a:gd name="T2" fmla="*/ 1299 w 16531"/>
              <a:gd name="T3" fmla="*/ 359 h 4168"/>
              <a:gd name="T4" fmla="*/ 1324 w 16531"/>
              <a:gd name="T5" fmla="*/ 370 h 4168"/>
              <a:gd name="T6" fmla="*/ 2592 w 16531"/>
              <a:gd name="T7" fmla="*/ 1738 h 4168"/>
              <a:gd name="T8" fmla="*/ 2597 w 16531"/>
              <a:gd name="T9" fmla="*/ 1744 h 4168"/>
              <a:gd name="T10" fmla="*/ 3861 w 16531"/>
              <a:gd name="T11" fmla="*/ 4072 h 4168"/>
              <a:gd name="T12" fmla="*/ 3834 w 16531"/>
              <a:gd name="T13" fmla="*/ 4055 h 4168"/>
              <a:gd name="T14" fmla="*/ 5102 w 16531"/>
              <a:gd name="T15" fmla="*/ 4103 h 4168"/>
              <a:gd name="T16" fmla="*/ 5083 w 16531"/>
              <a:gd name="T17" fmla="*/ 4109 h 4168"/>
              <a:gd name="T18" fmla="*/ 6347 w 16531"/>
              <a:gd name="T19" fmla="*/ 3277 h 4168"/>
              <a:gd name="T20" fmla="*/ 6342 w 16531"/>
              <a:gd name="T21" fmla="*/ 3281 h 4168"/>
              <a:gd name="T22" fmla="*/ 7610 w 16531"/>
              <a:gd name="T23" fmla="*/ 1985 h 4168"/>
              <a:gd name="T24" fmla="*/ 7617 w 16531"/>
              <a:gd name="T25" fmla="*/ 1979 h 4168"/>
              <a:gd name="T26" fmla="*/ 8885 w 16531"/>
              <a:gd name="T27" fmla="*/ 1283 h 4168"/>
              <a:gd name="T28" fmla="*/ 10146 w 16531"/>
              <a:gd name="T29" fmla="*/ 389 h 4168"/>
              <a:gd name="T30" fmla="*/ 10172 w 16531"/>
              <a:gd name="T31" fmla="*/ 384 h 4168"/>
              <a:gd name="T32" fmla="*/ 11440 w 16531"/>
              <a:gd name="T33" fmla="*/ 696 h 4168"/>
              <a:gd name="T34" fmla="*/ 11424 w 16531"/>
              <a:gd name="T35" fmla="*/ 697 h 4168"/>
              <a:gd name="T36" fmla="*/ 12692 w 16531"/>
              <a:gd name="T37" fmla="*/ 361 h 4168"/>
              <a:gd name="T38" fmla="*/ 13961 w 16531"/>
              <a:gd name="T39" fmla="*/ 204 h 4168"/>
              <a:gd name="T40" fmla="*/ 13966 w 16531"/>
              <a:gd name="T41" fmla="*/ 204 h 4168"/>
              <a:gd name="T42" fmla="*/ 15234 w 16531"/>
              <a:gd name="T43" fmla="*/ 272 h 4168"/>
              <a:gd name="T44" fmla="*/ 15226 w 16531"/>
              <a:gd name="T45" fmla="*/ 272 h 4168"/>
              <a:gd name="T46" fmla="*/ 16490 w 16531"/>
              <a:gd name="T47" fmla="*/ 4 h 4168"/>
              <a:gd name="T48" fmla="*/ 16528 w 16531"/>
              <a:gd name="T49" fmla="*/ 29 h 4168"/>
              <a:gd name="T50" fmla="*/ 16503 w 16531"/>
              <a:gd name="T51" fmla="*/ 67 h 4168"/>
              <a:gd name="T52" fmla="*/ 15239 w 16531"/>
              <a:gd name="T53" fmla="*/ 335 h 4168"/>
              <a:gd name="T54" fmla="*/ 15231 w 16531"/>
              <a:gd name="T55" fmla="*/ 335 h 4168"/>
              <a:gd name="T56" fmla="*/ 13963 w 16531"/>
              <a:gd name="T57" fmla="*/ 267 h 4168"/>
              <a:gd name="T58" fmla="*/ 13968 w 16531"/>
              <a:gd name="T59" fmla="*/ 267 h 4168"/>
              <a:gd name="T60" fmla="*/ 12709 w 16531"/>
              <a:gd name="T61" fmla="*/ 422 h 4168"/>
              <a:gd name="T62" fmla="*/ 11441 w 16531"/>
              <a:gd name="T63" fmla="*/ 758 h 4168"/>
              <a:gd name="T64" fmla="*/ 11425 w 16531"/>
              <a:gd name="T65" fmla="*/ 759 h 4168"/>
              <a:gd name="T66" fmla="*/ 10157 w 16531"/>
              <a:gd name="T67" fmla="*/ 447 h 4168"/>
              <a:gd name="T68" fmla="*/ 10183 w 16531"/>
              <a:gd name="T69" fmla="*/ 442 h 4168"/>
              <a:gd name="T70" fmla="*/ 8916 w 16531"/>
              <a:gd name="T71" fmla="*/ 1340 h 4168"/>
              <a:gd name="T72" fmla="*/ 7648 w 16531"/>
              <a:gd name="T73" fmla="*/ 2036 h 4168"/>
              <a:gd name="T74" fmla="*/ 7655 w 16531"/>
              <a:gd name="T75" fmla="*/ 2030 h 4168"/>
              <a:gd name="T76" fmla="*/ 6387 w 16531"/>
              <a:gd name="T77" fmla="*/ 3326 h 4168"/>
              <a:gd name="T78" fmla="*/ 6382 w 16531"/>
              <a:gd name="T79" fmla="*/ 3330 h 4168"/>
              <a:gd name="T80" fmla="*/ 5118 w 16531"/>
              <a:gd name="T81" fmla="*/ 4162 h 4168"/>
              <a:gd name="T82" fmla="*/ 5099 w 16531"/>
              <a:gd name="T83" fmla="*/ 4167 h 4168"/>
              <a:gd name="T84" fmla="*/ 3831 w 16531"/>
              <a:gd name="T85" fmla="*/ 4119 h 4168"/>
              <a:gd name="T86" fmla="*/ 3804 w 16531"/>
              <a:gd name="T87" fmla="*/ 4103 h 4168"/>
              <a:gd name="T88" fmla="*/ 2540 w 16531"/>
              <a:gd name="T89" fmla="*/ 1775 h 4168"/>
              <a:gd name="T90" fmla="*/ 2545 w 16531"/>
              <a:gd name="T91" fmla="*/ 1781 h 4168"/>
              <a:gd name="T92" fmla="*/ 1277 w 16531"/>
              <a:gd name="T93" fmla="*/ 413 h 4168"/>
              <a:gd name="T94" fmla="*/ 1302 w 16531"/>
              <a:gd name="T95" fmla="*/ 423 h 4168"/>
              <a:gd name="T96" fmla="*/ 34 w 16531"/>
              <a:gd name="T97" fmla="*/ 471 h 4168"/>
              <a:gd name="T98" fmla="*/ 0 w 16531"/>
              <a:gd name="T99" fmla="*/ 441 h 4168"/>
              <a:gd name="T100" fmla="*/ 31 w 16531"/>
              <a:gd name="T101" fmla="*/ 407 h 4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531" h="4168">
                <a:moveTo>
                  <a:pt x="31" y="407"/>
                </a:moveTo>
                <a:lnTo>
                  <a:pt x="1299" y="359"/>
                </a:lnTo>
                <a:cubicBezTo>
                  <a:pt x="1309" y="359"/>
                  <a:pt x="1318" y="363"/>
                  <a:pt x="1324" y="370"/>
                </a:cubicBezTo>
                <a:lnTo>
                  <a:pt x="2592" y="1738"/>
                </a:lnTo>
                <a:cubicBezTo>
                  <a:pt x="2594" y="1740"/>
                  <a:pt x="2595" y="1742"/>
                  <a:pt x="2597" y="1744"/>
                </a:cubicBezTo>
                <a:lnTo>
                  <a:pt x="3861" y="4072"/>
                </a:lnTo>
                <a:lnTo>
                  <a:pt x="3834" y="4055"/>
                </a:lnTo>
                <a:lnTo>
                  <a:pt x="5102" y="4103"/>
                </a:lnTo>
                <a:lnTo>
                  <a:pt x="5083" y="4109"/>
                </a:lnTo>
                <a:lnTo>
                  <a:pt x="6347" y="3277"/>
                </a:lnTo>
                <a:lnTo>
                  <a:pt x="6342" y="3281"/>
                </a:lnTo>
                <a:lnTo>
                  <a:pt x="7610" y="1985"/>
                </a:lnTo>
                <a:cubicBezTo>
                  <a:pt x="7612" y="1983"/>
                  <a:pt x="7614" y="1981"/>
                  <a:pt x="7617" y="1979"/>
                </a:cubicBezTo>
                <a:lnTo>
                  <a:pt x="8885" y="1283"/>
                </a:lnTo>
                <a:lnTo>
                  <a:pt x="10146" y="389"/>
                </a:lnTo>
                <a:cubicBezTo>
                  <a:pt x="10154" y="384"/>
                  <a:pt x="10163" y="382"/>
                  <a:pt x="10172" y="384"/>
                </a:cubicBezTo>
                <a:lnTo>
                  <a:pt x="11440" y="696"/>
                </a:lnTo>
                <a:lnTo>
                  <a:pt x="11424" y="697"/>
                </a:lnTo>
                <a:lnTo>
                  <a:pt x="12692" y="361"/>
                </a:lnTo>
                <a:lnTo>
                  <a:pt x="13961" y="204"/>
                </a:lnTo>
                <a:cubicBezTo>
                  <a:pt x="13962" y="203"/>
                  <a:pt x="13964" y="203"/>
                  <a:pt x="13966" y="204"/>
                </a:cubicBezTo>
                <a:lnTo>
                  <a:pt x="15234" y="272"/>
                </a:lnTo>
                <a:lnTo>
                  <a:pt x="15226" y="272"/>
                </a:lnTo>
                <a:lnTo>
                  <a:pt x="16490" y="4"/>
                </a:lnTo>
                <a:cubicBezTo>
                  <a:pt x="16507" y="0"/>
                  <a:pt x="16524" y="12"/>
                  <a:pt x="16528" y="29"/>
                </a:cubicBezTo>
                <a:cubicBezTo>
                  <a:pt x="16531" y="46"/>
                  <a:pt x="16520" y="63"/>
                  <a:pt x="16503" y="67"/>
                </a:cubicBezTo>
                <a:lnTo>
                  <a:pt x="15239" y="335"/>
                </a:lnTo>
                <a:cubicBezTo>
                  <a:pt x="15236" y="335"/>
                  <a:pt x="15234" y="336"/>
                  <a:pt x="15231" y="335"/>
                </a:cubicBezTo>
                <a:lnTo>
                  <a:pt x="13963" y="267"/>
                </a:lnTo>
                <a:lnTo>
                  <a:pt x="13968" y="267"/>
                </a:lnTo>
                <a:lnTo>
                  <a:pt x="12709" y="422"/>
                </a:lnTo>
                <a:lnTo>
                  <a:pt x="11441" y="758"/>
                </a:lnTo>
                <a:cubicBezTo>
                  <a:pt x="11435" y="760"/>
                  <a:pt x="11430" y="760"/>
                  <a:pt x="11425" y="759"/>
                </a:cubicBezTo>
                <a:lnTo>
                  <a:pt x="10157" y="447"/>
                </a:lnTo>
                <a:lnTo>
                  <a:pt x="10183" y="442"/>
                </a:lnTo>
                <a:lnTo>
                  <a:pt x="8916" y="1340"/>
                </a:lnTo>
                <a:lnTo>
                  <a:pt x="7648" y="2036"/>
                </a:lnTo>
                <a:lnTo>
                  <a:pt x="7655" y="2030"/>
                </a:lnTo>
                <a:lnTo>
                  <a:pt x="6387" y="3326"/>
                </a:lnTo>
                <a:cubicBezTo>
                  <a:pt x="6386" y="3327"/>
                  <a:pt x="6384" y="3329"/>
                  <a:pt x="6382" y="3330"/>
                </a:cubicBezTo>
                <a:lnTo>
                  <a:pt x="5118" y="4162"/>
                </a:lnTo>
                <a:cubicBezTo>
                  <a:pt x="5112" y="4166"/>
                  <a:pt x="5106" y="4168"/>
                  <a:pt x="5099" y="4167"/>
                </a:cubicBezTo>
                <a:lnTo>
                  <a:pt x="3831" y="4119"/>
                </a:lnTo>
                <a:cubicBezTo>
                  <a:pt x="3820" y="4119"/>
                  <a:pt x="3810" y="4113"/>
                  <a:pt x="3804" y="4103"/>
                </a:cubicBezTo>
                <a:lnTo>
                  <a:pt x="2540" y="1775"/>
                </a:lnTo>
                <a:lnTo>
                  <a:pt x="2545" y="1781"/>
                </a:lnTo>
                <a:lnTo>
                  <a:pt x="1277" y="413"/>
                </a:lnTo>
                <a:lnTo>
                  <a:pt x="1302" y="423"/>
                </a:lnTo>
                <a:lnTo>
                  <a:pt x="34" y="471"/>
                </a:lnTo>
                <a:cubicBezTo>
                  <a:pt x="16" y="472"/>
                  <a:pt x="1" y="458"/>
                  <a:pt x="0" y="441"/>
                </a:cubicBezTo>
                <a:cubicBezTo>
                  <a:pt x="0" y="423"/>
                  <a:pt x="14" y="408"/>
                  <a:pt x="31" y="407"/>
                </a:cubicBezTo>
                <a:close/>
              </a:path>
            </a:pathLst>
          </a:custGeom>
          <a:solidFill>
            <a:srgbClr val="006411"/>
          </a:solidFill>
          <a:ln w="1" cap="flat">
            <a:solidFill>
              <a:srgbClr val="006411"/>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Oval 16"/>
          <p:cNvSpPr>
            <a:spLocks noChangeArrowheads="1"/>
          </p:cNvSpPr>
          <p:nvPr/>
        </p:nvSpPr>
        <p:spPr bwMode="auto">
          <a:xfrm>
            <a:off x="1281112" y="1777519"/>
            <a:ext cx="92075" cy="93662"/>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Oval 18"/>
          <p:cNvSpPr>
            <a:spLocks noChangeArrowheads="1"/>
          </p:cNvSpPr>
          <p:nvPr/>
        </p:nvSpPr>
        <p:spPr bwMode="auto">
          <a:xfrm>
            <a:off x="1787525" y="1760056"/>
            <a:ext cx="93663" cy="92075"/>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Oval 20"/>
          <p:cNvSpPr>
            <a:spLocks noChangeArrowheads="1"/>
          </p:cNvSpPr>
          <p:nvPr/>
        </p:nvSpPr>
        <p:spPr bwMode="auto">
          <a:xfrm>
            <a:off x="2295525" y="2306156"/>
            <a:ext cx="93663" cy="93662"/>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Oval 22"/>
          <p:cNvSpPr>
            <a:spLocks noChangeArrowheads="1"/>
          </p:cNvSpPr>
          <p:nvPr/>
        </p:nvSpPr>
        <p:spPr bwMode="auto">
          <a:xfrm>
            <a:off x="2814097" y="3241194"/>
            <a:ext cx="93663" cy="92075"/>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Oval 24"/>
          <p:cNvSpPr>
            <a:spLocks noChangeArrowheads="1"/>
          </p:cNvSpPr>
          <p:nvPr/>
        </p:nvSpPr>
        <p:spPr bwMode="auto">
          <a:xfrm>
            <a:off x="3309937" y="3258656"/>
            <a:ext cx="93663" cy="92075"/>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Oval 26"/>
          <p:cNvSpPr>
            <a:spLocks noChangeArrowheads="1"/>
          </p:cNvSpPr>
          <p:nvPr/>
        </p:nvSpPr>
        <p:spPr bwMode="auto">
          <a:xfrm>
            <a:off x="3817937" y="2926869"/>
            <a:ext cx="93663" cy="92075"/>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Oval 28"/>
          <p:cNvSpPr>
            <a:spLocks noChangeArrowheads="1"/>
          </p:cNvSpPr>
          <p:nvPr/>
        </p:nvSpPr>
        <p:spPr bwMode="auto">
          <a:xfrm>
            <a:off x="4325937" y="2406169"/>
            <a:ext cx="93663" cy="92075"/>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Oval 30"/>
          <p:cNvSpPr>
            <a:spLocks noChangeArrowheads="1"/>
          </p:cNvSpPr>
          <p:nvPr/>
        </p:nvSpPr>
        <p:spPr bwMode="auto">
          <a:xfrm>
            <a:off x="4833938" y="2126769"/>
            <a:ext cx="92075" cy="93662"/>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Oval 32"/>
          <p:cNvSpPr>
            <a:spLocks noChangeArrowheads="1"/>
          </p:cNvSpPr>
          <p:nvPr/>
        </p:nvSpPr>
        <p:spPr bwMode="auto">
          <a:xfrm>
            <a:off x="5341938" y="1769581"/>
            <a:ext cx="92075" cy="92075"/>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5" name="Oval 34"/>
          <p:cNvSpPr>
            <a:spLocks noChangeArrowheads="1"/>
          </p:cNvSpPr>
          <p:nvPr/>
        </p:nvSpPr>
        <p:spPr bwMode="auto">
          <a:xfrm>
            <a:off x="5848350" y="1894994"/>
            <a:ext cx="92075" cy="92075"/>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8" name="Oval 36"/>
          <p:cNvSpPr>
            <a:spLocks noChangeArrowheads="1"/>
          </p:cNvSpPr>
          <p:nvPr/>
        </p:nvSpPr>
        <p:spPr bwMode="auto">
          <a:xfrm>
            <a:off x="6356350" y="1760056"/>
            <a:ext cx="92075" cy="92075"/>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0" name="Oval 38"/>
          <p:cNvSpPr>
            <a:spLocks noChangeArrowheads="1"/>
          </p:cNvSpPr>
          <p:nvPr/>
        </p:nvSpPr>
        <p:spPr bwMode="auto">
          <a:xfrm>
            <a:off x="6864350" y="1696556"/>
            <a:ext cx="92075" cy="93662"/>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2" name="Oval 40"/>
          <p:cNvSpPr>
            <a:spLocks noChangeArrowheads="1"/>
          </p:cNvSpPr>
          <p:nvPr/>
        </p:nvSpPr>
        <p:spPr bwMode="auto">
          <a:xfrm>
            <a:off x="7370763" y="1725131"/>
            <a:ext cx="93663" cy="92075"/>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4" name="Oval 42"/>
          <p:cNvSpPr>
            <a:spLocks noChangeArrowheads="1"/>
          </p:cNvSpPr>
          <p:nvPr/>
        </p:nvSpPr>
        <p:spPr bwMode="auto">
          <a:xfrm>
            <a:off x="7878763" y="1615594"/>
            <a:ext cx="93663" cy="93662"/>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5" name="Rectangle 73"/>
          <p:cNvSpPr>
            <a:spLocks noChangeArrowheads="1"/>
          </p:cNvSpPr>
          <p:nvPr/>
        </p:nvSpPr>
        <p:spPr bwMode="auto">
          <a:xfrm>
            <a:off x="8364538" y="5204931"/>
            <a:ext cx="34448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40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6" name="Rectangle 74"/>
          <p:cNvSpPr>
            <a:spLocks noChangeArrowheads="1"/>
          </p:cNvSpPr>
          <p:nvPr/>
        </p:nvSpPr>
        <p:spPr bwMode="auto">
          <a:xfrm>
            <a:off x="8364538" y="4457219"/>
            <a:ext cx="34448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50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7" name="Rectangle 75"/>
          <p:cNvSpPr>
            <a:spLocks noChangeArrowheads="1"/>
          </p:cNvSpPr>
          <p:nvPr/>
        </p:nvSpPr>
        <p:spPr bwMode="auto">
          <a:xfrm>
            <a:off x="8364538" y="3709506"/>
            <a:ext cx="34448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60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8" name="Rectangle 76"/>
          <p:cNvSpPr>
            <a:spLocks noChangeArrowheads="1"/>
          </p:cNvSpPr>
          <p:nvPr/>
        </p:nvSpPr>
        <p:spPr bwMode="auto">
          <a:xfrm>
            <a:off x="8364538" y="2960206"/>
            <a:ext cx="34448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70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9" name="Rectangle 77"/>
          <p:cNvSpPr>
            <a:spLocks noChangeArrowheads="1"/>
          </p:cNvSpPr>
          <p:nvPr/>
        </p:nvSpPr>
        <p:spPr bwMode="auto">
          <a:xfrm>
            <a:off x="8364538" y="2212494"/>
            <a:ext cx="34448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80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0" name="Rectangle 78"/>
          <p:cNvSpPr>
            <a:spLocks noChangeArrowheads="1"/>
          </p:cNvSpPr>
          <p:nvPr/>
        </p:nvSpPr>
        <p:spPr bwMode="auto">
          <a:xfrm>
            <a:off x="8364538" y="1464781"/>
            <a:ext cx="34448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90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1" name="Rectangle 79"/>
          <p:cNvSpPr>
            <a:spLocks noChangeArrowheads="1"/>
          </p:cNvSpPr>
          <p:nvPr/>
        </p:nvSpPr>
        <p:spPr bwMode="auto">
          <a:xfrm>
            <a:off x="8364538" y="717069"/>
            <a:ext cx="46513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100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2" name="Rectangle 80"/>
          <p:cNvSpPr>
            <a:spLocks noChangeArrowheads="1"/>
          </p:cNvSpPr>
          <p:nvPr/>
        </p:nvSpPr>
        <p:spPr bwMode="auto">
          <a:xfrm>
            <a:off x="593725" y="5204931"/>
            <a:ext cx="404813"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5.0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3" name="Rectangle 81"/>
          <p:cNvSpPr>
            <a:spLocks noChangeArrowheads="1"/>
          </p:cNvSpPr>
          <p:nvPr/>
        </p:nvSpPr>
        <p:spPr bwMode="auto">
          <a:xfrm>
            <a:off x="593725" y="4306406"/>
            <a:ext cx="404813"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6.0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4" name="Rectangle 82"/>
          <p:cNvSpPr>
            <a:spLocks noChangeArrowheads="1"/>
          </p:cNvSpPr>
          <p:nvPr/>
        </p:nvSpPr>
        <p:spPr bwMode="auto">
          <a:xfrm>
            <a:off x="593725" y="3409469"/>
            <a:ext cx="404813"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7.0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5" name="Rectangle 83"/>
          <p:cNvSpPr>
            <a:spLocks noChangeArrowheads="1"/>
          </p:cNvSpPr>
          <p:nvPr/>
        </p:nvSpPr>
        <p:spPr bwMode="auto">
          <a:xfrm>
            <a:off x="593725" y="2512531"/>
            <a:ext cx="4048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8.0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6" name="Rectangle 84"/>
          <p:cNvSpPr>
            <a:spLocks noChangeArrowheads="1"/>
          </p:cNvSpPr>
          <p:nvPr/>
        </p:nvSpPr>
        <p:spPr bwMode="auto">
          <a:xfrm>
            <a:off x="593725" y="1612419"/>
            <a:ext cx="404813"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9.0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7" name="Rectangle 85"/>
          <p:cNvSpPr>
            <a:spLocks noChangeArrowheads="1"/>
          </p:cNvSpPr>
          <p:nvPr/>
        </p:nvSpPr>
        <p:spPr bwMode="auto">
          <a:xfrm>
            <a:off x="474662" y="717069"/>
            <a:ext cx="525463"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10.0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8" name="Rectangle 86"/>
          <p:cNvSpPr>
            <a:spLocks noChangeArrowheads="1"/>
          </p:cNvSpPr>
          <p:nvPr/>
        </p:nvSpPr>
        <p:spPr bwMode="auto">
          <a:xfrm>
            <a:off x="1233487" y="5458931"/>
            <a:ext cx="29527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9" name="Rectangle 87"/>
          <p:cNvSpPr>
            <a:spLocks noChangeArrowheads="1"/>
          </p:cNvSpPr>
          <p:nvPr/>
        </p:nvSpPr>
        <p:spPr bwMode="auto">
          <a:xfrm>
            <a:off x="1741487" y="5458931"/>
            <a:ext cx="29527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0" name="Rectangle 88"/>
          <p:cNvSpPr>
            <a:spLocks noChangeArrowheads="1"/>
          </p:cNvSpPr>
          <p:nvPr/>
        </p:nvSpPr>
        <p:spPr bwMode="auto">
          <a:xfrm>
            <a:off x="2249487" y="5458931"/>
            <a:ext cx="29368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1" name="Rectangle 89"/>
          <p:cNvSpPr>
            <a:spLocks noChangeArrowheads="1"/>
          </p:cNvSpPr>
          <p:nvPr/>
        </p:nvSpPr>
        <p:spPr bwMode="auto">
          <a:xfrm>
            <a:off x="2792412" y="5458931"/>
            <a:ext cx="2222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2" name="Rectangle 90"/>
          <p:cNvSpPr>
            <a:spLocks noChangeArrowheads="1"/>
          </p:cNvSpPr>
          <p:nvPr/>
        </p:nvSpPr>
        <p:spPr bwMode="auto">
          <a:xfrm>
            <a:off x="3300412" y="5458931"/>
            <a:ext cx="2222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3" name="Rectangle 91"/>
          <p:cNvSpPr>
            <a:spLocks noChangeArrowheads="1"/>
          </p:cNvSpPr>
          <p:nvPr/>
        </p:nvSpPr>
        <p:spPr bwMode="auto">
          <a:xfrm>
            <a:off x="3806825" y="5458931"/>
            <a:ext cx="22383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4" name="Rectangle 92"/>
          <p:cNvSpPr>
            <a:spLocks noChangeArrowheads="1"/>
          </p:cNvSpPr>
          <p:nvPr/>
        </p:nvSpPr>
        <p:spPr bwMode="auto">
          <a:xfrm>
            <a:off x="4314825" y="5458931"/>
            <a:ext cx="2222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5" name="Rectangle 93"/>
          <p:cNvSpPr>
            <a:spLocks noChangeArrowheads="1"/>
          </p:cNvSpPr>
          <p:nvPr/>
        </p:nvSpPr>
        <p:spPr bwMode="auto">
          <a:xfrm>
            <a:off x="4822825" y="5458931"/>
            <a:ext cx="2222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6" name="Rectangle 94"/>
          <p:cNvSpPr>
            <a:spLocks noChangeArrowheads="1"/>
          </p:cNvSpPr>
          <p:nvPr/>
        </p:nvSpPr>
        <p:spPr bwMode="auto">
          <a:xfrm>
            <a:off x="5329238" y="5458931"/>
            <a:ext cx="22383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7" name="Rectangle 95"/>
          <p:cNvSpPr>
            <a:spLocks noChangeArrowheads="1"/>
          </p:cNvSpPr>
          <p:nvPr/>
        </p:nvSpPr>
        <p:spPr bwMode="auto">
          <a:xfrm>
            <a:off x="5837238" y="5458931"/>
            <a:ext cx="2222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8" name="Rectangle 96"/>
          <p:cNvSpPr>
            <a:spLocks noChangeArrowheads="1"/>
          </p:cNvSpPr>
          <p:nvPr/>
        </p:nvSpPr>
        <p:spPr bwMode="auto">
          <a:xfrm>
            <a:off x="6345238" y="5458931"/>
            <a:ext cx="2222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9" name="Rectangle 97"/>
          <p:cNvSpPr>
            <a:spLocks noChangeArrowheads="1"/>
          </p:cNvSpPr>
          <p:nvPr/>
        </p:nvSpPr>
        <p:spPr bwMode="auto">
          <a:xfrm>
            <a:off x="6853238" y="5458931"/>
            <a:ext cx="2222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0" name="Rectangle 98"/>
          <p:cNvSpPr>
            <a:spLocks noChangeArrowheads="1"/>
          </p:cNvSpPr>
          <p:nvPr/>
        </p:nvSpPr>
        <p:spPr bwMode="auto">
          <a:xfrm>
            <a:off x="7359650" y="5458931"/>
            <a:ext cx="22383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1" name="Rectangle 99"/>
          <p:cNvSpPr>
            <a:spLocks noChangeArrowheads="1"/>
          </p:cNvSpPr>
          <p:nvPr/>
        </p:nvSpPr>
        <p:spPr bwMode="auto">
          <a:xfrm>
            <a:off x="7807325" y="5458931"/>
            <a:ext cx="34607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2" name="Rectangle 100"/>
          <p:cNvSpPr>
            <a:spLocks noChangeArrowheads="1"/>
          </p:cNvSpPr>
          <p:nvPr/>
        </p:nvSpPr>
        <p:spPr bwMode="auto">
          <a:xfrm rot="16200000">
            <a:off x="7589838" y="2958527"/>
            <a:ext cx="2479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Blood glucose, mg/dl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3" name="Rectangle 101"/>
          <p:cNvSpPr>
            <a:spLocks noChangeArrowheads="1"/>
          </p:cNvSpPr>
          <p:nvPr/>
        </p:nvSpPr>
        <p:spPr bwMode="auto">
          <a:xfrm rot="16200000">
            <a:off x="-1177925" y="2958527"/>
            <a:ext cx="3009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Plasma total Ca, mg/dL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4" name="Rectangle 102"/>
          <p:cNvSpPr>
            <a:spLocks noChangeArrowheads="1"/>
          </p:cNvSpPr>
          <p:nvPr/>
        </p:nvSpPr>
        <p:spPr bwMode="auto">
          <a:xfrm>
            <a:off x="2973387" y="5816119"/>
            <a:ext cx="27940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rgbClr val="000000"/>
                </a:solidFill>
                <a:effectLst/>
                <a:latin typeface="Arial" pitchFamily="34" charset="0"/>
                <a:cs typeface="Arial" pitchFamily="34" charset="0"/>
              </a:rPr>
              <a:t>Days relative to calving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5" name="Rectangle 103"/>
          <p:cNvSpPr>
            <a:spLocks noChangeArrowheads="1"/>
          </p:cNvSpPr>
          <p:nvPr/>
        </p:nvSpPr>
        <p:spPr bwMode="auto">
          <a:xfrm>
            <a:off x="524242" y="234294"/>
            <a:ext cx="84065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b="1" dirty="0">
                <a:solidFill>
                  <a:srgbClr val="900000"/>
                </a:solidFill>
                <a:latin typeface="Calibri" pitchFamily="34" charset="0"/>
                <a:cs typeface="Arial" pitchFamily="34" charset="0"/>
              </a:rPr>
              <a:t>Blood</a:t>
            </a:r>
            <a:r>
              <a:rPr lang="en-US" sz="2500" b="1" dirty="0" smtClean="0">
                <a:solidFill>
                  <a:srgbClr val="900000"/>
                </a:solidFill>
                <a:latin typeface="Calibri" pitchFamily="34" charset="0"/>
                <a:cs typeface="Arial" pitchFamily="34" charset="0"/>
              </a:rPr>
              <a:t> </a:t>
            </a:r>
            <a:r>
              <a:rPr lang="en-US" sz="2800" b="1" dirty="0">
                <a:solidFill>
                  <a:srgbClr val="900000"/>
                </a:solidFill>
                <a:latin typeface="Calibri" pitchFamily="34" charset="0"/>
                <a:cs typeface="Arial" pitchFamily="34" charset="0"/>
              </a:rPr>
              <a:t>Ca and Glucose Concentrations Around Parturition</a:t>
            </a:r>
          </a:p>
        </p:txBody>
      </p:sp>
      <p:sp>
        <p:nvSpPr>
          <p:cNvPr id="1099" name="Freeform 107"/>
          <p:cNvSpPr>
            <a:spLocks/>
          </p:cNvSpPr>
          <p:nvPr/>
        </p:nvSpPr>
        <p:spPr bwMode="auto">
          <a:xfrm>
            <a:off x="6926263" y="4841394"/>
            <a:ext cx="282575" cy="26987"/>
          </a:xfrm>
          <a:custGeom>
            <a:avLst/>
            <a:gdLst>
              <a:gd name="T0" fmla="*/ 32 w 704"/>
              <a:gd name="T1" fmla="*/ 0 h 64"/>
              <a:gd name="T2" fmla="*/ 672 w 704"/>
              <a:gd name="T3" fmla="*/ 0 h 64"/>
              <a:gd name="T4" fmla="*/ 704 w 704"/>
              <a:gd name="T5" fmla="*/ 32 h 64"/>
              <a:gd name="T6" fmla="*/ 672 w 704"/>
              <a:gd name="T7" fmla="*/ 64 h 64"/>
              <a:gd name="T8" fmla="*/ 32 w 704"/>
              <a:gd name="T9" fmla="*/ 64 h 64"/>
              <a:gd name="T10" fmla="*/ 0 w 704"/>
              <a:gd name="T11" fmla="*/ 32 h 64"/>
              <a:gd name="T12" fmla="*/ 32 w 704"/>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704" h="64">
                <a:moveTo>
                  <a:pt x="32" y="0"/>
                </a:moveTo>
                <a:lnTo>
                  <a:pt x="672" y="0"/>
                </a:lnTo>
                <a:cubicBezTo>
                  <a:pt x="690" y="0"/>
                  <a:pt x="704" y="15"/>
                  <a:pt x="704" y="32"/>
                </a:cubicBezTo>
                <a:cubicBezTo>
                  <a:pt x="704" y="50"/>
                  <a:pt x="690" y="64"/>
                  <a:pt x="672" y="64"/>
                </a:cubicBezTo>
                <a:lnTo>
                  <a:pt x="32" y="64"/>
                </a:lnTo>
                <a:cubicBezTo>
                  <a:pt x="15" y="64"/>
                  <a:pt x="0" y="50"/>
                  <a:pt x="0" y="32"/>
                </a:cubicBezTo>
                <a:cubicBezTo>
                  <a:pt x="0" y="15"/>
                  <a:pt x="15" y="0"/>
                  <a:pt x="32" y="0"/>
                </a:cubicBezTo>
                <a:close/>
              </a:path>
            </a:pathLst>
          </a:custGeom>
          <a:solidFill>
            <a:srgbClr val="006411"/>
          </a:solidFill>
          <a:ln w="1" cap="flat">
            <a:solidFill>
              <a:srgbClr val="006411"/>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2" name="Rectangle 110"/>
          <p:cNvSpPr>
            <a:spLocks noChangeArrowheads="1"/>
          </p:cNvSpPr>
          <p:nvPr/>
        </p:nvSpPr>
        <p:spPr bwMode="auto">
          <a:xfrm>
            <a:off x="7234011" y="4780842"/>
            <a:ext cx="5338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Total Ca</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3" name="Freeform 111"/>
          <p:cNvSpPr>
            <a:spLocks/>
          </p:cNvSpPr>
          <p:nvPr/>
        </p:nvSpPr>
        <p:spPr bwMode="auto">
          <a:xfrm>
            <a:off x="6926263" y="5073169"/>
            <a:ext cx="282575" cy="25400"/>
          </a:xfrm>
          <a:custGeom>
            <a:avLst/>
            <a:gdLst>
              <a:gd name="T0" fmla="*/ 32 w 704"/>
              <a:gd name="T1" fmla="*/ 0 h 64"/>
              <a:gd name="T2" fmla="*/ 672 w 704"/>
              <a:gd name="T3" fmla="*/ 0 h 64"/>
              <a:gd name="T4" fmla="*/ 704 w 704"/>
              <a:gd name="T5" fmla="*/ 32 h 64"/>
              <a:gd name="T6" fmla="*/ 672 w 704"/>
              <a:gd name="T7" fmla="*/ 64 h 64"/>
              <a:gd name="T8" fmla="*/ 32 w 704"/>
              <a:gd name="T9" fmla="*/ 64 h 64"/>
              <a:gd name="T10" fmla="*/ 0 w 704"/>
              <a:gd name="T11" fmla="*/ 32 h 64"/>
              <a:gd name="T12" fmla="*/ 32 w 704"/>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704" h="64">
                <a:moveTo>
                  <a:pt x="32" y="0"/>
                </a:moveTo>
                <a:lnTo>
                  <a:pt x="672" y="0"/>
                </a:lnTo>
                <a:cubicBezTo>
                  <a:pt x="690" y="0"/>
                  <a:pt x="704" y="15"/>
                  <a:pt x="704" y="32"/>
                </a:cubicBezTo>
                <a:cubicBezTo>
                  <a:pt x="704" y="50"/>
                  <a:pt x="690" y="64"/>
                  <a:pt x="672" y="64"/>
                </a:cubicBezTo>
                <a:lnTo>
                  <a:pt x="32" y="64"/>
                </a:lnTo>
                <a:cubicBezTo>
                  <a:pt x="15" y="64"/>
                  <a:pt x="0" y="50"/>
                  <a:pt x="0" y="32"/>
                </a:cubicBezTo>
                <a:cubicBezTo>
                  <a:pt x="0" y="15"/>
                  <a:pt x="15" y="0"/>
                  <a:pt x="32" y="0"/>
                </a:cubicBezTo>
                <a:close/>
              </a:path>
            </a:pathLst>
          </a:custGeom>
          <a:solidFill>
            <a:srgbClr val="FF6600"/>
          </a:solidFill>
          <a:ln w="1" cap="flat">
            <a:solidFill>
              <a:srgbClr val="FF66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6" name="Rectangle 114"/>
          <p:cNvSpPr>
            <a:spLocks noChangeArrowheads="1"/>
          </p:cNvSpPr>
          <p:nvPr/>
        </p:nvSpPr>
        <p:spPr bwMode="auto">
          <a:xfrm>
            <a:off x="7234011" y="5011030"/>
            <a:ext cx="51777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Glucose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 name="Straight Connector 2"/>
          <p:cNvCxnSpPr/>
          <p:nvPr/>
        </p:nvCxnSpPr>
        <p:spPr>
          <a:xfrm flipV="1">
            <a:off x="990603" y="3538057"/>
            <a:ext cx="169862" cy="7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998538" y="2640327"/>
            <a:ext cx="169862" cy="7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998538" y="1742595"/>
            <a:ext cx="169862" cy="7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1002506" y="844864"/>
            <a:ext cx="169862" cy="7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990603" y="4435789"/>
            <a:ext cx="169862" cy="7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993252" y="5338012"/>
            <a:ext cx="169862" cy="7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8082827" y="5338012"/>
            <a:ext cx="169862" cy="7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8082827" y="4582813"/>
            <a:ext cx="169862" cy="7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8082827" y="3857143"/>
            <a:ext cx="169862" cy="7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8082827" y="3090381"/>
            <a:ext cx="169862" cy="7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8082827" y="2338699"/>
            <a:ext cx="169862" cy="7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8082827" y="1589881"/>
            <a:ext cx="169862" cy="7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8082827" y="844864"/>
            <a:ext cx="169862" cy="7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Freeform 45"/>
          <p:cNvSpPr>
            <a:spLocks/>
          </p:cNvSpPr>
          <p:nvPr/>
        </p:nvSpPr>
        <p:spPr bwMode="auto">
          <a:xfrm>
            <a:off x="7006431" y="5016020"/>
            <a:ext cx="122238" cy="122237"/>
          </a:xfrm>
          <a:custGeom>
            <a:avLst/>
            <a:gdLst>
              <a:gd name="T0" fmla="*/ 38 w 77"/>
              <a:gd name="T1" fmla="*/ 1 h 77"/>
              <a:gd name="T2" fmla="*/ 38 w 77"/>
              <a:gd name="T3" fmla="*/ 0 h 77"/>
              <a:gd name="T4" fmla="*/ 38 w 77"/>
              <a:gd name="T5" fmla="*/ 1 h 77"/>
              <a:gd name="T6" fmla="*/ 76 w 77"/>
              <a:gd name="T7" fmla="*/ 77 h 77"/>
              <a:gd name="T8" fmla="*/ 77 w 77"/>
              <a:gd name="T9" fmla="*/ 77 h 77"/>
              <a:gd name="T10" fmla="*/ 0 w 77"/>
              <a:gd name="T11" fmla="*/ 77 h 77"/>
              <a:gd name="T12" fmla="*/ 0 w 77"/>
              <a:gd name="T13" fmla="*/ 77 h 77"/>
              <a:gd name="T14" fmla="*/ 38 w 77"/>
              <a:gd name="T15" fmla="*/ 1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7">
                <a:moveTo>
                  <a:pt x="38" y="1"/>
                </a:moveTo>
                <a:lnTo>
                  <a:pt x="38" y="0"/>
                </a:lnTo>
                <a:lnTo>
                  <a:pt x="38" y="1"/>
                </a:lnTo>
                <a:lnTo>
                  <a:pt x="76" y="77"/>
                </a:lnTo>
                <a:lnTo>
                  <a:pt x="77" y="77"/>
                </a:lnTo>
                <a:lnTo>
                  <a:pt x="0" y="77"/>
                </a:lnTo>
                <a:lnTo>
                  <a:pt x="0" y="77"/>
                </a:lnTo>
                <a:lnTo>
                  <a:pt x="38" y="1"/>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Oval 42"/>
          <p:cNvSpPr>
            <a:spLocks noChangeArrowheads="1"/>
          </p:cNvSpPr>
          <p:nvPr/>
        </p:nvSpPr>
        <p:spPr bwMode="auto">
          <a:xfrm>
            <a:off x="7020719" y="4810439"/>
            <a:ext cx="93663" cy="93662"/>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TextBox 97"/>
          <p:cNvSpPr txBox="1"/>
          <p:nvPr/>
        </p:nvSpPr>
        <p:spPr>
          <a:xfrm>
            <a:off x="193536" y="6208693"/>
            <a:ext cx="8940726" cy="830997"/>
          </a:xfrm>
          <a:prstGeom prst="rect">
            <a:avLst/>
          </a:prstGeom>
          <a:noFill/>
        </p:spPr>
        <p:txBody>
          <a:bodyPr wrap="square" rtlCol="0">
            <a:spAutoFit/>
          </a:bodyPr>
          <a:lstStyle/>
          <a:p>
            <a:pPr algn="r"/>
            <a:r>
              <a:rPr lang="en-US" sz="1200" dirty="0" smtClean="0">
                <a:solidFill>
                  <a:srgbClr val="0033CC"/>
                </a:solidFill>
              </a:rPr>
              <a:t>Ca data from Kimura </a:t>
            </a:r>
            <a:r>
              <a:rPr lang="en-US" sz="1200" dirty="0">
                <a:solidFill>
                  <a:srgbClr val="0033CC"/>
                </a:solidFill>
              </a:rPr>
              <a:t>et al., J. Dairy Sci. 89:2588, </a:t>
            </a:r>
            <a:r>
              <a:rPr lang="en-US" sz="1200" dirty="0" smtClean="0">
                <a:solidFill>
                  <a:srgbClr val="0033CC"/>
                </a:solidFill>
              </a:rPr>
              <a:t>2006; Glucose data from Stokes and Goff, Prof. Anim. Sci, 2001;</a:t>
            </a:r>
            <a:br>
              <a:rPr lang="en-US" sz="1200" dirty="0" smtClean="0">
                <a:solidFill>
                  <a:srgbClr val="0033CC"/>
                </a:solidFill>
              </a:rPr>
            </a:br>
            <a:r>
              <a:rPr lang="en-US" sz="1200" dirty="0" smtClean="0">
                <a:solidFill>
                  <a:srgbClr val="0033CC"/>
                </a:solidFill>
              </a:rPr>
              <a:t>Vazquez-Anon et al., J. Dairy Sci. 77:1521, 1994;  Melendez et al., J. Dairy Sci. 85:1085, 2002;</a:t>
            </a:r>
            <a:br>
              <a:rPr lang="en-US" sz="1200" dirty="0" smtClean="0">
                <a:solidFill>
                  <a:srgbClr val="0033CC"/>
                </a:solidFill>
              </a:rPr>
            </a:br>
            <a:r>
              <a:rPr lang="en-US" sz="1200" dirty="0" smtClean="0">
                <a:solidFill>
                  <a:srgbClr val="0033CC"/>
                </a:solidFill>
              </a:rPr>
              <a:t>Roche et al., J. Dairy Sci. 88:667, 2005; and Guo et al., J. Dairy Sci. 90:5247, 2007.</a:t>
            </a:r>
            <a:br>
              <a:rPr lang="en-US" sz="1200" dirty="0" smtClean="0">
                <a:solidFill>
                  <a:srgbClr val="0033CC"/>
                </a:solidFill>
              </a:rPr>
            </a:br>
            <a:endParaRPr lang="en-US" sz="1200" dirty="0">
              <a:solidFill>
                <a:srgbClr val="0033CC"/>
              </a:solidFill>
            </a:endParaRPr>
          </a:p>
        </p:txBody>
      </p:sp>
      <p:cxnSp>
        <p:nvCxnSpPr>
          <p:cNvPr id="101" name="Straight Connector 100"/>
          <p:cNvCxnSpPr/>
          <p:nvPr/>
        </p:nvCxnSpPr>
        <p:spPr>
          <a:xfrm>
            <a:off x="5393769" y="5262401"/>
            <a:ext cx="0" cy="155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899239" y="5262401"/>
            <a:ext cx="0" cy="155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350009" y="5262401"/>
            <a:ext cx="0" cy="155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855479" y="5262401"/>
            <a:ext cx="0" cy="155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2360949" y="5262401"/>
            <a:ext cx="0" cy="155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861133" y="5262401"/>
            <a:ext cx="0" cy="155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3371889" y="5262401"/>
            <a:ext cx="0" cy="155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877359" y="5262401"/>
            <a:ext cx="0" cy="155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382829" y="5262401"/>
            <a:ext cx="0" cy="155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4888299" y="5262401"/>
            <a:ext cx="0" cy="155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6404709" y="5262401"/>
            <a:ext cx="0" cy="155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910179" y="5262401"/>
            <a:ext cx="0" cy="155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7415649" y="5262401"/>
            <a:ext cx="0" cy="155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7921125" y="5262401"/>
            <a:ext cx="0" cy="155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1075238" y="854474"/>
            <a:ext cx="7086600" cy="44843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86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dirty="0"/>
              <a:t>Subclinical Hypocalcemia</a:t>
            </a:r>
          </a:p>
        </p:txBody>
      </p:sp>
      <p:sp>
        <p:nvSpPr>
          <p:cNvPr id="212995" name="Rectangle 3"/>
          <p:cNvSpPr>
            <a:spLocks noGrp="1" noChangeArrowheads="1"/>
          </p:cNvSpPr>
          <p:nvPr>
            <p:ph idx="1"/>
          </p:nvPr>
        </p:nvSpPr>
        <p:spPr>
          <a:xfrm>
            <a:off x="457200" y="1371600"/>
            <a:ext cx="8229600" cy="5257800"/>
          </a:xfrm>
        </p:spPr>
        <p:txBody>
          <a:bodyPr/>
          <a:lstStyle/>
          <a:p>
            <a:r>
              <a:rPr lang="en-US" dirty="0" smtClean="0"/>
              <a:t>Defined </a:t>
            </a:r>
            <a:r>
              <a:rPr lang="en-US" dirty="0"/>
              <a:t>as low blood Ca around calving but without clinical signs</a:t>
            </a:r>
          </a:p>
          <a:p>
            <a:r>
              <a:rPr lang="en-US" dirty="0"/>
              <a:t>Define ‘low’ as </a:t>
            </a:r>
            <a:r>
              <a:rPr lang="en-US" dirty="0" smtClean="0">
                <a:sym typeface="Symbol"/>
              </a:rPr>
              <a:t>&lt;</a:t>
            </a:r>
            <a:r>
              <a:rPr lang="en-US" dirty="0" smtClean="0"/>
              <a:t>8.6 </a:t>
            </a:r>
            <a:r>
              <a:rPr lang="en-US" dirty="0"/>
              <a:t>mg/dL total Ca</a:t>
            </a:r>
          </a:p>
          <a:p>
            <a:pPr lvl="1"/>
            <a:r>
              <a:rPr lang="en-US" dirty="0" smtClean="0"/>
              <a:t>higher than assumption of &lt;8.0 mg/dL</a:t>
            </a:r>
          </a:p>
          <a:p>
            <a:r>
              <a:rPr lang="en-US" dirty="0" smtClean="0"/>
              <a:t>Incidence of subclinical hypocalcemia is high</a:t>
            </a:r>
            <a:endParaRPr lang="en-US" dirty="0"/>
          </a:p>
          <a:p>
            <a:pPr lvl="1"/>
            <a:r>
              <a:rPr lang="en-US" dirty="0" smtClean="0"/>
              <a:t>&gt;50% of 2+ lactation cows are affected,</a:t>
            </a:r>
            <a:br>
              <a:rPr lang="en-US" dirty="0" smtClean="0"/>
            </a:br>
            <a:r>
              <a:rPr lang="en-US" dirty="0" smtClean="0"/>
              <a:t>even if using anionic salts</a:t>
            </a:r>
          </a:p>
          <a:p>
            <a:pPr lvl="1"/>
            <a:r>
              <a:rPr lang="en-US" dirty="0" smtClean="0"/>
              <a:t>because the cutpoint is high, the incidence is unavoidably very high</a:t>
            </a:r>
          </a:p>
          <a:p>
            <a:pPr lvl="1"/>
            <a:r>
              <a:rPr lang="en-US" dirty="0" smtClean="0"/>
              <a:t>cannot manage through diet alone</a:t>
            </a:r>
            <a:endParaRPr lang="en-US" dirty="0"/>
          </a:p>
        </p:txBody>
      </p:sp>
    </p:spTree>
    <p:extLst>
      <p:ext uri="{BB962C8B-B14F-4D97-AF65-F5344CB8AC3E}">
        <p14:creationId xmlns:p14="http://schemas.microsoft.com/office/powerpoint/2010/main" val="330551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99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299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299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299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299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29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Calcium Carbonate</a:t>
            </a:r>
            <a:endParaRPr lang="en-US" dirty="0"/>
          </a:p>
        </p:txBody>
      </p:sp>
      <p:sp>
        <p:nvSpPr>
          <p:cNvPr id="3" name="Content Placeholder 2"/>
          <p:cNvSpPr>
            <a:spLocks noGrp="1"/>
          </p:cNvSpPr>
          <p:nvPr>
            <p:ph idx="1"/>
          </p:nvPr>
        </p:nvSpPr>
        <p:spPr>
          <a:xfrm>
            <a:off x="516320" y="2107324"/>
            <a:ext cx="8111359" cy="3358055"/>
          </a:xfrm>
        </p:spPr>
        <p:txBody>
          <a:bodyPr/>
          <a:lstStyle/>
          <a:p>
            <a:r>
              <a:rPr lang="en-US" dirty="0" smtClean="0"/>
              <a:t>Calcium carbonate (limestone) is very cheap but is not a good oral Ca supplement</a:t>
            </a:r>
          </a:p>
          <a:p>
            <a:pPr lvl="1"/>
            <a:r>
              <a:rPr lang="en-US" dirty="0" smtClean="0"/>
              <a:t>not as soluble or bioavailable as CaCl</a:t>
            </a:r>
            <a:r>
              <a:rPr lang="en-US" baseline="-25000" dirty="0" smtClean="0"/>
              <a:t>2</a:t>
            </a:r>
          </a:p>
          <a:p>
            <a:r>
              <a:rPr lang="en-US" dirty="0" smtClean="0"/>
              <a:t>Calcium carbonate is alkalogenic</a:t>
            </a:r>
          </a:p>
          <a:p>
            <a:pPr lvl="1"/>
            <a:r>
              <a:rPr lang="en-US" dirty="0" smtClean="0"/>
              <a:t>impairs Ca absorption</a:t>
            </a:r>
          </a:p>
          <a:p>
            <a:pPr lvl="1"/>
            <a:r>
              <a:rPr lang="en-US" dirty="0" smtClean="0"/>
              <a:t>impairs mobilization Ca from bone</a:t>
            </a:r>
          </a:p>
        </p:txBody>
      </p:sp>
    </p:spTree>
    <p:extLst>
      <p:ext uri="{BB962C8B-B14F-4D97-AF65-F5344CB8AC3E}">
        <p14:creationId xmlns:p14="http://schemas.microsoft.com/office/powerpoint/2010/main" val="174851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3338705899"/>
              </p:ext>
            </p:extLst>
          </p:nvPr>
        </p:nvGraphicFramePr>
        <p:xfrm>
          <a:off x="0" y="0"/>
          <a:ext cx="8991600" cy="6477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682072" y="6436723"/>
            <a:ext cx="4191000" cy="276999"/>
          </a:xfrm>
          <a:prstGeom prst="rect">
            <a:avLst/>
          </a:prstGeom>
          <a:noFill/>
        </p:spPr>
        <p:txBody>
          <a:bodyPr wrap="square" rtlCol="0">
            <a:spAutoFit/>
          </a:bodyPr>
          <a:lstStyle/>
          <a:p>
            <a:pPr algn="r"/>
            <a:r>
              <a:rPr lang="en-US" sz="1200" dirty="0">
                <a:solidFill>
                  <a:srgbClr val="0033CC"/>
                </a:solidFill>
              </a:rPr>
              <a:t>Goff and Horst, JDS 76:101-108, 1993</a:t>
            </a:r>
          </a:p>
        </p:txBody>
      </p:sp>
    </p:spTree>
    <p:extLst>
      <p:ext uri="{BB962C8B-B14F-4D97-AF65-F5344CB8AC3E}">
        <p14:creationId xmlns:p14="http://schemas.microsoft.com/office/powerpoint/2010/main" val="379516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7" dur="500"/>
                                        <p:tgtEl>
                                          <p:spTgt spid="2">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12" dur="500"/>
                                        <p:tgtEl>
                                          <p:spTgt spid="2">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50995" y="1054652"/>
            <a:ext cx="0" cy="4873741"/>
          </a:xfrm>
          <a:prstGeom prst="line">
            <a:avLst/>
          </a:prstGeom>
          <a:ln w="31750">
            <a:solidFill>
              <a:srgbClr val="800000"/>
            </a:solidFill>
            <a:prstDash val="sysDash"/>
          </a:ln>
        </p:spPr>
        <p:style>
          <a:lnRef idx="2">
            <a:schemeClr val="accent1"/>
          </a:lnRef>
          <a:fillRef idx="0">
            <a:schemeClr val="accent1"/>
          </a:fillRef>
          <a:effectRef idx="1">
            <a:schemeClr val="accent1"/>
          </a:effectRef>
          <a:fontRef idx="minor">
            <a:schemeClr val="tx1"/>
          </a:fontRef>
        </p:style>
      </p:cxnSp>
      <p:sp>
        <p:nvSpPr>
          <p:cNvPr id="104" name="Rectangle 103"/>
          <p:cNvSpPr/>
          <p:nvPr/>
        </p:nvSpPr>
        <p:spPr>
          <a:xfrm>
            <a:off x="1207836" y="1056363"/>
            <a:ext cx="7629525" cy="479186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7" name="Straight Connector 106"/>
          <p:cNvCxnSpPr/>
          <p:nvPr/>
        </p:nvCxnSpPr>
        <p:spPr>
          <a:xfrm>
            <a:off x="1186570" y="2012505"/>
            <a:ext cx="7629525"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199702" y="2969501"/>
            <a:ext cx="7629525"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192211" y="3939023"/>
            <a:ext cx="7629525"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1210022" y="4896020"/>
            <a:ext cx="7629525"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749726" y="6536764"/>
            <a:ext cx="4191000" cy="276999"/>
          </a:xfrm>
          <a:prstGeom prst="rect">
            <a:avLst/>
          </a:prstGeom>
          <a:noFill/>
        </p:spPr>
        <p:txBody>
          <a:bodyPr wrap="square" rtlCol="0">
            <a:spAutoFit/>
          </a:bodyPr>
          <a:lstStyle/>
          <a:p>
            <a:pPr algn="r"/>
            <a:r>
              <a:rPr lang="en-US" sz="1200" dirty="0">
                <a:solidFill>
                  <a:srgbClr val="0033CC"/>
                </a:solidFill>
              </a:rPr>
              <a:t>Sampson et al., Vet Ther. 10:131, 2009</a:t>
            </a:r>
          </a:p>
        </p:txBody>
      </p:sp>
      <p:sp>
        <p:nvSpPr>
          <p:cNvPr id="3" name="AutoShape 4"/>
          <p:cNvSpPr>
            <a:spLocks noChangeAspect="1" noChangeArrowheads="1" noTextEdit="1"/>
          </p:cNvSpPr>
          <p:nvPr/>
        </p:nvSpPr>
        <p:spPr bwMode="auto">
          <a:xfrm>
            <a:off x="-41723" y="85022"/>
            <a:ext cx="9142413" cy="662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7" name="Rectangle 43"/>
          <p:cNvSpPr>
            <a:spLocks noChangeArrowheads="1"/>
          </p:cNvSpPr>
          <p:nvPr/>
        </p:nvSpPr>
        <p:spPr bwMode="auto">
          <a:xfrm>
            <a:off x="611089" y="5730875"/>
            <a:ext cx="498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90%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8" name="Rectangle 44"/>
          <p:cNvSpPr>
            <a:spLocks noChangeArrowheads="1"/>
          </p:cNvSpPr>
          <p:nvPr/>
        </p:nvSpPr>
        <p:spPr bwMode="auto">
          <a:xfrm>
            <a:off x="611089" y="4772025"/>
            <a:ext cx="4984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95%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9" name="Rectangle 45"/>
          <p:cNvSpPr>
            <a:spLocks noChangeArrowheads="1"/>
          </p:cNvSpPr>
          <p:nvPr/>
        </p:nvSpPr>
        <p:spPr bwMode="auto">
          <a:xfrm>
            <a:off x="496789" y="3813175"/>
            <a:ext cx="6096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100%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0" name="Rectangle 46"/>
          <p:cNvSpPr>
            <a:spLocks noChangeArrowheads="1"/>
          </p:cNvSpPr>
          <p:nvPr/>
        </p:nvSpPr>
        <p:spPr bwMode="auto">
          <a:xfrm>
            <a:off x="496789" y="2855913"/>
            <a:ext cx="609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105%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1" name="Rectangle 47"/>
          <p:cNvSpPr>
            <a:spLocks noChangeArrowheads="1"/>
          </p:cNvSpPr>
          <p:nvPr/>
        </p:nvSpPr>
        <p:spPr bwMode="auto">
          <a:xfrm>
            <a:off x="496789" y="1897063"/>
            <a:ext cx="6096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110%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2" name="Rectangle 48"/>
          <p:cNvSpPr>
            <a:spLocks noChangeArrowheads="1"/>
          </p:cNvSpPr>
          <p:nvPr/>
        </p:nvSpPr>
        <p:spPr bwMode="auto">
          <a:xfrm>
            <a:off x="496789" y="938213"/>
            <a:ext cx="6096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115%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3" name="Rectangle 49"/>
          <p:cNvSpPr>
            <a:spLocks noChangeArrowheads="1"/>
          </p:cNvSpPr>
          <p:nvPr/>
        </p:nvSpPr>
        <p:spPr bwMode="auto">
          <a:xfrm>
            <a:off x="1126678" y="5972175"/>
            <a:ext cx="2794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4" name="Rectangle 50"/>
          <p:cNvSpPr>
            <a:spLocks noChangeArrowheads="1"/>
          </p:cNvSpPr>
          <p:nvPr/>
        </p:nvSpPr>
        <p:spPr bwMode="auto">
          <a:xfrm>
            <a:off x="1704528" y="5972175"/>
            <a:ext cx="21113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5" name="Rectangle 51"/>
          <p:cNvSpPr>
            <a:spLocks noChangeArrowheads="1"/>
          </p:cNvSpPr>
          <p:nvPr/>
        </p:nvSpPr>
        <p:spPr bwMode="auto">
          <a:xfrm>
            <a:off x="2249041" y="5972175"/>
            <a:ext cx="2095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6" name="Rectangle 52"/>
          <p:cNvSpPr>
            <a:spLocks noChangeArrowheads="1"/>
          </p:cNvSpPr>
          <p:nvPr/>
        </p:nvSpPr>
        <p:spPr bwMode="auto">
          <a:xfrm>
            <a:off x="2791966" y="5972175"/>
            <a:ext cx="21113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7" name="Rectangle 53"/>
          <p:cNvSpPr>
            <a:spLocks noChangeArrowheads="1"/>
          </p:cNvSpPr>
          <p:nvPr/>
        </p:nvSpPr>
        <p:spPr bwMode="auto">
          <a:xfrm>
            <a:off x="3336478" y="5972175"/>
            <a:ext cx="21113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8" name="Rectangle 54"/>
          <p:cNvSpPr>
            <a:spLocks noChangeArrowheads="1"/>
          </p:cNvSpPr>
          <p:nvPr/>
        </p:nvSpPr>
        <p:spPr bwMode="auto">
          <a:xfrm>
            <a:off x="3880991" y="5972175"/>
            <a:ext cx="2095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9" name="Rectangle 55"/>
          <p:cNvSpPr>
            <a:spLocks noChangeArrowheads="1"/>
          </p:cNvSpPr>
          <p:nvPr/>
        </p:nvSpPr>
        <p:spPr bwMode="auto">
          <a:xfrm>
            <a:off x="4368353" y="5972175"/>
            <a:ext cx="3222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0" name="Rectangle 56"/>
          <p:cNvSpPr>
            <a:spLocks noChangeArrowheads="1"/>
          </p:cNvSpPr>
          <p:nvPr/>
        </p:nvSpPr>
        <p:spPr bwMode="auto">
          <a:xfrm>
            <a:off x="4911278" y="5972175"/>
            <a:ext cx="3238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12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1" name="Rectangle 57"/>
          <p:cNvSpPr>
            <a:spLocks noChangeArrowheads="1"/>
          </p:cNvSpPr>
          <p:nvPr/>
        </p:nvSpPr>
        <p:spPr bwMode="auto">
          <a:xfrm>
            <a:off x="5455791" y="5972175"/>
            <a:ext cx="3238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14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2" name="Rectangle 58"/>
          <p:cNvSpPr>
            <a:spLocks noChangeArrowheads="1"/>
          </p:cNvSpPr>
          <p:nvPr/>
        </p:nvSpPr>
        <p:spPr bwMode="auto">
          <a:xfrm>
            <a:off x="6000303" y="5972175"/>
            <a:ext cx="3222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16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3" name="Rectangle 59"/>
          <p:cNvSpPr>
            <a:spLocks noChangeArrowheads="1"/>
          </p:cNvSpPr>
          <p:nvPr/>
        </p:nvSpPr>
        <p:spPr bwMode="auto">
          <a:xfrm>
            <a:off x="6543228" y="5972175"/>
            <a:ext cx="3238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18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4" name="Rectangle 60"/>
          <p:cNvSpPr>
            <a:spLocks noChangeArrowheads="1"/>
          </p:cNvSpPr>
          <p:nvPr/>
        </p:nvSpPr>
        <p:spPr bwMode="auto">
          <a:xfrm>
            <a:off x="7087741" y="5972175"/>
            <a:ext cx="3238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20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5" name="Rectangle 61"/>
          <p:cNvSpPr>
            <a:spLocks noChangeArrowheads="1"/>
          </p:cNvSpPr>
          <p:nvPr/>
        </p:nvSpPr>
        <p:spPr bwMode="auto">
          <a:xfrm>
            <a:off x="7632253" y="5972175"/>
            <a:ext cx="3222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22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6" name="Rectangle 62"/>
          <p:cNvSpPr>
            <a:spLocks noChangeArrowheads="1"/>
          </p:cNvSpPr>
          <p:nvPr/>
        </p:nvSpPr>
        <p:spPr bwMode="auto">
          <a:xfrm>
            <a:off x="8175178" y="5972175"/>
            <a:ext cx="3238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24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7" name="Rectangle 63"/>
          <p:cNvSpPr>
            <a:spLocks noChangeArrowheads="1"/>
          </p:cNvSpPr>
          <p:nvPr/>
        </p:nvSpPr>
        <p:spPr bwMode="auto">
          <a:xfrm>
            <a:off x="8719691" y="5972175"/>
            <a:ext cx="3238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26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8" name="Rectangle 64"/>
          <p:cNvSpPr>
            <a:spLocks noChangeArrowheads="1"/>
          </p:cNvSpPr>
          <p:nvPr/>
        </p:nvSpPr>
        <p:spPr bwMode="auto">
          <a:xfrm rot="16200000">
            <a:off x="-1571702" y="3260430"/>
            <a:ext cx="36853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Blood ionized Ca, % of baseline</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59" name="Rectangle 65"/>
          <p:cNvSpPr>
            <a:spLocks noChangeArrowheads="1"/>
          </p:cNvSpPr>
          <p:nvPr/>
        </p:nvSpPr>
        <p:spPr bwMode="auto">
          <a:xfrm>
            <a:off x="3431728" y="6323013"/>
            <a:ext cx="28114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Time after calving, hours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0" name="Rectangle 66"/>
          <p:cNvSpPr>
            <a:spLocks noChangeArrowheads="1"/>
          </p:cNvSpPr>
          <p:nvPr/>
        </p:nvSpPr>
        <p:spPr bwMode="auto">
          <a:xfrm>
            <a:off x="2271087" y="167269"/>
            <a:ext cx="566770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rgbClr val="800000"/>
                </a:solidFill>
                <a:effectLst/>
                <a:latin typeface="Calibri" pitchFamily="34" charset="0"/>
                <a:cs typeface="Arial" pitchFamily="34" charset="0"/>
              </a:rPr>
              <a:t>Effect of Bovikalc</a:t>
            </a:r>
            <a:r>
              <a:rPr kumimoji="0" lang="en-US" sz="2800" b="1" i="1" u="none" strike="noStrike" cap="none" normalizeH="0" baseline="30000" dirty="0" smtClean="0">
                <a:ln>
                  <a:noFill/>
                </a:ln>
                <a:solidFill>
                  <a:srgbClr val="800000"/>
                </a:solidFill>
                <a:effectLst/>
                <a:latin typeface="Calibri" pitchFamily="34" charset="0"/>
                <a:cs typeface="Arial" pitchFamily="34" charset="0"/>
                <a:sym typeface="Symbol"/>
              </a:rPr>
              <a:t></a:t>
            </a:r>
            <a:r>
              <a:rPr kumimoji="0" lang="en-US" sz="2800" b="1" i="1" u="none" strike="noStrike" cap="none" normalizeH="0" baseline="0" dirty="0" smtClean="0">
                <a:ln>
                  <a:noFill/>
                </a:ln>
                <a:solidFill>
                  <a:srgbClr val="800000"/>
                </a:solidFill>
                <a:effectLst/>
                <a:latin typeface="Calibri" pitchFamily="34" charset="0"/>
                <a:cs typeface="Arial" pitchFamily="34" charset="0"/>
              </a:rPr>
              <a:t> on Ca After Calving</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1" name="Rectangle 67"/>
          <p:cNvSpPr>
            <a:spLocks noChangeArrowheads="1"/>
          </p:cNvSpPr>
          <p:nvPr/>
        </p:nvSpPr>
        <p:spPr bwMode="auto">
          <a:xfrm>
            <a:off x="1774540" y="598157"/>
            <a:ext cx="66607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800000"/>
                </a:solidFill>
                <a:effectLst/>
                <a:latin typeface="Calibri" pitchFamily="34" charset="0"/>
                <a:cs typeface="Arial" pitchFamily="34" charset="0"/>
              </a:rPr>
              <a:t>fresh 2+ lact. cows with iCa&lt;1.10 mM, 10 control, 10 Bovikalc</a:t>
            </a:r>
            <a:r>
              <a:rPr kumimoji="0" lang="en-US" sz="2000" b="1" i="1" u="none" strike="noStrike" cap="none" normalizeH="0" baseline="30000" dirty="0" smtClean="0">
                <a:ln>
                  <a:noFill/>
                </a:ln>
                <a:solidFill>
                  <a:srgbClr val="800000"/>
                </a:solidFill>
                <a:effectLst/>
                <a:latin typeface="Calibri" pitchFamily="34" charset="0"/>
                <a:cs typeface="Arial" pitchFamily="34" charset="0"/>
                <a:sym typeface="Symbol"/>
              </a:rPr>
              <a:t></a:t>
            </a:r>
            <a:endParaRPr kumimoji="0" lang="en-US" sz="1800" b="0" i="0" u="none" strike="noStrike" cap="none" normalizeH="0" baseline="30000" dirty="0" smtClean="0">
              <a:ln>
                <a:noFill/>
              </a:ln>
              <a:solidFill>
                <a:schemeClr val="tx1"/>
              </a:solidFill>
              <a:effectLst/>
              <a:latin typeface="Arial" pitchFamily="34" charset="0"/>
              <a:cs typeface="Arial" pitchFamily="34" charset="0"/>
            </a:endParaRPr>
          </a:p>
        </p:txBody>
      </p:sp>
      <p:sp>
        <p:nvSpPr>
          <p:cNvPr id="1063" name="Freeform 69"/>
          <p:cNvSpPr>
            <a:spLocks noEditPoints="1"/>
          </p:cNvSpPr>
          <p:nvPr/>
        </p:nvSpPr>
        <p:spPr bwMode="auto">
          <a:xfrm>
            <a:off x="6857553" y="4949651"/>
            <a:ext cx="1846263" cy="788988"/>
          </a:xfrm>
          <a:custGeom>
            <a:avLst/>
            <a:gdLst>
              <a:gd name="T0" fmla="*/ 0 w 4848"/>
              <a:gd name="T1" fmla="*/ 12 h 2072"/>
              <a:gd name="T2" fmla="*/ 12 w 4848"/>
              <a:gd name="T3" fmla="*/ 0 h 2072"/>
              <a:gd name="T4" fmla="*/ 4836 w 4848"/>
              <a:gd name="T5" fmla="*/ 0 h 2072"/>
              <a:gd name="T6" fmla="*/ 4848 w 4848"/>
              <a:gd name="T7" fmla="*/ 12 h 2072"/>
              <a:gd name="T8" fmla="*/ 4848 w 4848"/>
              <a:gd name="T9" fmla="*/ 2060 h 2072"/>
              <a:gd name="T10" fmla="*/ 4836 w 4848"/>
              <a:gd name="T11" fmla="*/ 2072 h 2072"/>
              <a:gd name="T12" fmla="*/ 12 w 4848"/>
              <a:gd name="T13" fmla="*/ 2072 h 2072"/>
              <a:gd name="T14" fmla="*/ 0 w 4848"/>
              <a:gd name="T15" fmla="*/ 2060 h 2072"/>
              <a:gd name="T16" fmla="*/ 0 w 4848"/>
              <a:gd name="T17" fmla="*/ 12 h 2072"/>
              <a:gd name="T18" fmla="*/ 24 w 4848"/>
              <a:gd name="T19" fmla="*/ 2060 h 2072"/>
              <a:gd name="T20" fmla="*/ 12 w 4848"/>
              <a:gd name="T21" fmla="*/ 2048 h 2072"/>
              <a:gd name="T22" fmla="*/ 4836 w 4848"/>
              <a:gd name="T23" fmla="*/ 2048 h 2072"/>
              <a:gd name="T24" fmla="*/ 4824 w 4848"/>
              <a:gd name="T25" fmla="*/ 2060 h 2072"/>
              <a:gd name="T26" fmla="*/ 4824 w 4848"/>
              <a:gd name="T27" fmla="*/ 12 h 2072"/>
              <a:gd name="T28" fmla="*/ 4836 w 4848"/>
              <a:gd name="T29" fmla="*/ 24 h 2072"/>
              <a:gd name="T30" fmla="*/ 12 w 4848"/>
              <a:gd name="T31" fmla="*/ 24 h 2072"/>
              <a:gd name="T32" fmla="*/ 24 w 4848"/>
              <a:gd name="T33" fmla="*/ 12 h 2072"/>
              <a:gd name="T34" fmla="*/ 24 w 4848"/>
              <a:gd name="T35" fmla="*/ 2060 h 2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48" h="2072">
                <a:moveTo>
                  <a:pt x="0" y="12"/>
                </a:moveTo>
                <a:cubicBezTo>
                  <a:pt x="0" y="6"/>
                  <a:pt x="6" y="0"/>
                  <a:pt x="12" y="0"/>
                </a:cubicBezTo>
                <a:lnTo>
                  <a:pt x="4836" y="0"/>
                </a:lnTo>
                <a:cubicBezTo>
                  <a:pt x="4843" y="0"/>
                  <a:pt x="4848" y="6"/>
                  <a:pt x="4848" y="12"/>
                </a:cubicBezTo>
                <a:lnTo>
                  <a:pt x="4848" y="2060"/>
                </a:lnTo>
                <a:cubicBezTo>
                  <a:pt x="4848" y="2067"/>
                  <a:pt x="4843" y="2072"/>
                  <a:pt x="4836" y="2072"/>
                </a:cubicBezTo>
                <a:lnTo>
                  <a:pt x="12" y="2072"/>
                </a:lnTo>
                <a:cubicBezTo>
                  <a:pt x="6" y="2072"/>
                  <a:pt x="0" y="2067"/>
                  <a:pt x="0" y="2060"/>
                </a:cubicBezTo>
                <a:lnTo>
                  <a:pt x="0" y="12"/>
                </a:lnTo>
                <a:close/>
                <a:moveTo>
                  <a:pt x="24" y="2060"/>
                </a:moveTo>
                <a:lnTo>
                  <a:pt x="12" y="2048"/>
                </a:lnTo>
                <a:lnTo>
                  <a:pt x="4836" y="2048"/>
                </a:lnTo>
                <a:lnTo>
                  <a:pt x="4824" y="2060"/>
                </a:lnTo>
                <a:lnTo>
                  <a:pt x="4824" y="12"/>
                </a:lnTo>
                <a:lnTo>
                  <a:pt x="4836" y="24"/>
                </a:lnTo>
                <a:lnTo>
                  <a:pt x="12" y="24"/>
                </a:lnTo>
                <a:lnTo>
                  <a:pt x="24" y="12"/>
                </a:lnTo>
                <a:lnTo>
                  <a:pt x="24" y="2060"/>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19" name="Group 118"/>
          <p:cNvGrpSpPr/>
          <p:nvPr/>
        </p:nvGrpSpPr>
        <p:grpSpPr>
          <a:xfrm>
            <a:off x="1442591" y="4917552"/>
            <a:ext cx="6412706" cy="547199"/>
            <a:chOff x="1442591" y="4917552"/>
            <a:chExt cx="6412706" cy="547199"/>
          </a:xfrm>
        </p:grpSpPr>
        <p:sp>
          <p:nvSpPr>
            <p:cNvPr id="1066" name="Rectangle 72"/>
            <p:cNvSpPr>
              <a:spLocks noChangeArrowheads="1"/>
            </p:cNvSpPr>
            <p:nvPr/>
          </p:nvSpPr>
          <p:spPr bwMode="auto">
            <a:xfrm>
              <a:off x="7409209" y="5263138"/>
              <a:ext cx="4460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Bolus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17" name="Group 116"/>
            <p:cNvGrpSpPr/>
            <p:nvPr/>
          </p:nvGrpSpPr>
          <p:grpSpPr>
            <a:xfrm>
              <a:off x="1442591" y="4917552"/>
              <a:ext cx="3896903" cy="451155"/>
              <a:chOff x="1442591" y="4917552"/>
              <a:chExt cx="3896903" cy="451155"/>
            </a:xfrm>
          </p:grpSpPr>
          <p:sp>
            <p:nvSpPr>
              <p:cNvPr id="1076" name="Rectangle 82"/>
              <p:cNvSpPr>
                <a:spLocks noChangeArrowheads="1"/>
              </p:cNvSpPr>
              <p:nvPr/>
            </p:nvSpPr>
            <p:spPr bwMode="auto">
              <a:xfrm>
                <a:off x="1442591" y="5091113"/>
                <a:ext cx="620713" cy="219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15" name="Group 114"/>
              <p:cNvGrpSpPr/>
              <p:nvPr/>
            </p:nvGrpSpPr>
            <p:grpSpPr>
              <a:xfrm>
                <a:off x="1477019" y="4917552"/>
                <a:ext cx="3862475" cy="451155"/>
                <a:chOff x="1477019" y="4917552"/>
                <a:chExt cx="3862475" cy="451155"/>
              </a:xfrm>
            </p:grpSpPr>
            <p:sp>
              <p:nvSpPr>
                <p:cNvPr id="1033" name="Freeform 39"/>
                <p:cNvSpPr>
                  <a:spLocks/>
                </p:cNvSpPr>
                <p:nvPr/>
              </p:nvSpPr>
              <p:spPr bwMode="auto">
                <a:xfrm>
                  <a:off x="1694742" y="4917552"/>
                  <a:ext cx="128588" cy="127000"/>
                </a:xfrm>
                <a:custGeom>
                  <a:avLst/>
                  <a:gdLst>
                    <a:gd name="T0" fmla="*/ 40 w 81"/>
                    <a:gd name="T1" fmla="*/ 0 h 80"/>
                    <a:gd name="T2" fmla="*/ 40 w 81"/>
                    <a:gd name="T3" fmla="*/ 0 h 80"/>
                    <a:gd name="T4" fmla="*/ 40 w 81"/>
                    <a:gd name="T5" fmla="*/ 0 h 80"/>
                    <a:gd name="T6" fmla="*/ 80 w 81"/>
                    <a:gd name="T7" fmla="*/ 80 h 80"/>
                    <a:gd name="T8" fmla="*/ 81 w 81"/>
                    <a:gd name="T9" fmla="*/ 80 h 80"/>
                    <a:gd name="T10" fmla="*/ 0 w 81"/>
                    <a:gd name="T11" fmla="*/ 80 h 80"/>
                    <a:gd name="T12" fmla="*/ 0 w 81"/>
                    <a:gd name="T13" fmla="*/ 80 h 80"/>
                    <a:gd name="T14" fmla="*/ 40 w 81"/>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80">
                      <a:moveTo>
                        <a:pt x="40" y="0"/>
                      </a:moveTo>
                      <a:lnTo>
                        <a:pt x="40" y="0"/>
                      </a:lnTo>
                      <a:lnTo>
                        <a:pt x="40" y="0"/>
                      </a:lnTo>
                      <a:lnTo>
                        <a:pt x="80" y="80"/>
                      </a:lnTo>
                      <a:lnTo>
                        <a:pt x="81" y="80"/>
                      </a:lnTo>
                      <a:lnTo>
                        <a:pt x="0" y="80"/>
                      </a:lnTo>
                      <a:lnTo>
                        <a:pt x="0" y="80"/>
                      </a:lnTo>
                      <a:lnTo>
                        <a:pt x="40" y="0"/>
                      </a:lnTo>
                      <a:close/>
                    </a:path>
                  </a:pathLst>
                </a:custGeom>
                <a:solidFill>
                  <a:srgbClr val="000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5" name="Freeform 41"/>
                <p:cNvSpPr>
                  <a:spLocks/>
                </p:cNvSpPr>
                <p:nvPr/>
              </p:nvSpPr>
              <p:spPr bwMode="auto">
                <a:xfrm>
                  <a:off x="4960491" y="4952720"/>
                  <a:ext cx="128588" cy="127000"/>
                </a:xfrm>
                <a:custGeom>
                  <a:avLst/>
                  <a:gdLst>
                    <a:gd name="T0" fmla="*/ 41 w 81"/>
                    <a:gd name="T1" fmla="*/ 0 h 80"/>
                    <a:gd name="T2" fmla="*/ 41 w 81"/>
                    <a:gd name="T3" fmla="*/ 0 h 80"/>
                    <a:gd name="T4" fmla="*/ 41 w 81"/>
                    <a:gd name="T5" fmla="*/ 0 h 80"/>
                    <a:gd name="T6" fmla="*/ 80 w 81"/>
                    <a:gd name="T7" fmla="*/ 80 h 80"/>
                    <a:gd name="T8" fmla="*/ 81 w 81"/>
                    <a:gd name="T9" fmla="*/ 80 h 80"/>
                    <a:gd name="T10" fmla="*/ 0 w 81"/>
                    <a:gd name="T11" fmla="*/ 80 h 80"/>
                    <a:gd name="T12" fmla="*/ 1 w 81"/>
                    <a:gd name="T13" fmla="*/ 80 h 80"/>
                    <a:gd name="T14" fmla="*/ 41 w 81"/>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80">
                      <a:moveTo>
                        <a:pt x="41" y="0"/>
                      </a:moveTo>
                      <a:lnTo>
                        <a:pt x="41" y="0"/>
                      </a:lnTo>
                      <a:lnTo>
                        <a:pt x="41" y="0"/>
                      </a:lnTo>
                      <a:lnTo>
                        <a:pt x="80" y="80"/>
                      </a:lnTo>
                      <a:lnTo>
                        <a:pt x="81" y="80"/>
                      </a:lnTo>
                      <a:lnTo>
                        <a:pt x="0" y="80"/>
                      </a:lnTo>
                      <a:lnTo>
                        <a:pt x="1" y="80"/>
                      </a:lnTo>
                      <a:lnTo>
                        <a:pt x="41" y="0"/>
                      </a:lnTo>
                      <a:close/>
                    </a:path>
                  </a:pathLst>
                </a:custGeom>
                <a:solidFill>
                  <a:srgbClr val="000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5" name="Rectangle 81"/>
                <p:cNvSpPr>
                  <a:spLocks noChangeArrowheads="1"/>
                </p:cNvSpPr>
                <p:nvPr/>
              </p:nvSpPr>
              <p:spPr bwMode="auto">
                <a:xfrm>
                  <a:off x="4715606" y="5157569"/>
                  <a:ext cx="623888"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90"/>
                      </a:solidFill>
                      <a:effectLst/>
                      <a:latin typeface="Arial" pitchFamily="34" charset="0"/>
                      <a:cs typeface="Arial" pitchFamily="34" charset="0"/>
                    </a:rPr>
                    <a:t>Bolus 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7" name="Rectangle 83"/>
                <p:cNvSpPr>
                  <a:spLocks noChangeArrowheads="1"/>
                </p:cNvSpPr>
                <p:nvPr/>
              </p:nvSpPr>
              <p:spPr bwMode="auto">
                <a:xfrm>
                  <a:off x="1477019" y="5118284"/>
                  <a:ext cx="5562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b="1" i="0" u="none" strike="noStrike" cap="none" normalizeH="0" baseline="0" dirty="0" smtClean="0">
                      <a:ln>
                        <a:noFill/>
                      </a:ln>
                      <a:solidFill>
                        <a:srgbClr val="000090"/>
                      </a:solidFill>
                      <a:effectLst/>
                      <a:latin typeface="Arial" pitchFamily="34" charset="0"/>
                      <a:cs typeface="Arial" pitchFamily="34" charset="0"/>
                    </a:rPr>
                    <a:t>Bolus 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71" name="Freeform 41"/>
            <p:cNvSpPr>
              <a:spLocks/>
            </p:cNvSpPr>
            <p:nvPr/>
          </p:nvSpPr>
          <p:spPr bwMode="auto">
            <a:xfrm>
              <a:off x="7151193" y="5293301"/>
              <a:ext cx="128588" cy="127000"/>
            </a:xfrm>
            <a:custGeom>
              <a:avLst/>
              <a:gdLst>
                <a:gd name="T0" fmla="*/ 41 w 81"/>
                <a:gd name="T1" fmla="*/ 0 h 80"/>
                <a:gd name="T2" fmla="*/ 41 w 81"/>
                <a:gd name="T3" fmla="*/ 0 h 80"/>
                <a:gd name="T4" fmla="*/ 41 w 81"/>
                <a:gd name="T5" fmla="*/ 0 h 80"/>
                <a:gd name="T6" fmla="*/ 80 w 81"/>
                <a:gd name="T7" fmla="*/ 80 h 80"/>
                <a:gd name="T8" fmla="*/ 81 w 81"/>
                <a:gd name="T9" fmla="*/ 80 h 80"/>
                <a:gd name="T10" fmla="*/ 0 w 81"/>
                <a:gd name="T11" fmla="*/ 80 h 80"/>
                <a:gd name="T12" fmla="*/ 1 w 81"/>
                <a:gd name="T13" fmla="*/ 80 h 80"/>
                <a:gd name="T14" fmla="*/ 41 w 81"/>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80">
                  <a:moveTo>
                    <a:pt x="41" y="0"/>
                  </a:moveTo>
                  <a:lnTo>
                    <a:pt x="41" y="0"/>
                  </a:lnTo>
                  <a:lnTo>
                    <a:pt x="41" y="0"/>
                  </a:lnTo>
                  <a:lnTo>
                    <a:pt x="80" y="80"/>
                  </a:lnTo>
                  <a:lnTo>
                    <a:pt x="81" y="80"/>
                  </a:lnTo>
                  <a:lnTo>
                    <a:pt x="0" y="80"/>
                  </a:lnTo>
                  <a:lnTo>
                    <a:pt x="1" y="80"/>
                  </a:lnTo>
                  <a:lnTo>
                    <a:pt x="41" y="0"/>
                  </a:lnTo>
                  <a:close/>
                </a:path>
              </a:pathLst>
            </a:custGeom>
            <a:solidFill>
              <a:srgbClr val="000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8" name="Group 117"/>
          <p:cNvGrpSpPr/>
          <p:nvPr/>
        </p:nvGrpSpPr>
        <p:grpSpPr>
          <a:xfrm>
            <a:off x="1691797" y="3844214"/>
            <a:ext cx="6665227" cy="1372610"/>
            <a:chOff x="1691797" y="3844214"/>
            <a:chExt cx="6665227" cy="1372610"/>
          </a:xfrm>
        </p:grpSpPr>
        <p:grpSp>
          <p:nvGrpSpPr>
            <p:cNvPr id="114" name="Group 113"/>
            <p:cNvGrpSpPr/>
            <p:nvPr/>
          </p:nvGrpSpPr>
          <p:grpSpPr>
            <a:xfrm>
              <a:off x="1691797" y="3844214"/>
              <a:ext cx="6665227" cy="1021187"/>
              <a:chOff x="1691797" y="3844214"/>
              <a:chExt cx="6665227" cy="1021187"/>
            </a:xfrm>
          </p:grpSpPr>
          <p:grpSp>
            <p:nvGrpSpPr>
              <p:cNvPr id="112" name="Group 111"/>
              <p:cNvGrpSpPr/>
              <p:nvPr/>
            </p:nvGrpSpPr>
            <p:grpSpPr>
              <a:xfrm>
                <a:off x="1767389" y="3944577"/>
                <a:ext cx="6517570" cy="875867"/>
                <a:chOff x="1767389" y="3944577"/>
                <a:chExt cx="6517570" cy="875867"/>
              </a:xfrm>
            </p:grpSpPr>
            <p:cxnSp>
              <p:nvCxnSpPr>
                <p:cNvPr id="102" name="Straight Connector 101"/>
                <p:cNvCxnSpPr/>
                <p:nvPr/>
              </p:nvCxnSpPr>
              <p:spPr>
                <a:xfrm flipH="1" flipV="1">
                  <a:off x="1975073" y="3948829"/>
                  <a:ext cx="1436040" cy="252688"/>
                </a:xfrm>
                <a:prstGeom prst="line">
                  <a:avLst/>
                </a:prstGeom>
                <a:ln w="28575">
                  <a:solidFill>
                    <a:srgbClr val="96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1767389" y="3944577"/>
                  <a:ext cx="194467" cy="0"/>
                </a:xfrm>
                <a:prstGeom prst="line">
                  <a:avLst/>
                </a:prstGeom>
                <a:ln w="28575">
                  <a:solidFill>
                    <a:srgbClr val="96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flipV="1">
                  <a:off x="3393533" y="4185839"/>
                  <a:ext cx="1631660" cy="120650"/>
                </a:xfrm>
                <a:prstGeom prst="line">
                  <a:avLst/>
                </a:prstGeom>
                <a:ln w="28575">
                  <a:solidFill>
                    <a:srgbClr val="96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flipV="1">
                  <a:off x="5029455" y="4312366"/>
                  <a:ext cx="271754" cy="503238"/>
                </a:xfrm>
                <a:prstGeom prst="line">
                  <a:avLst/>
                </a:prstGeom>
                <a:ln w="28575">
                  <a:solidFill>
                    <a:srgbClr val="96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5294401" y="3953669"/>
                  <a:ext cx="2990558" cy="866775"/>
                </a:xfrm>
                <a:prstGeom prst="line">
                  <a:avLst/>
                </a:prstGeom>
                <a:ln w="28575">
                  <a:solidFill>
                    <a:srgbClr val="960000"/>
                  </a:solidFill>
                </a:ln>
              </p:spPr>
              <p:style>
                <a:lnRef idx="1">
                  <a:schemeClr val="accent1"/>
                </a:lnRef>
                <a:fillRef idx="0">
                  <a:schemeClr val="accent1"/>
                </a:fillRef>
                <a:effectRef idx="0">
                  <a:schemeClr val="accent1"/>
                </a:effectRef>
                <a:fontRef idx="minor">
                  <a:schemeClr val="tx1"/>
                </a:fontRef>
              </p:style>
            </p:cxnSp>
          </p:grpSp>
          <p:sp>
            <p:nvSpPr>
              <p:cNvPr id="17" name="Freeform 16"/>
              <p:cNvSpPr>
                <a:spLocks/>
              </p:cNvSpPr>
              <p:nvPr/>
            </p:nvSpPr>
            <p:spPr bwMode="auto">
              <a:xfrm>
                <a:off x="1910345" y="3861466"/>
                <a:ext cx="137160" cy="137160"/>
              </a:xfrm>
              <a:custGeom>
                <a:avLst/>
                <a:gdLst>
                  <a:gd name="T0" fmla="*/ 37 w 73"/>
                  <a:gd name="T1" fmla="*/ 1 h 73"/>
                  <a:gd name="T2" fmla="*/ 37 w 73"/>
                  <a:gd name="T3" fmla="*/ 0 h 73"/>
                  <a:gd name="T4" fmla="*/ 37 w 73"/>
                  <a:gd name="T5" fmla="*/ 1 h 73"/>
                  <a:gd name="T6" fmla="*/ 73 w 73"/>
                  <a:gd name="T7" fmla="*/ 73 h 73"/>
                  <a:gd name="T8" fmla="*/ 73 w 73"/>
                  <a:gd name="T9" fmla="*/ 73 h 73"/>
                  <a:gd name="T10" fmla="*/ 0 w 73"/>
                  <a:gd name="T11" fmla="*/ 73 h 73"/>
                  <a:gd name="T12" fmla="*/ 1 w 73"/>
                  <a:gd name="T13" fmla="*/ 73 h 73"/>
                  <a:gd name="T14" fmla="*/ 37 w 73"/>
                  <a:gd name="T15" fmla="*/ 1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73">
                    <a:moveTo>
                      <a:pt x="37" y="1"/>
                    </a:moveTo>
                    <a:lnTo>
                      <a:pt x="37" y="0"/>
                    </a:lnTo>
                    <a:lnTo>
                      <a:pt x="37" y="1"/>
                    </a:lnTo>
                    <a:lnTo>
                      <a:pt x="73" y="73"/>
                    </a:lnTo>
                    <a:lnTo>
                      <a:pt x="73" y="73"/>
                    </a:lnTo>
                    <a:lnTo>
                      <a:pt x="0" y="73"/>
                    </a:lnTo>
                    <a:lnTo>
                      <a:pt x="1" y="73"/>
                    </a:lnTo>
                    <a:lnTo>
                      <a:pt x="37" y="1"/>
                    </a:lnTo>
                    <a:close/>
                  </a:path>
                </a:pathLst>
              </a:custGeom>
              <a:solidFill>
                <a:srgbClr val="960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8"/>
              <p:cNvSpPr>
                <a:spLocks/>
              </p:cNvSpPr>
              <p:nvPr/>
            </p:nvSpPr>
            <p:spPr bwMode="auto">
              <a:xfrm>
                <a:off x="3324014" y="4104353"/>
                <a:ext cx="137160" cy="137160"/>
              </a:xfrm>
              <a:custGeom>
                <a:avLst/>
                <a:gdLst>
                  <a:gd name="T0" fmla="*/ 37 w 73"/>
                  <a:gd name="T1" fmla="*/ 0 h 73"/>
                  <a:gd name="T2" fmla="*/ 37 w 73"/>
                  <a:gd name="T3" fmla="*/ 0 h 73"/>
                  <a:gd name="T4" fmla="*/ 37 w 73"/>
                  <a:gd name="T5" fmla="*/ 0 h 73"/>
                  <a:gd name="T6" fmla="*/ 73 w 73"/>
                  <a:gd name="T7" fmla="*/ 73 h 73"/>
                  <a:gd name="T8" fmla="*/ 73 w 73"/>
                  <a:gd name="T9" fmla="*/ 73 h 73"/>
                  <a:gd name="T10" fmla="*/ 0 w 73"/>
                  <a:gd name="T11" fmla="*/ 73 h 73"/>
                  <a:gd name="T12" fmla="*/ 1 w 73"/>
                  <a:gd name="T13" fmla="*/ 73 h 73"/>
                  <a:gd name="T14" fmla="*/ 37 w 73"/>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73">
                    <a:moveTo>
                      <a:pt x="37" y="0"/>
                    </a:moveTo>
                    <a:lnTo>
                      <a:pt x="37" y="0"/>
                    </a:lnTo>
                    <a:lnTo>
                      <a:pt x="37" y="0"/>
                    </a:lnTo>
                    <a:lnTo>
                      <a:pt x="73" y="73"/>
                    </a:lnTo>
                    <a:lnTo>
                      <a:pt x="73" y="73"/>
                    </a:lnTo>
                    <a:lnTo>
                      <a:pt x="0" y="73"/>
                    </a:lnTo>
                    <a:lnTo>
                      <a:pt x="1" y="73"/>
                    </a:lnTo>
                    <a:lnTo>
                      <a:pt x="37" y="0"/>
                    </a:lnTo>
                    <a:close/>
                  </a:path>
                </a:pathLst>
              </a:custGeom>
              <a:solidFill>
                <a:srgbClr val="960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0"/>
              <p:cNvSpPr>
                <a:spLocks/>
              </p:cNvSpPr>
              <p:nvPr/>
            </p:nvSpPr>
            <p:spPr bwMode="auto">
              <a:xfrm>
                <a:off x="4957552" y="4225003"/>
                <a:ext cx="137160" cy="137160"/>
              </a:xfrm>
              <a:custGeom>
                <a:avLst/>
                <a:gdLst>
                  <a:gd name="T0" fmla="*/ 36 w 73"/>
                  <a:gd name="T1" fmla="*/ 0 h 73"/>
                  <a:gd name="T2" fmla="*/ 36 w 73"/>
                  <a:gd name="T3" fmla="*/ 0 h 73"/>
                  <a:gd name="T4" fmla="*/ 36 w 73"/>
                  <a:gd name="T5" fmla="*/ 0 h 73"/>
                  <a:gd name="T6" fmla="*/ 72 w 73"/>
                  <a:gd name="T7" fmla="*/ 73 h 73"/>
                  <a:gd name="T8" fmla="*/ 73 w 73"/>
                  <a:gd name="T9" fmla="*/ 73 h 73"/>
                  <a:gd name="T10" fmla="*/ 0 w 73"/>
                  <a:gd name="T11" fmla="*/ 73 h 73"/>
                  <a:gd name="T12" fmla="*/ 0 w 73"/>
                  <a:gd name="T13" fmla="*/ 73 h 73"/>
                  <a:gd name="T14" fmla="*/ 36 w 73"/>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73">
                    <a:moveTo>
                      <a:pt x="36" y="0"/>
                    </a:moveTo>
                    <a:lnTo>
                      <a:pt x="36" y="0"/>
                    </a:lnTo>
                    <a:lnTo>
                      <a:pt x="36" y="0"/>
                    </a:lnTo>
                    <a:lnTo>
                      <a:pt x="72" y="73"/>
                    </a:lnTo>
                    <a:lnTo>
                      <a:pt x="73" y="73"/>
                    </a:lnTo>
                    <a:lnTo>
                      <a:pt x="0" y="73"/>
                    </a:lnTo>
                    <a:lnTo>
                      <a:pt x="0" y="73"/>
                    </a:lnTo>
                    <a:lnTo>
                      <a:pt x="36"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2"/>
              <p:cNvSpPr>
                <a:spLocks/>
              </p:cNvSpPr>
              <p:nvPr/>
            </p:nvSpPr>
            <p:spPr bwMode="auto">
              <a:xfrm>
                <a:off x="5227427" y="4728241"/>
                <a:ext cx="137160" cy="137160"/>
              </a:xfrm>
              <a:custGeom>
                <a:avLst/>
                <a:gdLst>
                  <a:gd name="T0" fmla="*/ 37 w 73"/>
                  <a:gd name="T1" fmla="*/ 0 h 72"/>
                  <a:gd name="T2" fmla="*/ 37 w 73"/>
                  <a:gd name="T3" fmla="*/ 0 h 72"/>
                  <a:gd name="T4" fmla="*/ 37 w 73"/>
                  <a:gd name="T5" fmla="*/ 0 h 72"/>
                  <a:gd name="T6" fmla="*/ 73 w 73"/>
                  <a:gd name="T7" fmla="*/ 72 h 72"/>
                  <a:gd name="T8" fmla="*/ 73 w 73"/>
                  <a:gd name="T9" fmla="*/ 72 h 72"/>
                  <a:gd name="T10" fmla="*/ 0 w 73"/>
                  <a:gd name="T11" fmla="*/ 72 h 72"/>
                  <a:gd name="T12" fmla="*/ 1 w 73"/>
                  <a:gd name="T13" fmla="*/ 72 h 72"/>
                  <a:gd name="T14" fmla="*/ 37 w 73"/>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72">
                    <a:moveTo>
                      <a:pt x="37" y="0"/>
                    </a:moveTo>
                    <a:lnTo>
                      <a:pt x="37" y="0"/>
                    </a:lnTo>
                    <a:lnTo>
                      <a:pt x="37" y="0"/>
                    </a:lnTo>
                    <a:lnTo>
                      <a:pt x="73" y="72"/>
                    </a:lnTo>
                    <a:lnTo>
                      <a:pt x="73" y="72"/>
                    </a:lnTo>
                    <a:lnTo>
                      <a:pt x="0" y="72"/>
                    </a:lnTo>
                    <a:lnTo>
                      <a:pt x="1" y="72"/>
                    </a:lnTo>
                    <a:lnTo>
                      <a:pt x="37"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4"/>
              <p:cNvSpPr>
                <a:spLocks/>
              </p:cNvSpPr>
              <p:nvPr/>
            </p:nvSpPr>
            <p:spPr bwMode="auto">
              <a:xfrm>
                <a:off x="8219864" y="3861466"/>
                <a:ext cx="137160" cy="137160"/>
              </a:xfrm>
              <a:custGeom>
                <a:avLst/>
                <a:gdLst>
                  <a:gd name="T0" fmla="*/ 36 w 73"/>
                  <a:gd name="T1" fmla="*/ 1 h 73"/>
                  <a:gd name="T2" fmla="*/ 36 w 73"/>
                  <a:gd name="T3" fmla="*/ 0 h 73"/>
                  <a:gd name="T4" fmla="*/ 36 w 73"/>
                  <a:gd name="T5" fmla="*/ 1 h 73"/>
                  <a:gd name="T6" fmla="*/ 72 w 73"/>
                  <a:gd name="T7" fmla="*/ 73 h 73"/>
                  <a:gd name="T8" fmla="*/ 73 w 73"/>
                  <a:gd name="T9" fmla="*/ 73 h 73"/>
                  <a:gd name="T10" fmla="*/ 0 w 73"/>
                  <a:gd name="T11" fmla="*/ 73 h 73"/>
                  <a:gd name="T12" fmla="*/ 0 w 73"/>
                  <a:gd name="T13" fmla="*/ 73 h 73"/>
                  <a:gd name="T14" fmla="*/ 36 w 73"/>
                  <a:gd name="T15" fmla="*/ 1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73">
                    <a:moveTo>
                      <a:pt x="36" y="1"/>
                    </a:moveTo>
                    <a:lnTo>
                      <a:pt x="36" y="0"/>
                    </a:lnTo>
                    <a:lnTo>
                      <a:pt x="36" y="1"/>
                    </a:lnTo>
                    <a:lnTo>
                      <a:pt x="72" y="73"/>
                    </a:lnTo>
                    <a:lnTo>
                      <a:pt x="73" y="73"/>
                    </a:lnTo>
                    <a:lnTo>
                      <a:pt x="0" y="73"/>
                    </a:lnTo>
                    <a:lnTo>
                      <a:pt x="0" y="73"/>
                    </a:lnTo>
                    <a:lnTo>
                      <a:pt x="36" y="1"/>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83"/>
              <p:cNvSpPr>
                <a:spLocks/>
              </p:cNvSpPr>
              <p:nvPr/>
            </p:nvSpPr>
            <p:spPr bwMode="auto">
              <a:xfrm>
                <a:off x="1691797" y="3844214"/>
                <a:ext cx="137160" cy="137160"/>
              </a:xfrm>
              <a:custGeom>
                <a:avLst/>
                <a:gdLst>
                  <a:gd name="T0" fmla="*/ 37 w 73"/>
                  <a:gd name="T1" fmla="*/ 1 h 73"/>
                  <a:gd name="T2" fmla="*/ 37 w 73"/>
                  <a:gd name="T3" fmla="*/ 0 h 73"/>
                  <a:gd name="T4" fmla="*/ 37 w 73"/>
                  <a:gd name="T5" fmla="*/ 1 h 73"/>
                  <a:gd name="T6" fmla="*/ 73 w 73"/>
                  <a:gd name="T7" fmla="*/ 73 h 73"/>
                  <a:gd name="T8" fmla="*/ 73 w 73"/>
                  <a:gd name="T9" fmla="*/ 73 h 73"/>
                  <a:gd name="T10" fmla="*/ 0 w 73"/>
                  <a:gd name="T11" fmla="*/ 73 h 73"/>
                  <a:gd name="T12" fmla="*/ 1 w 73"/>
                  <a:gd name="T13" fmla="*/ 73 h 73"/>
                  <a:gd name="T14" fmla="*/ 37 w 73"/>
                  <a:gd name="T15" fmla="*/ 1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73">
                    <a:moveTo>
                      <a:pt x="37" y="1"/>
                    </a:moveTo>
                    <a:lnTo>
                      <a:pt x="37" y="0"/>
                    </a:lnTo>
                    <a:lnTo>
                      <a:pt x="37" y="1"/>
                    </a:lnTo>
                    <a:lnTo>
                      <a:pt x="73" y="73"/>
                    </a:lnTo>
                    <a:lnTo>
                      <a:pt x="73" y="73"/>
                    </a:lnTo>
                    <a:lnTo>
                      <a:pt x="0" y="73"/>
                    </a:lnTo>
                    <a:lnTo>
                      <a:pt x="1" y="73"/>
                    </a:lnTo>
                    <a:lnTo>
                      <a:pt x="37" y="1"/>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70" name="Rectangle 76"/>
            <p:cNvSpPr>
              <a:spLocks noChangeArrowheads="1"/>
            </p:cNvSpPr>
            <p:nvPr/>
          </p:nvSpPr>
          <p:spPr bwMode="auto">
            <a:xfrm>
              <a:off x="7409673" y="5032158"/>
              <a:ext cx="9201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Control Cows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3" name="Straight Connector 122"/>
            <p:cNvCxnSpPr/>
            <p:nvPr/>
          </p:nvCxnSpPr>
          <p:spPr>
            <a:xfrm flipH="1">
              <a:off x="7086006" y="5134389"/>
              <a:ext cx="270462" cy="0"/>
            </a:xfrm>
            <a:prstGeom prst="line">
              <a:avLst/>
            </a:prstGeom>
            <a:ln w="28575" cap="rnd">
              <a:solidFill>
                <a:srgbClr val="960000"/>
              </a:solidFill>
            </a:ln>
          </p:spPr>
          <p:style>
            <a:lnRef idx="1">
              <a:schemeClr val="accent1"/>
            </a:lnRef>
            <a:fillRef idx="0">
              <a:schemeClr val="accent1"/>
            </a:fillRef>
            <a:effectRef idx="0">
              <a:schemeClr val="accent1"/>
            </a:effectRef>
            <a:fontRef idx="minor">
              <a:schemeClr val="tx1"/>
            </a:fontRef>
          </p:style>
        </p:cxnSp>
        <p:sp>
          <p:nvSpPr>
            <p:cNvPr id="125" name="Freeform 124"/>
            <p:cNvSpPr>
              <a:spLocks/>
            </p:cNvSpPr>
            <p:nvPr/>
          </p:nvSpPr>
          <p:spPr bwMode="auto">
            <a:xfrm>
              <a:off x="7152657" y="5050097"/>
              <a:ext cx="137160" cy="137160"/>
            </a:xfrm>
            <a:custGeom>
              <a:avLst/>
              <a:gdLst>
                <a:gd name="T0" fmla="*/ 36 w 73"/>
                <a:gd name="T1" fmla="*/ 1 h 73"/>
                <a:gd name="T2" fmla="*/ 36 w 73"/>
                <a:gd name="T3" fmla="*/ 0 h 73"/>
                <a:gd name="T4" fmla="*/ 36 w 73"/>
                <a:gd name="T5" fmla="*/ 1 h 73"/>
                <a:gd name="T6" fmla="*/ 72 w 73"/>
                <a:gd name="T7" fmla="*/ 73 h 73"/>
                <a:gd name="T8" fmla="*/ 73 w 73"/>
                <a:gd name="T9" fmla="*/ 73 h 73"/>
                <a:gd name="T10" fmla="*/ 0 w 73"/>
                <a:gd name="T11" fmla="*/ 73 h 73"/>
                <a:gd name="T12" fmla="*/ 0 w 73"/>
                <a:gd name="T13" fmla="*/ 73 h 73"/>
                <a:gd name="T14" fmla="*/ 36 w 73"/>
                <a:gd name="T15" fmla="*/ 1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73">
                  <a:moveTo>
                    <a:pt x="36" y="1"/>
                  </a:moveTo>
                  <a:lnTo>
                    <a:pt x="36" y="0"/>
                  </a:lnTo>
                  <a:lnTo>
                    <a:pt x="36" y="1"/>
                  </a:lnTo>
                  <a:lnTo>
                    <a:pt x="72" y="73"/>
                  </a:lnTo>
                  <a:lnTo>
                    <a:pt x="73" y="73"/>
                  </a:lnTo>
                  <a:lnTo>
                    <a:pt x="0" y="73"/>
                  </a:lnTo>
                  <a:lnTo>
                    <a:pt x="0" y="73"/>
                  </a:lnTo>
                  <a:lnTo>
                    <a:pt x="36" y="1"/>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109" name="Straight Connector 108"/>
          <p:cNvCxnSpPr/>
          <p:nvPr/>
        </p:nvCxnSpPr>
        <p:spPr>
          <a:xfrm>
            <a:off x="1099192" y="1056892"/>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099192" y="2013427"/>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099192" y="2974724"/>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099192" y="3936021"/>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099192" y="489731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099192" y="584846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1207836" y="5780345"/>
            <a:ext cx="0" cy="1526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1752802" y="5780345"/>
            <a:ext cx="0" cy="1526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2297768" y="5780345"/>
            <a:ext cx="0" cy="1526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2842734" y="5780345"/>
            <a:ext cx="0" cy="1526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3387700" y="5780345"/>
            <a:ext cx="0" cy="1526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3932666" y="5780345"/>
            <a:ext cx="0" cy="1526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V="1">
            <a:off x="4477632" y="5780345"/>
            <a:ext cx="0" cy="1526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5022598" y="5780345"/>
            <a:ext cx="0" cy="1526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5567564" y="5780345"/>
            <a:ext cx="0" cy="1526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6112530" y="5780345"/>
            <a:ext cx="0" cy="1526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6657496" y="5780345"/>
            <a:ext cx="0" cy="1526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7202462" y="5780345"/>
            <a:ext cx="0" cy="1526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7747428" y="5780345"/>
            <a:ext cx="0" cy="1526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8292394" y="5780345"/>
            <a:ext cx="0" cy="1526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8837361" y="5780345"/>
            <a:ext cx="0" cy="1526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a:xfrm>
            <a:off x="1700814" y="1496353"/>
            <a:ext cx="6781268" cy="4204702"/>
            <a:chOff x="1700814" y="1496353"/>
            <a:chExt cx="6781268" cy="4204702"/>
          </a:xfrm>
        </p:grpSpPr>
        <p:grpSp>
          <p:nvGrpSpPr>
            <p:cNvPr id="77" name="Group 76"/>
            <p:cNvGrpSpPr/>
            <p:nvPr/>
          </p:nvGrpSpPr>
          <p:grpSpPr>
            <a:xfrm>
              <a:off x="1700814" y="1496353"/>
              <a:ext cx="6638029" cy="2503462"/>
              <a:chOff x="1700814" y="1491437"/>
              <a:chExt cx="6638029" cy="2503462"/>
            </a:xfrm>
          </p:grpSpPr>
          <p:grpSp>
            <p:nvGrpSpPr>
              <p:cNvPr id="76" name="Group 75"/>
              <p:cNvGrpSpPr/>
              <p:nvPr/>
            </p:nvGrpSpPr>
            <p:grpSpPr>
              <a:xfrm>
                <a:off x="1757767" y="1515247"/>
                <a:ext cx="6549518" cy="2448566"/>
                <a:chOff x="1757767" y="1515247"/>
                <a:chExt cx="6549518" cy="2448566"/>
              </a:xfrm>
            </p:grpSpPr>
            <p:cxnSp>
              <p:nvCxnSpPr>
                <p:cNvPr id="15" name="Straight Connector 14"/>
                <p:cNvCxnSpPr/>
                <p:nvPr/>
              </p:nvCxnSpPr>
              <p:spPr>
                <a:xfrm>
                  <a:off x="2004653" y="1528266"/>
                  <a:ext cx="1367224" cy="808410"/>
                </a:xfrm>
                <a:prstGeom prst="line">
                  <a:avLst/>
                </a:prstGeom>
                <a:ln w="28575">
                  <a:solidFill>
                    <a:srgbClr val="00640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1757767" y="1515247"/>
                  <a:ext cx="277756" cy="2448566"/>
                </a:xfrm>
                <a:prstGeom prst="line">
                  <a:avLst/>
                </a:prstGeom>
                <a:ln w="28575">
                  <a:solidFill>
                    <a:srgbClr val="00640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358257" y="2314204"/>
                  <a:ext cx="1700658" cy="253011"/>
                </a:xfrm>
                <a:prstGeom prst="line">
                  <a:avLst/>
                </a:prstGeom>
                <a:ln w="28575">
                  <a:solidFill>
                    <a:srgbClr val="00640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5014465" y="1853650"/>
                  <a:ext cx="261938" cy="758015"/>
                </a:xfrm>
                <a:prstGeom prst="line">
                  <a:avLst/>
                </a:prstGeom>
                <a:ln w="28575">
                  <a:solidFill>
                    <a:srgbClr val="00640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231953" y="1898100"/>
                  <a:ext cx="3075332" cy="532589"/>
                </a:xfrm>
                <a:prstGeom prst="line">
                  <a:avLst/>
                </a:prstGeom>
                <a:ln w="28575">
                  <a:solidFill>
                    <a:srgbClr val="006401"/>
                  </a:solidFill>
                </a:ln>
              </p:spPr>
              <p:style>
                <a:lnRef idx="1">
                  <a:schemeClr val="accent1"/>
                </a:lnRef>
                <a:fillRef idx="0">
                  <a:schemeClr val="accent1"/>
                </a:fillRef>
                <a:effectRef idx="0">
                  <a:schemeClr val="accent1"/>
                </a:effectRef>
                <a:fontRef idx="minor">
                  <a:schemeClr val="tx1"/>
                </a:fontRef>
              </p:style>
            </p:cxnSp>
          </p:grpSp>
          <p:sp>
            <p:nvSpPr>
              <p:cNvPr id="30" name="Oval 29"/>
              <p:cNvSpPr>
                <a:spLocks noChangeArrowheads="1"/>
              </p:cNvSpPr>
              <p:nvPr/>
            </p:nvSpPr>
            <p:spPr bwMode="auto">
              <a:xfrm>
                <a:off x="1991865" y="1491437"/>
                <a:ext cx="118872" cy="118872"/>
              </a:xfrm>
              <a:prstGeom prst="ellipse">
                <a:avLst/>
              </a:prstGeom>
              <a:solidFill>
                <a:srgbClr val="006401"/>
              </a:solidFill>
              <a:ln w="6350">
                <a:solidFill>
                  <a:srgbClr val="00640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4" name="Oval 31"/>
              <p:cNvSpPr>
                <a:spLocks noChangeArrowheads="1"/>
              </p:cNvSpPr>
              <p:nvPr/>
            </p:nvSpPr>
            <p:spPr bwMode="auto">
              <a:xfrm>
                <a:off x="3295996" y="2262149"/>
                <a:ext cx="118872" cy="118872"/>
              </a:xfrm>
              <a:prstGeom prst="ellipse">
                <a:avLst/>
              </a:prstGeom>
              <a:solidFill>
                <a:srgbClr val="006401"/>
              </a:solidFill>
              <a:ln w="6350">
                <a:solidFill>
                  <a:srgbClr val="00640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7" name="Oval 33"/>
              <p:cNvSpPr>
                <a:spLocks noChangeArrowheads="1"/>
              </p:cNvSpPr>
              <p:nvPr/>
            </p:nvSpPr>
            <p:spPr bwMode="auto">
              <a:xfrm>
                <a:off x="4957489" y="2500715"/>
                <a:ext cx="118872" cy="118872"/>
              </a:xfrm>
              <a:prstGeom prst="ellipse">
                <a:avLst/>
              </a:prstGeom>
              <a:solidFill>
                <a:srgbClr val="006401"/>
              </a:solidFill>
              <a:ln w="6350">
                <a:solidFill>
                  <a:srgbClr val="00640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9" name="Oval 35"/>
              <p:cNvSpPr>
                <a:spLocks noChangeArrowheads="1"/>
              </p:cNvSpPr>
              <p:nvPr/>
            </p:nvSpPr>
            <p:spPr bwMode="auto">
              <a:xfrm>
                <a:off x="5227191" y="1844126"/>
                <a:ext cx="118872" cy="118872"/>
              </a:xfrm>
              <a:prstGeom prst="ellipse">
                <a:avLst/>
              </a:prstGeom>
              <a:solidFill>
                <a:srgbClr val="006401"/>
              </a:solidFill>
              <a:ln w="6350">
                <a:solidFill>
                  <a:srgbClr val="00640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1" name="Oval 37"/>
              <p:cNvSpPr>
                <a:spLocks noChangeArrowheads="1"/>
              </p:cNvSpPr>
              <p:nvPr/>
            </p:nvSpPr>
            <p:spPr bwMode="auto">
              <a:xfrm>
                <a:off x="8219971" y="2369572"/>
                <a:ext cx="118872" cy="118872"/>
              </a:xfrm>
              <a:prstGeom prst="ellipse">
                <a:avLst/>
              </a:prstGeom>
              <a:solidFill>
                <a:srgbClr val="006401"/>
              </a:solidFill>
              <a:ln w="6350">
                <a:solidFill>
                  <a:srgbClr val="00640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Oval 27"/>
              <p:cNvSpPr>
                <a:spLocks noChangeArrowheads="1"/>
              </p:cNvSpPr>
              <p:nvPr/>
            </p:nvSpPr>
            <p:spPr bwMode="auto">
              <a:xfrm>
                <a:off x="1700814" y="3876027"/>
                <a:ext cx="118872" cy="118872"/>
              </a:xfrm>
              <a:prstGeom prst="ellipse">
                <a:avLst/>
              </a:prstGeom>
              <a:solidFill>
                <a:srgbClr val="006401"/>
              </a:solidFill>
              <a:ln w="6350">
                <a:solidFill>
                  <a:srgbClr val="00640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74" name="Rectangle 80"/>
            <p:cNvSpPr>
              <a:spLocks noChangeArrowheads="1"/>
            </p:cNvSpPr>
            <p:nvPr/>
          </p:nvSpPr>
          <p:spPr bwMode="auto">
            <a:xfrm>
              <a:off x="7409673" y="5516389"/>
              <a:ext cx="107240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Bovikalc</a:t>
              </a:r>
              <a:r>
                <a:rPr kumimoji="0" lang="en-US" sz="1200" b="0" i="0" u="none" strike="noStrike" cap="none" normalizeH="0" baseline="30000" dirty="0" smtClean="0">
                  <a:ln>
                    <a:noFill/>
                  </a:ln>
                  <a:solidFill>
                    <a:srgbClr val="000000"/>
                  </a:solidFill>
                  <a:effectLst/>
                  <a:latin typeface="Arial" pitchFamily="34" charset="0"/>
                  <a:cs typeface="Arial" pitchFamily="34" charset="0"/>
                </a:rPr>
                <a:t>®</a:t>
              </a:r>
              <a:r>
                <a:rPr kumimoji="0" lang="en-US" sz="1200" b="0" i="0" u="none" strike="noStrike" cap="none" normalizeH="0" baseline="0" dirty="0" smtClean="0">
                  <a:ln>
                    <a:noFill/>
                  </a:ln>
                  <a:solidFill>
                    <a:srgbClr val="000000"/>
                  </a:solidFill>
                  <a:effectLst/>
                  <a:latin typeface="Arial" pitchFamily="34" charset="0"/>
                  <a:cs typeface="Arial" pitchFamily="34" charset="0"/>
                </a:rPr>
                <a:t> Cows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1" name="Oval 35"/>
            <p:cNvSpPr>
              <a:spLocks noChangeArrowheads="1"/>
            </p:cNvSpPr>
            <p:nvPr/>
          </p:nvSpPr>
          <p:spPr bwMode="auto">
            <a:xfrm>
              <a:off x="7161801" y="5533022"/>
              <a:ext cx="118872" cy="118872"/>
            </a:xfrm>
            <a:prstGeom prst="ellipse">
              <a:avLst/>
            </a:prstGeom>
            <a:solidFill>
              <a:srgbClr val="006401"/>
            </a:solidFill>
            <a:ln w="6350">
              <a:solidFill>
                <a:srgbClr val="00640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59" name="Straight Connector 158"/>
            <p:cNvCxnSpPr/>
            <p:nvPr/>
          </p:nvCxnSpPr>
          <p:spPr>
            <a:xfrm flipH="1">
              <a:off x="7086006" y="5592458"/>
              <a:ext cx="270462" cy="0"/>
            </a:xfrm>
            <a:prstGeom prst="line">
              <a:avLst/>
            </a:prstGeom>
            <a:ln w="28575" cap="rnd">
              <a:solidFill>
                <a:srgbClr val="00640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4876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0"/>
                                        </p:tgtEl>
                                        <p:attrNameLst>
                                          <p:attrName>style.visibility</p:attrName>
                                        </p:attrNameLst>
                                      </p:cBhvr>
                                      <p:to>
                                        <p:strVal val="visible"/>
                                      </p:to>
                                    </p:set>
                                    <p:animEffect transition="in" filter="wipe(left)">
                                      <p:cBhvr>
                                        <p:cTn id="16"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Box 97"/>
          <p:cNvSpPr txBox="1"/>
          <p:nvPr/>
        </p:nvSpPr>
        <p:spPr>
          <a:xfrm>
            <a:off x="193536" y="6208693"/>
            <a:ext cx="8940726" cy="830997"/>
          </a:xfrm>
          <a:prstGeom prst="rect">
            <a:avLst/>
          </a:prstGeom>
          <a:noFill/>
        </p:spPr>
        <p:txBody>
          <a:bodyPr wrap="square" rtlCol="0">
            <a:spAutoFit/>
          </a:bodyPr>
          <a:lstStyle/>
          <a:p>
            <a:pPr algn="r"/>
            <a:r>
              <a:rPr lang="en-US" sz="1200" dirty="0" smtClean="0">
                <a:solidFill>
                  <a:srgbClr val="0033CC"/>
                </a:solidFill>
              </a:rPr>
              <a:t>Ca data from Kimura </a:t>
            </a:r>
            <a:r>
              <a:rPr lang="en-US" sz="1200" dirty="0">
                <a:solidFill>
                  <a:srgbClr val="0033CC"/>
                </a:solidFill>
              </a:rPr>
              <a:t>et al., J. Dairy Sci. 89:2588, </a:t>
            </a:r>
            <a:r>
              <a:rPr lang="en-US" sz="1200" dirty="0" smtClean="0">
                <a:solidFill>
                  <a:srgbClr val="0033CC"/>
                </a:solidFill>
              </a:rPr>
              <a:t>2006; Glucose data from Stokes and Goff, Prof. Anim. Sci, 2001;</a:t>
            </a:r>
            <a:br>
              <a:rPr lang="en-US" sz="1200" dirty="0" smtClean="0">
                <a:solidFill>
                  <a:srgbClr val="0033CC"/>
                </a:solidFill>
              </a:rPr>
            </a:br>
            <a:r>
              <a:rPr lang="en-US" sz="1200" dirty="0" smtClean="0">
                <a:solidFill>
                  <a:srgbClr val="0033CC"/>
                </a:solidFill>
              </a:rPr>
              <a:t>Vazquez-Anon et al., J. Dairy Sci. 77:1521, 1994;  Melendez et al., J. Dairy Sci. 85:1085, 2002;</a:t>
            </a:r>
            <a:br>
              <a:rPr lang="en-US" sz="1200" dirty="0" smtClean="0">
                <a:solidFill>
                  <a:srgbClr val="0033CC"/>
                </a:solidFill>
              </a:rPr>
            </a:br>
            <a:r>
              <a:rPr lang="en-US" sz="1200" dirty="0" smtClean="0">
                <a:solidFill>
                  <a:srgbClr val="0033CC"/>
                </a:solidFill>
              </a:rPr>
              <a:t>Roche et al., J. Dairy Sci. 88:667, 2005; and Guo et al., J. Dairy Sci. 90:5247, 2007.</a:t>
            </a:r>
            <a:br>
              <a:rPr lang="en-US" sz="1200" dirty="0" smtClean="0">
                <a:solidFill>
                  <a:srgbClr val="0033CC"/>
                </a:solidFill>
              </a:rPr>
            </a:br>
            <a:endParaRPr lang="en-US" sz="1200" dirty="0">
              <a:solidFill>
                <a:srgbClr val="0033CC"/>
              </a:solidFill>
            </a:endParaRPr>
          </a:p>
        </p:txBody>
      </p:sp>
      <p:sp>
        <p:nvSpPr>
          <p:cNvPr id="6" name="Freeform 7"/>
          <p:cNvSpPr>
            <a:spLocks noEditPoints="1"/>
          </p:cNvSpPr>
          <p:nvPr/>
        </p:nvSpPr>
        <p:spPr bwMode="auto">
          <a:xfrm>
            <a:off x="1074737" y="844069"/>
            <a:ext cx="7105651" cy="3594100"/>
          </a:xfrm>
          <a:custGeom>
            <a:avLst/>
            <a:gdLst>
              <a:gd name="T0" fmla="*/ 353 w 4476"/>
              <a:gd name="T1" fmla="*/ 2262 h 2264"/>
              <a:gd name="T2" fmla="*/ 694 w 4476"/>
              <a:gd name="T3" fmla="*/ 2264 h 2264"/>
              <a:gd name="T4" fmla="*/ 1050 w 4476"/>
              <a:gd name="T5" fmla="*/ 2262 h 2264"/>
              <a:gd name="T6" fmla="*/ 1403 w 4476"/>
              <a:gd name="T7" fmla="*/ 2264 h 2264"/>
              <a:gd name="T8" fmla="*/ 1745 w 4476"/>
              <a:gd name="T9" fmla="*/ 2262 h 2264"/>
              <a:gd name="T10" fmla="*/ 2106 w 4476"/>
              <a:gd name="T11" fmla="*/ 2262 h 2264"/>
              <a:gd name="T12" fmla="*/ 2447 w 4476"/>
              <a:gd name="T13" fmla="*/ 2264 h 2264"/>
              <a:gd name="T14" fmla="*/ 2803 w 4476"/>
              <a:gd name="T15" fmla="*/ 2262 h 2264"/>
              <a:gd name="T16" fmla="*/ 3156 w 4476"/>
              <a:gd name="T17" fmla="*/ 2264 h 2264"/>
              <a:gd name="T18" fmla="*/ 3497 w 4476"/>
              <a:gd name="T19" fmla="*/ 2262 h 2264"/>
              <a:gd name="T20" fmla="*/ 3859 w 4476"/>
              <a:gd name="T21" fmla="*/ 2262 h 2264"/>
              <a:gd name="T22" fmla="*/ 4200 w 4476"/>
              <a:gd name="T23" fmla="*/ 2264 h 2264"/>
              <a:gd name="T24" fmla="*/ 72 w 4476"/>
              <a:gd name="T25" fmla="*/ 1697 h 2264"/>
              <a:gd name="T26" fmla="*/ 426 w 4476"/>
              <a:gd name="T27" fmla="*/ 1699 h 2264"/>
              <a:gd name="T28" fmla="*/ 767 w 4476"/>
              <a:gd name="T29" fmla="*/ 1697 h 2264"/>
              <a:gd name="T30" fmla="*/ 1129 w 4476"/>
              <a:gd name="T31" fmla="*/ 1697 h 2264"/>
              <a:gd name="T32" fmla="*/ 1470 w 4476"/>
              <a:gd name="T33" fmla="*/ 1699 h 2264"/>
              <a:gd name="T34" fmla="*/ 1825 w 4476"/>
              <a:gd name="T35" fmla="*/ 1697 h 2264"/>
              <a:gd name="T36" fmla="*/ 2179 w 4476"/>
              <a:gd name="T37" fmla="*/ 1699 h 2264"/>
              <a:gd name="T38" fmla="*/ 2520 w 4476"/>
              <a:gd name="T39" fmla="*/ 1697 h 2264"/>
              <a:gd name="T40" fmla="*/ 2882 w 4476"/>
              <a:gd name="T41" fmla="*/ 1697 h 2264"/>
              <a:gd name="T42" fmla="*/ 3223 w 4476"/>
              <a:gd name="T43" fmla="*/ 1699 h 2264"/>
              <a:gd name="T44" fmla="*/ 3578 w 4476"/>
              <a:gd name="T45" fmla="*/ 1697 h 2264"/>
              <a:gd name="T46" fmla="*/ 3932 w 4476"/>
              <a:gd name="T47" fmla="*/ 1699 h 2264"/>
              <a:gd name="T48" fmla="*/ 4273 w 4476"/>
              <a:gd name="T49" fmla="*/ 1697 h 2264"/>
              <a:gd name="T50" fmla="*/ 151 w 4476"/>
              <a:gd name="T51" fmla="*/ 1131 h 2264"/>
              <a:gd name="T52" fmla="*/ 492 w 4476"/>
              <a:gd name="T53" fmla="*/ 1133 h 2264"/>
              <a:gd name="T54" fmla="*/ 848 w 4476"/>
              <a:gd name="T55" fmla="*/ 1131 h 2264"/>
              <a:gd name="T56" fmla="*/ 1201 w 4476"/>
              <a:gd name="T57" fmla="*/ 1133 h 2264"/>
              <a:gd name="T58" fmla="*/ 1543 w 4476"/>
              <a:gd name="T59" fmla="*/ 1131 h 2264"/>
              <a:gd name="T60" fmla="*/ 1904 w 4476"/>
              <a:gd name="T61" fmla="*/ 1131 h 2264"/>
              <a:gd name="T62" fmla="*/ 2245 w 4476"/>
              <a:gd name="T63" fmla="*/ 1133 h 2264"/>
              <a:gd name="T64" fmla="*/ 2601 w 4476"/>
              <a:gd name="T65" fmla="*/ 1131 h 2264"/>
              <a:gd name="T66" fmla="*/ 2954 w 4476"/>
              <a:gd name="T67" fmla="*/ 1133 h 2264"/>
              <a:gd name="T68" fmla="*/ 3296 w 4476"/>
              <a:gd name="T69" fmla="*/ 1131 h 2264"/>
              <a:gd name="T70" fmla="*/ 3657 w 4476"/>
              <a:gd name="T71" fmla="*/ 1131 h 2264"/>
              <a:gd name="T72" fmla="*/ 3998 w 4476"/>
              <a:gd name="T73" fmla="*/ 1133 h 2264"/>
              <a:gd name="T74" fmla="*/ 4354 w 4476"/>
              <a:gd name="T75" fmla="*/ 1131 h 2264"/>
              <a:gd name="T76" fmla="*/ 224 w 4476"/>
              <a:gd name="T77" fmla="*/ 568 h 2264"/>
              <a:gd name="T78" fmla="*/ 565 w 4476"/>
              <a:gd name="T79" fmla="*/ 566 h 2264"/>
              <a:gd name="T80" fmla="*/ 927 w 4476"/>
              <a:gd name="T81" fmla="*/ 566 h 2264"/>
              <a:gd name="T82" fmla="*/ 1268 w 4476"/>
              <a:gd name="T83" fmla="*/ 568 h 2264"/>
              <a:gd name="T84" fmla="*/ 1623 w 4476"/>
              <a:gd name="T85" fmla="*/ 566 h 2264"/>
              <a:gd name="T86" fmla="*/ 1977 w 4476"/>
              <a:gd name="T87" fmla="*/ 568 h 2264"/>
              <a:gd name="T88" fmla="*/ 2318 w 4476"/>
              <a:gd name="T89" fmla="*/ 566 h 2264"/>
              <a:gd name="T90" fmla="*/ 2680 w 4476"/>
              <a:gd name="T91" fmla="*/ 566 h 2264"/>
              <a:gd name="T92" fmla="*/ 3021 w 4476"/>
              <a:gd name="T93" fmla="*/ 568 h 2264"/>
              <a:gd name="T94" fmla="*/ 3376 w 4476"/>
              <a:gd name="T95" fmla="*/ 566 h 2264"/>
              <a:gd name="T96" fmla="*/ 3730 w 4476"/>
              <a:gd name="T97" fmla="*/ 568 h 2264"/>
              <a:gd name="T98" fmla="*/ 4071 w 4476"/>
              <a:gd name="T99" fmla="*/ 566 h 2264"/>
              <a:gd name="T100" fmla="*/ 4433 w 4476"/>
              <a:gd name="T101" fmla="*/ 566 h 2264"/>
              <a:gd name="T102" fmla="*/ 290 w 4476"/>
              <a:gd name="T103" fmla="*/ 2 h 2264"/>
              <a:gd name="T104" fmla="*/ 646 w 4476"/>
              <a:gd name="T105" fmla="*/ 0 h 2264"/>
              <a:gd name="T106" fmla="*/ 999 w 4476"/>
              <a:gd name="T107" fmla="*/ 2 h 2264"/>
              <a:gd name="T108" fmla="*/ 1341 w 4476"/>
              <a:gd name="T109" fmla="*/ 0 h 2264"/>
              <a:gd name="T110" fmla="*/ 1702 w 4476"/>
              <a:gd name="T111" fmla="*/ 0 h 2264"/>
              <a:gd name="T112" fmla="*/ 2043 w 4476"/>
              <a:gd name="T113" fmla="*/ 2 h 2264"/>
              <a:gd name="T114" fmla="*/ 2399 w 4476"/>
              <a:gd name="T115" fmla="*/ 0 h 2264"/>
              <a:gd name="T116" fmla="*/ 2752 w 4476"/>
              <a:gd name="T117" fmla="*/ 2 h 2264"/>
              <a:gd name="T118" fmla="*/ 3094 w 4476"/>
              <a:gd name="T119" fmla="*/ 0 h 2264"/>
              <a:gd name="T120" fmla="*/ 3455 w 4476"/>
              <a:gd name="T121" fmla="*/ 0 h 2264"/>
              <a:gd name="T122" fmla="*/ 3796 w 4476"/>
              <a:gd name="T123" fmla="*/ 2 h 2264"/>
              <a:gd name="T124" fmla="*/ 4152 w 4476"/>
              <a:gd name="T125" fmla="*/ 0 h 2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76" h="2264">
                <a:moveTo>
                  <a:pt x="0" y="2262"/>
                </a:moveTo>
                <a:lnTo>
                  <a:pt x="6" y="2262"/>
                </a:lnTo>
                <a:lnTo>
                  <a:pt x="6" y="2264"/>
                </a:lnTo>
                <a:lnTo>
                  <a:pt x="0" y="2264"/>
                </a:lnTo>
                <a:lnTo>
                  <a:pt x="0" y="2262"/>
                </a:lnTo>
                <a:close/>
                <a:moveTo>
                  <a:pt x="8" y="2262"/>
                </a:moveTo>
                <a:lnTo>
                  <a:pt x="14" y="2262"/>
                </a:lnTo>
                <a:lnTo>
                  <a:pt x="14" y="2264"/>
                </a:lnTo>
                <a:lnTo>
                  <a:pt x="8" y="2264"/>
                </a:lnTo>
                <a:lnTo>
                  <a:pt x="8" y="2262"/>
                </a:lnTo>
                <a:close/>
                <a:moveTo>
                  <a:pt x="16" y="2262"/>
                </a:moveTo>
                <a:lnTo>
                  <a:pt x="22" y="2262"/>
                </a:lnTo>
                <a:lnTo>
                  <a:pt x="22" y="2264"/>
                </a:lnTo>
                <a:lnTo>
                  <a:pt x="16" y="2264"/>
                </a:lnTo>
                <a:lnTo>
                  <a:pt x="16" y="2262"/>
                </a:lnTo>
                <a:close/>
                <a:moveTo>
                  <a:pt x="24" y="2262"/>
                </a:moveTo>
                <a:lnTo>
                  <a:pt x="30" y="2262"/>
                </a:lnTo>
                <a:lnTo>
                  <a:pt x="30" y="2264"/>
                </a:lnTo>
                <a:lnTo>
                  <a:pt x="24" y="2264"/>
                </a:lnTo>
                <a:lnTo>
                  <a:pt x="24" y="2262"/>
                </a:lnTo>
                <a:close/>
                <a:moveTo>
                  <a:pt x="32" y="2262"/>
                </a:moveTo>
                <a:lnTo>
                  <a:pt x="38" y="2262"/>
                </a:lnTo>
                <a:lnTo>
                  <a:pt x="38" y="2264"/>
                </a:lnTo>
                <a:lnTo>
                  <a:pt x="32" y="2264"/>
                </a:lnTo>
                <a:lnTo>
                  <a:pt x="32" y="2262"/>
                </a:lnTo>
                <a:close/>
                <a:moveTo>
                  <a:pt x="40" y="2262"/>
                </a:moveTo>
                <a:lnTo>
                  <a:pt x="46" y="2262"/>
                </a:lnTo>
                <a:lnTo>
                  <a:pt x="46" y="2264"/>
                </a:lnTo>
                <a:lnTo>
                  <a:pt x="40" y="2264"/>
                </a:lnTo>
                <a:lnTo>
                  <a:pt x="40" y="2262"/>
                </a:lnTo>
                <a:close/>
                <a:moveTo>
                  <a:pt x="48" y="2262"/>
                </a:moveTo>
                <a:lnTo>
                  <a:pt x="54" y="2262"/>
                </a:lnTo>
                <a:lnTo>
                  <a:pt x="54" y="2264"/>
                </a:lnTo>
                <a:lnTo>
                  <a:pt x="48" y="2264"/>
                </a:lnTo>
                <a:lnTo>
                  <a:pt x="48" y="2262"/>
                </a:lnTo>
                <a:close/>
                <a:moveTo>
                  <a:pt x="56" y="2262"/>
                </a:moveTo>
                <a:lnTo>
                  <a:pt x="62" y="2262"/>
                </a:lnTo>
                <a:lnTo>
                  <a:pt x="62" y="2264"/>
                </a:lnTo>
                <a:lnTo>
                  <a:pt x="56" y="2264"/>
                </a:lnTo>
                <a:lnTo>
                  <a:pt x="56" y="2262"/>
                </a:lnTo>
                <a:close/>
                <a:moveTo>
                  <a:pt x="64" y="2262"/>
                </a:moveTo>
                <a:lnTo>
                  <a:pt x="70" y="2262"/>
                </a:lnTo>
                <a:lnTo>
                  <a:pt x="70" y="2264"/>
                </a:lnTo>
                <a:lnTo>
                  <a:pt x="64" y="2264"/>
                </a:lnTo>
                <a:lnTo>
                  <a:pt x="64" y="2262"/>
                </a:lnTo>
                <a:close/>
                <a:moveTo>
                  <a:pt x="72" y="2262"/>
                </a:moveTo>
                <a:lnTo>
                  <a:pt x="78" y="2262"/>
                </a:lnTo>
                <a:lnTo>
                  <a:pt x="78" y="2264"/>
                </a:lnTo>
                <a:lnTo>
                  <a:pt x="72" y="2264"/>
                </a:lnTo>
                <a:lnTo>
                  <a:pt x="72" y="2262"/>
                </a:lnTo>
                <a:close/>
                <a:moveTo>
                  <a:pt x="80" y="2262"/>
                </a:moveTo>
                <a:lnTo>
                  <a:pt x="87" y="2262"/>
                </a:lnTo>
                <a:lnTo>
                  <a:pt x="87" y="2264"/>
                </a:lnTo>
                <a:lnTo>
                  <a:pt x="80" y="2264"/>
                </a:lnTo>
                <a:lnTo>
                  <a:pt x="80" y="2262"/>
                </a:lnTo>
                <a:close/>
                <a:moveTo>
                  <a:pt x="89" y="2262"/>
                </a:moveTo>
                <a:lnTo>
                  <a:pt x="95" y="2262"/>
                </a:lnTo>
                <a:lnTo>
                  <a:pt x="95" y="2264"/>
                </a:lnTo>
                <a:lnTo>
                  <a:pt x="89" y="2264"/>
                </a:lnTo>
                <a:lnTo>
                  <a:pt x="89" y="2262"/>
                </a:lnTo>
                <a:close/>
                <a:moveTo>
                  <a:pt x="97" y="2262"/>
                </a:moveTo>
                <a:lnTo>
                  <a:pt x="103" y="2262"/>
                </a:lnTo>
                <a:lnTo>
                  <a:pt x="103" y="2264"/>
                </a:lnTo>
                <a:lnTo>
                  <a:pt x="97" y="2264"/>
                </a:lnTo>
                <a:lnTo>
                  <a:pt x="97" y="2262"/>
                </a:lnTo>
                <a:close/>
                <a:moveTo>
                  <a:pt x="105" y="2262"/>
                </a:moveTo>
                <a:lnTo>
                  <a:pt x="111" y="2262"/>
                </a:lnTo>
                <a:lnTo>
                  <a:pt x="111" y="2264"/>
                </a:lnTo>
                <a:lnTo>
                  <a:pt x="105" y="2264"/>
                </a:lnTo>
                <a:lnTo>
                  <a:pt x="105" y="2262"/>
                </a:lnTo>
                <a:close/>
                <a:moveTo>
                  <a:pt x="113" y="2262"/>
                </a:moveTo>
                <a:lnTo>
                  <a:pt x="119" y="2262"/>
                </a:lnTo>
                <a:lnTo>
                  <a:pt x="119" y="2264"/>
                </a:lnTo>
                <a:lnTo>
                  <a:pt x="113" y="2264"/>
                </a:lnTo>
                <a:lnTo>
                  <a:pt x="113" y="2262"/>
                </a:lnTo>
                <a:close/>
                <a:moveTo>
                  <a:pt x="121" y="2262"/>
                </a:moveTo>
                <a:lnTo>
                  <a:pt x="127" y="2262"/>
                </a:lnTo>
                <a:lnTo>
                  <a:pt x="127" y="2264"/>
                </a:lnTo>
                <a:lnTo>
                  <a:pt x="121" y="2264"/>
                </a:lnTo>
                <a:lnTo>
                  <a:pt x="121" y="2262"/>
                </a:lnTo>
                <a:close/>
                <a:moveTo>
                  <a:pt x="129" y="2262"/>
                </a:moveTo>
                <a:lnTo>
                  <a:pt x="135" y="2262"/>
                </a:lnTo>
                <a:lnTo>
                  <a:pt x="135" y="2264"/>
                </a:lnTo>
                <a:lnTo>
                  <a:pt x="129" y="2264"/>
                </a:lnTo>
                <a:lnTo>
                  <a:pt x="129" y="2262"/>
                </a:lnTo>
                <a:close/>
                <a:moveTo>
                  <a:pt x="137" y="2262"/>
                </a:moveTo>
                <a:lnTo>
                  <a:pt x="143" y="2262"/>
                </a:lnTo>
                <a:lnTo>
                  <a:pt x="143" y="2264"/>
                </a:lnTo>
                <a:lnTo>
                  <a:pt x="137" y="2264"/>
                </a:lnTo>
                <a:lnTo>
                  <a:pt x="137" y="2262"/>
                </a:lnTo>
                <a:close/>
                <a:moveTo>
                  <a:pt x="145" y="2262"/>
                </a:moveTo>
                <a:lnTo>
                  <a:pt x="151" y="2262"/>
                </a:lnTo>
                <a:lnTo>
                  <a:pt x="151" y="2264"/>
                </a:lnTo>
                <a:lnTo>
                  <a:pt x="145" y="2264"/>
                </a:lnTo>
                <a:lnTo>
                  <a:pt x="145" y="2262"/>
                </a:lnTo>
                <a:close/>
                <a:moveTo>
                  <a:pt x="153" y="2262"/>
                </a:moveTo>
                <a:lnTo>
                  <a:pt x="159" y="2262"/>
                </a:lnTo>
                <a:lnTo>
                  <a:pt x="159" y="2264"/>
                </a:lnTo>
                <a:lnTo>
                  <a:pt x="153" y="2264"/>
                </a:lnTo>
                <a:lnTo>
                  <a:pt x="153" y="2262"/>
                </a:lnTo>
                <a:close/>
                <a:moveTo>
                  <a:pt x="161" y="2262"/>
                </a:moveTo>
                <a:lnTo>
                  <a:pt x="167" y="2262"/>
                </a:lnTo>
                <a:lnTo>
                  <a:pt x="167" y="2264"/>
                </a:lnTo>
                <a:lnTo>
                  <a:pt x="161" y="2264"/>
                </a:lnTo>
                <a:lnTo>
                  <a:pt x="161" y="2262"/>
                </a:lnTo>
                <a:close/>
                <a:moveTo>
                  <a:pt x="169" y="2262"/>
                </a:moveTo>
                <a:lnTo>
                  <a:pt x="175" y="2262"/>
                </a:lnTo>
                <a:lnTo>
                  <a:pt x="175" y="2264"/>
                </a:lnTo>
                <a:lnTo>
                  <a:pt x="169" y="2264"/>
                </a:lnTo>
                <a:lnTo>
                  <a:pt x="169" y="2262"/>
                </a:lnTo>
                <a:close/>
                <a:moveTo>
                  <a:pt x="177" y="2262"/>
                </a:moveTo>
                <a:lnTo>
                  <a:pt x="183" y="2262"/>
                </a:lnTo>
                <a:lnTo>
                  <a:pt x="183" y="2264"/>
                </a:lnTo>
                <a:lnTo>
                  <a:pt x="177" y="2264"/>
                </a:lnTo>
                <a:lnTo>
                  <a:pt x="177" y="2262"/>
                </a:lnTo>
                <a:close/>
                <a:moveTo>
                  <a:pt x="185" y="2262"/>
                </a:moveTo>
                <a:lnTo>
                  <a:pt x="192" y="2262"/>
                </a:lnTo>
                <a:lnTo>
                  <a:pt x="192" y="2264"/>
                </a:lnTo>
                <a:lnTo>
                  <a:pt x="185" y="2264"/>
                </a:lnTo>
                <a:lnTo>
                  <a:pt x="185" y="2262"/>
                </a:lnTo>
                <a:close/>
                <a:moveTo>
                  <a:pt x="194" y="2262"/>
                </a:moveTo>
                <a:lnTo>
                  <a:pt x="200" y="2262"/>
                </a:lnTo>
                <a:lnTo>
                  <a:pt x="200" y="2264"/>
                </a:lnTo>
                <a:lnTo>
                  <a:pt x="194" y="2264"/>
                </a:lnTo>
                <a:lnTo>
                  <a:pt x="194" y="2262"/>
                </a:lnTo>
                <a:close/>
                <a:moveTo>
                  <a:pt x="202" y="2262"/>
                </a:moveTo>
                <a:lnTo>
                  <a:pt x="208" y="2262"/>
                </a:lnTo>
                <a:lnTo>
                  <a:pt x="208" y="2264"/>
                </a:lnTo>
                <a:lnTo>
                  <a:pt x="202" y="2264"/>
                </a:lnTo>
                <a:lnTo>
                  <a:pt x="202" y="2262"/>
                </a:lnTo>
                <a:close/>
                <a:moveTo>
                  <a:pt x="210" y="2262"/>
                </a:moveTo>
                <a:lnTo>
                  <a:pt x="216" y="2262"/>
                </a:lnTo>
                <a:lnTo>
                  <a:pt x="216" y="2264"/>
                </a:lnTo>
                <a:lnTo>
                  <a:pt x="210" y="2264"/>
                </a:lnTo>
                <a:lnTo>
                  <a:pt x="210" y="2262"/>
                </a:lnTo>
                <a:close/>
                <a:moveTo>
                  <a:pt x="218" y="2262"/>
                </a:moveTo>
                <a:lnTo>
                  <a:pt x="224" y="2262"/>
                </a:lnTo>
                <a:lnTo>
                  <a:pt x="224" y="2264"/>
                </a:lnTo>
                <a:lnTo>
                  <a:pt x="218" y="2264"/>
                </a:lnTo>
                <a:lnTo>
                  <a:pt x="218" y="2262"/>
                </a:lnTo>
                <a:close/>
                <a:moveTo>
                  <a:pt x="226" y="2262"/>
                </a:moveTo>
                <a:lnTo>
                  <a:pt x="232" y="2262"/>
                </a:lnTo>
                <a:lnTo>
                  <a:pt x="232" y="2264"/>
                </a:lnTo>
                <a:lnTo>
                  <a:pt x="226" y="2264"/>
                </a:lnTo>
                <a:lnTo>
                  <a:pt x="226" y="2262"/>
                </a:lnTo>
                <a:close/>
                <a:moveTo>
                  <a:pt x="234" y="2262"/>
                </a:moveTo>
                <a:lnTo>
                  <a:pt x="240" y="2262"/>
                </a:lnTo>
                <a:lnTo>
                  <a:pt x="240" y="2264"/>
                </a:lnTo>
                <a:lnTo>
                  <a:pt x="234" y="2264"/>
                </a:lnTo>
                <a:lnTo>
                  <a:pt x="234" y="2262"/>
                </a:lnTo>
                <a:close/>
                <a:moveTo>
                  <a:pt x="242" y="2262"/>
                </a:moveTo>
                <a:lnTo>
                  <a:pt x="248" y="2262"/>
                </a:lnTo>
                <a:lnTo>
                  <a:pt x="248" y="2264"/>
                </a:lnTo>
                <a:lnTo>
                  <a:pt x="242" y="2264"/>
                </a:lnTo>
                <a:lnTo>
                  <a:pt x="242" y="2262"/>
                </a:lnTo>
                <a:close/>
                <a:moveTo>
                  <a:pt x="250" y="2262"/>
                </a:moveTo>
                <a:lnTo>
                  <a:pt x="256" y="2262"/>
                </a:lnTo>
                <a:lnTo>
                  <a:pt x="256" y="2264"/>
                </a:lnTo>
                <a:lnTo>
                  <a:pt x="250" y="2264"/>
                </a:lnTo>
                <a:lnTo>
                  <a:pt x="250" y="2262"/>
                </a:lnTo>
                <a:close/>
                <a:moveTo>
                  <a:pt x="258" y="2262"/>
                </a:moveTo>
                <a:lnTo>
                  <a:pt x="264" y="2262"/>
                </a:lnTo>
                <a:lnTo>
                  <a:pt x="264" y="2264"/>
                </a:lnTo>
                <a:lnTo>
                  <a:pt x="258" y="2264"/>
                </a:lnTo>
                <a:lnTo>
                  <a:pt x="258" y="2262"/>
                </a:lnTo>
                <a:close/>
                <a:moveTo>
                  <a:pt x="266" y="2262"/>
                </a:moveTo>
                <a:lnTo>
                  <a:pt x="272" y="2262"/>
                </a:lnTo>
                <a:lnTo>
                  <a:pt x="272" y="2264"/>
                </a:lnTo>
                <a:lnTo>
                  <a:pt x="266" y="2264"/>
                </a:lnTo>
                <a:lnTo>
                  <a:pt x="266" y="2262"/>
                </a:lnTo>
                <a:close/>
                <a:moveTo>
                  <a:pt x="274" y="2262"/>
                </a:moveTo>
                <a:lnTo>
                  <a:pt x="280" y="2262"/>
                </a:lnTo>
                <a:lnTo>
                  <a:pt x="280" y="2264"/>
                </a:lnTo>
                <a:lnTo>
                  <a:pt x="274" y="2264"/>
                </a:lnTo>
                <a:lnTo>
                  <a:pt x="274" y="2262"/>
                </a:lnTo>
                <a:close/>
                <a:moveTo>
                  <a:pt x="282" y="2262"/>
                </a:moveTo>
                <a:lnTo>
                  <a:pt x="288" y="2262"/>
                </a:lnTo>
                <a:lnTo>
                  <a:pt x="288" y="2264"/>
                </a:lnTo>
                <a:lnTo>
                  <a:pt x="282" y="2264"/>
                </a:lnTo>
                <a:lnTo>
                  <a:pt x="282" y="2262"/>
                </a:lnTo>
                <a:close/>
                <a:moveTo>
                  <a:pt x="290" y="2262"/>
                </a:moveTo>
                <a:lnTo>
                  <a:pt x="297" y="2262"/>
                </a:lnTo>
                <a:lnTo>
                  <a:pt x="297" y="2264"/>
                </a:lnTo>
                <a:lnTo>
                  <a:pt x="290" y="2264"/>
                </a:lnTo>
                <a:lnTo>
                  <a:pt x="290" y="2262"/>
                </a:lnTo>
                <a:close/>
                <a:moveTo>
                  <a:pt x="299" y="2262"/>
                </a:moveTo>
                <a:lnTo>
                  <a:pt x="305" y="2262"/>
                </a:lnTo>
                <a:lnTo>
                  <a:pt x="305" y="2264"/>
                </a:lnTo>
                <a:lnTo>
                  <a:pt x="299" y="2264"/>
                </a:lnTo>
                <a:lnTo>
                  <a:pt x="299" y="2262"/>
                </a:lnTo>
                <a:close/>
                <a:moveTo>
                  <a:pt x="307" y="2262"/>
                </a:moveTo>
                <a:lnTo>
                  <a:pt x="313" y="2262"/>
                </a:lnTo>
                <a:lnTo>
                  <a:pt x="313" y="2264"/>
                </a:lnTo>
                <a:lnTo>
                  <a:pt x="307" y="2264"/>
                </a:lnTo>
                <a:lnTo>
                  <a:pt x="307" y="2262"/>
                </a:lnTo>
                <a:close/>
                <a:moveTo>
                  <a:pt x="315" y="2262"/>
                </a:moveTo>
                <a:lnTo>
                  <a:pt x="321" y="2262"/>
                </a:lnTo>
                <a:lnTo>
                  <a:pt x="321" y="2264"/>
                </a:lnTo>
                <a:lnTo>
                  <a:pt x="315" y="2264"/>
                </a:lnTo>
                <a:lnTo>
                  <a:pt x="315" y="2262"/>
                </a:lnTo>
                <a:close/>
                <a:moveTo>
                  <a:pt x="323" y="2262"/>
                </a:moveTo>
                <a:lnTo>
                  <a:pt x="329" y="2262"/>
                </a:lnTo>
                <a:lnTo>
                  <a:pt x="329" y="2264"/>
                </a:lnTo>
                <a:lnTo>
                  <a:pt x="323" y="2264"/>
                </a:lnTo>
                <a:lnTo>
                  <a:pt x="323" y="2262"/>
                </a:lnTo>
                <a:close/>
                <a:moveTo>
                  <a:pt x="331" y="2262"/>
                </a:moveTo>
                <a:lnTo>
                  <a:pt x="337" y="2262"/>
                </a:lnTo>
                <a:lnTo>
                  <a:pt x="337" y="2264"/>
                </a:lnTo>
                <a:lnTo>
                  <a:pt x="331" y="2264"/>
                </a:lnTo>
                <a:lnTo>
                  <a:pt x="331" y="2262"/>
                </a:lnTo>
                <a:close/>
                <a:moveTo>
                  <a:pt x="339" y="2262"/>
                </a:moveTo>
                <a:lnTo>
                  <a:pt x="345" y="2262"/>
                </a:lnTo>
                <a:lnTo>
                  <a:pt x="345" y="2264"/>
                </a:lnTo>
                <a:lnTo>
                  <a:pt x="339" y="2264"/>
                </a:lnTo>
                <a:lnTo>
                  <a:pt x="339" y="2262"/>
                </a:lnTo>
                <a:close/>
                <a:moveTo>
                  <a:pt x="347" y="2262"/>
                </a:moveTo>
                <a:lnTo>
                  <a:pt x="353" y="2262"/>
                </a:lnTo>
                <a:lnTo>
                  <a:pt x="353" y="2264"/>
                </a:lnTo>
                <a:lnTo>
                  <a:pt x="347" y="2264"/>
                </a:lnTo>
                <a:lnTo>
                  <a:pt x="347" y="2262"/>
                </a:lnTo>
                <a:close/>
                <a:moveTo>
                  <a:pt x="355" y="2262"/>
                </a:moveTo>
                <a:lnTo>
                  <a:pt x="361" y="2262"/>
                </a:lnTo>
                <a:lnTo>
                  <a:pt x="361" y="2264"/>
                </a:lnTo>
                <a:lnTo>
                  <a:pt x="355" y="2264"/>
                </a:lnTo>
                <a:lnTo>
                  <a:pt x="355" y="2262"/>
                </a:lnTo>
                <a:close/>
                <a:moveTo>
                  <a:pt x="363" y="2262"/>
                </a:moveTo>
                <a:lnTo>
                  <a:pt x="369" y="2262"/>
                </a:lnTo>
                <a:lnTo>
                  <a:pt x="369" y="2264"/>
                </a:lnTo>
                <a:lnTo>
                  <a:pt x="363" y="2264"/>
                </a:lnTo>
                <a:lnTo>
                  <a:pt x="363" y="2262"/>
                </a:lnTo>
                <a:close/>
                <a:moveTo>
                  <a:pt x="371" y="2262"/>
                </a:moveTo>
                <a:lnTo>
                  <a:pt x="377" y="2262"/>
                </a:lnTo>
                <a:lnTo>
                  <a:pt x="377" y="2264"/>
                </a:lnTo>
                <a:lnTo>
                  <a:pt x="371" y="2264"/>
                </a:lnTo>
                <a:lnTo>
                  <a:pt x="371" y="2262"/>
                </a:lnTo>
                <a:close/>
                <a:moveTo>
                  <a:pt x="379" y="2262"/>
                </a:moveTo>
                <a:lnTo>
                  <a:pt x="385" y="2262"/>
                </a:lnTo>
                <a:lnTo>
                  <a:pt x="385" y="2264"/>
                </a:lnTo>
                <a:lnTo>
                  <a:pt x="379" y="2264"/>
                </a:lnTo>
                <a:lnTo>
                  <a:pt x="379" y="2262"/>
                </a:lnTo>
                <a:close/>
                <a:moveTo>
                  <a:pt x="387" y="2262"/>
                </a:moveTo>
                <a:lnTo>
                  <a:pt x="393" y="2262"/>
                </a:lnTo>
                <a:lnTo>
                  <a:pt x="393" y="2264"/>
                </a:lnTo>
                <a:lnTo>
                  <a:pt x="387" y="2264"/>
                </a:lnTo>
                <a:lnTo>
                  <a:pt x="387" y="2262"/>
                </a:lnTo>
                <a:close/>
                <a:moveTo>
                  <a:pt x="395" y="2262"/>
                </a:moveTo>
                <a:lnTo>
                  <a:pt x="402" y="2262"/>
                </a:lnTo>
                <a:lnTo>
                  <a:pt x="402" y="2264"/>
                </a:lnTo>
                <a:lnTo>
                  <a:pt x="395" y="2264"/>
                </a:lnTo>
                <a:lnTo>
                  <a:pt x="395" y="2262"/>
                </a:lnTo>
                <a:close/>
                <a:moveTo>
                  <a:pt x="404" y="2262"/>
                </a:moveTo>
                <a:lnTo>
                  <a:pt x="410" y="2262"/>
                </a:lnTo>
                <a:lnTo>
                  <a:pt x="410" y="2264"/>
                </a:lnTo>
                <a:lnTo>
                  <a:pt x="404" y="2264"/>
                </a:lnTo>
                <a:lnTo>
                  <a:pt x="404" y="2262"/>
                </a:lnTo>
                <a:close/>
                <a:moveTo>
                  <a:pt x="412" y="2262"/>
                </a:moveTo>
                <a:lnTo>
                  <a:pt x="418" y="2262"/>
                </a:lnTo>
                <a:lnTo>
                  <a:pt x="418" y="2264"/>
                </a:lnTo>
                <a:lnTo>
                  <a:pt x="412" y="2264"/>
                </a:lnTo>
                <a:lnTo>
                  <a:pt x="412" y="2262"/>
                </a:lnTo>
                <a:close/>
                <a:moveTo>
                  <a:pt x="420" y="2262"/>
                </a:moveTo>
                <a:lnTo>
                  <a:pt x="426" y="2262"/>
                </a:lnTo>
                <a:lnTo>
                  <a:pt x="426" y="2264"/>
                </a:lnTo>
                <a:lnTo>
                  <a:pt x="420" y="2264"/>
                </a:lnTo>
                <a:lnTo>
                  <a:pt x="420" y="2262"/>
                </a:lnTo>
                <a:close/>
                <a:moveTo>
                  <a:pt x="428" y="2262"/>
                </a:moveTo>
                <a:lnTo>
                  <a:pt x="434" y="2262"/>
                </a:lnTo>
                <a:lnTo>
                  <a:pt x="434" y="2264"/>
                </a:lnTo>
                <a:lnTo>
                  <a:pt x="428" y="2264"/>
                </a:lnTo>
                <a:lnTo>
                  <a:pt x="428" y="2262"/>
                </a:lnTo>
                <a:close/>
                <a:moveTo>
                  <a:pt x="436" y="2262"/>
                </a:moveTo>
                <a:lnTo>
                  <a:pt x="442" y="2262"/>
                </a:lnTo>
                <a:lnTo>
                  <a:pt x="442" y="2264"/>
                </a:lnTo>
                <a:lnTo>
                  <a:pt x="436" y="2264"/>
                </a:lnTo>
                <a:lnTo>
                  <a:pt x="436" y="2262"/>
                </a:lnTo>
                <a:close/>
                <a:moveTo>
                  <a:pt x="444" y="2262"/>
                </a:moveTo>
                <a:lnTo>
                  <a:pt x="450" y="2262"/>
                </a:lnTo>
                <a:lnTo>
                  <a:pt x="450" y="2264"/>
                </a:lnTo>
                <a:lnTo>
                  <a:pt x="444" y="2264"/>
                </a:lnTo>
                <a:lnTo>
                  <a:pt x="444" y="2262"/>
                </a:lnTo>
                <a:close/>
                <a:moveTo>
                  <a:pt x="452" y="2262"/>
                </a:moveTo>
                <a:lnTo>
                  <a:pt x="458" y="2262"/>
                </a:lnTo>
                <a:lnTo>
                  <a:pt x="458" y="2264"/>
                </a:lnTo>
                <a:lnTo>
                  <a:pt x="452" y="2264"/>
                </a:lnTo>
                <a:lnTo>
                  <a:pt x="452" y="2262"/>
                </a:lnTo>
                <a:close/>
                <a:moveTo>
                  <a:pt x="460" y="2262"/>
                </a:moveTo>
                <a:lnTo>
                  <a:pt x="466" y="2262"/>
                </a:lnTo>
                <a:lnTo>
                  <a:pt x="466" y="2264"/>
                </a:lnTo>
                <a:lnTo>
                  <a:pt x="460" y="2264"/>
                </a:lnTo>
                <a:lnTo>
                  <a:pt x="460" y="2262"/>
                </a:lnTo>
                <a:close/>
                <a:moveTo>
                  <a:pt x="468" y="2262"/>
                </a:moveTo>
                <a:lnTo>
                  <a:pt x="474" y="2262"/>
                </a:lnTo>
                <a:lnTo>
                  <a:pt x="474" y="2264"/>
                </a:lnTo>
                <a:lnTo>
                  <a:pt x="468" y="2264"/>
                </a:lnTo>
                <a:lnTo>
                  <a:pt x="468" y="2262"/>
                </a:lnTo>
                <a:close/>
                <a:moveTo>
                  <a:pt x="476" y="2262"/>
                </a:moveTo>
                <a:lnTo>
                  <a:pt x="482" y="2262"/>
                </a:lnTo>
                <a:lnTo>
                  <a:pt x="482" y="2264"/>
                </a:lnTo>
                <a:lnTo>
                  <a:pt x="476" y="2264"/>
                </a:lnTo>
                <a:lnTo>
                  <a:pt x="476" y="2262"/>
                </a:lnTo>
                <a:close/>
                <a:moveTo>
                  <a:pt x="484" y="2262"/>
                </a:moveTo>
                <a:lnTo>
                  <a:pt x="490" y="2262"/>
                </a:lnTo>
                <a:lnTo>
                  <a:pt x="490" y="2264"/>
                </a:lnTo>
                <a:lnTo>
                  <a:pt x="484" y="2264"/>
                </a:lnTo>
                <a:lnTo>
                  <a:pt x="484" y="2262"/>
                </a:lnTo>
                <a:close/>
                <a:moveTo>
                  <a:pt x="492" y="2262"/>
                </a:moveTo>
                <a:lnTo>
                  <a:pt x="498" y="2262"/>
                </a:lnTo>
                <a:lnTo>
                  <a:pt x="498" y="2264"/>
                </a:lnTo>
                <a:lnTo>
                  <a:pt x="492" y="2264"/>
                </a:lnTo>
                <a:lnTo>
                  <a:pt x="492" y="2262"/>
                </a:lnTo>
                <a:close/>
                <a:moveTo>
                  <a:pt x="501" y="2262"/>
                </a:moveTo>
                <a:lnTo>
                  <a:pt x="507" y="2262"/>
                </a:lnTo>
                <a:lnTo>
                  <a:pt x="507" y="2264"/>
                </a:lnTo>
                <a:lnTo>
                  <a:pt x="501" y="2264"/>
                </a:lnTo>
                <a:lnTo>
                  <a:pt x="501" y="2262"/>
                </a:lnTo>
                <a:close/>
                <a:moveTo>
                  <a:pt x="509" y="2262"/>
                </a:moveTo>
                <a:lnTo>
                  <a:pt x="515" y="2262"/>
                </a:lnTo>
                <a:lnTo>
                  <a:pt x="515" y="2264"/>
                </a:lnTo>
                <a:lnTo>
                  <a:pt x="509" y="2264"/>
                </a:lnTo>
                <a:lnTo>
                  <a:pt x="509" y="2262"/>
                </a:lnTo>
                <a:close/>
                <a:moveTo>
                  <a:pt x="517" y="2262"/>
                </a:moveTo>
                <a:lnTo>
                  <a:pt x="523" y="2262"/>
                </a:lnTo>
                <a:lnTo>
                  <a:pt x="523" y="2264"/>
                </a:lnTo>
                <a:lnTo>
                  <a:pt x="517" y="2264"/>
                </a:lnTo>
                <a:lnTo>
                  <a:pt x="517" y="2262"/>
                </a:lnTo>
                <a:close/>
                <a:moveTo>
                  <a:pt x="525" y="2262"/>
                </a:moveTo>
                <a:lnTo>
                  <a:pt x="531" y="2262"/>
                </a:lnTo>
                <a:lnTo>
                  <a:pt x="531" y="2264"/>
                </a:lnTo>
                <a:lnTo>
                  <a:pt x="525" y="2264"/>
                </a:lnTo>
                <a:lnTo>
                  <a:pt x="525" y="2262"/>
                </a:lnTo>
                <a:close/>
                <a:moveTo>
                  <a:pt x="533" y="2262"/>
                </a:moveTo>
                <a:lnTo>
                  <a:pt x="539" y="2262"/>
                </a:lnTo>
                <a:lnTo>
                  <a:pt x="539" y="2264"/>
                </a:lnTo>
                <a:lnTo>
                  <a:pt x="533" y="2264"/>
                </a:lnTo>
                <a:lnTo>
                  <a:pt x="533" y="2262"/>
                </a:lnTo>
                <a:close/>
                <a:moveTo>
                  <a:pt x="541" y="2262"/>
                </a:moveTo>
                <a:lnTo>
                  <a:pt x="547" y="2262"/>
                </a:lnTo>
                <a:lnTo>
                  <a:pt x="547" y="2264"/>
                </a:lnTo>
                <a:lnTo>
                  <a:pt x="541" y="2264"/>
                </a:lnTo>
                <a:lnTo>
                  <a:pt x="541" y="2262"/>
                </a:lnTo>
                <a:close/>
                <a:moveTo>
                  <a:pt x="549" y="2262"/>
                </a:moveTo>
                <a:lnTo>
                  <a:pt x="555" y="2262"/>
                </a:lnTo>
                <a:lnTo>
                  <a:pt x="555" y="2264"/>
                </a:lnTo>
                <a:lnTo>
                  <a:pt x="549" y="2264"/>
                </a:lnTo>
                <a:lnTo>
                  <a:pt x="549" y="2262"/>
                </a:lnTo>
                <a:close/>
                <a:moveTo>
                  <a:pt x="557" y="2262"/>
                </a:moveTo>
                <a:lnTo>
                  <a:pt x="563" y="2262"/>
                </a:lnTo>
                <a:lnTo>
                  <a:pt x="563" y="2264"/>
                </a:lnTo>
                <a:lnTo>
                  <a:pt x="557" y="2264"/>
                </a:lnTo>
                <a:lnTo>
                  <a:pt x="557" y="2262"/>
                </a:lnTo>
                <a:close/>
                <a:moveTo>
                  <a:pt x="565" y="2262"/>
                </a:moveTo>
                <a:lnTo>
                  <a:pt x="571" y="2262"/>
                </a:lnTo>
                <a:lnTo>
                  <a:pt x="571" y="2264"/>
                </a:lnTo>
                <a:lnTo>
                  <a:pt x="565" y="2264"/>
                </a:lnTo>
                <a:lnTo>
                  <a:pt x="565" y="2262"/>
                </a:lnTo>
                <a:close/>
                <a:moveTo>
                  <a:pt x="573" y="2262"/>
                </a:moveTo>
                <a:lnTo>
                  <a:pt x="579" y="2262"/>
                </a:lnTo>
                <a:lnTo>
                  <a:pt x="579" y="2264"/>
                </a:lnTo>
                <a:lnTo>
                  <a:pt x="573" y="2264"/>
                </a:lnTo>
                <a:lnTo>
                  <a:pt x="573" y="2262"/>
                </a:lnTo>
                <a:close/>
                <a:moveTo>
                  <a:pt x="581" y="2262"/>
                </a:moveTo>
                <a:lnTo>
                  <a:pt x="587" y="2262"/>
                </a:lnTo>
                <a:lnTo>
                  <a:pt x="587" y="2264"/>
                </a:lnTo>
                <a:lnTo>
                  <a:pt x="581" y="2264"/>
                </a:lnTo>
                <a:lnTo>
                  <a:pt x="581" y="2262"/>
                </a:lnTo>
                <a:close/>
                <a:moveTo>
                  <a:pt x="589" y="2262"/>
                </a:moveTo>
                <a:lnTo>
                  <a:pt x="595" y="2262"/>
                </a:lnTo>
                <a:lnTo>
                  <a:pt x="595" y="2264"/>
                </a:lnTo>
                <a:lnTo>
                  <a:pt x="589" y="2264"/>
                </a:lnTo>
                <a:lnTo>
                  <a:pt x="589" y="2262"/>
                </a:lnTo>
                <a:close/>
                <a:moveTo>
                  <a:pt x="597" y="2262"/>
                </a:moveTo>
                <a:lnTo>
                  <a:pt x="604" y="2262"/>
                </a:lnTo>
                <a:lnTo>
                  <a:pt x="604" y="2264"/>
                </a:lnTo>
                <a:lnTo>
                  <a:pt x="597" y="2264"/>
                </a:lnTo>
                <a:lnTo>
                  <a:pt x="597" y="2262"/>
                </a:lnTo>
                <a:close/>
                <a:moveTo>
                  <a:pt x="606" y="2262"/>
                </a:moveTo>
                <a:lnTo>
                  <a:pt x="612" y="2262"/>
                </a:lnTo>
                <a:lnTo>
                  <a:pt x="612" y="2264"/>
                </a:lnTo>
                <a:lnTo>
                  <a:pt x="606" y="2264"/>
                </a:lnTo>
                <a:lnTo>
                  <a:pt x="606" y="2262"/>
                </a:lnTo>
                <a:close/>
                <a:moveTo>
                  <a:pt x="614" y="2262"/>
                </a:moveTo>
                <a:lnTo>
                  <a:pt x="620" y="2262"/>
                </a:lnTo>
                <a:lnTo>
                  <a:pt x="620" y="2264"/>
                </a:lnTo>
                <a:lnTo>
                  <a:pt x="614" y="2264"/>
                </a:lnTo>
                <a:lnTo>
                  <a:pt x="614" y="2262"/>
                </a:lnTo>
                <a:close/>
                <a:moveTo>
                  <a:pt x="622" y="2262"/>
                </a:moveTo>
                <a:lnTo>
                  <a:pt x="628" y="2262"/>
                </a:lnTo>
                <a:lnTo>
                  <a:pt x="628" y="2264"/>
                </a:lnTo>
                <a:lnTo>
                  <a:pt x="622" y="2264"/>
                </a:lnTo>
                <a:lnTo>
                  <a:pt x="622" y="2262"/>
                </a:lnTo>
                <a:close/>
                <a:moveTo>
                  <a:pt x="630" y="2262"/>
                </a:moveTo>
                <a:lnTo>
                  <a:pt x="636" y="2262"/>
                </a:lnTo>
                <a:lnTo>
                  <a:pt x="636" y="2264"/>
                </a:lnTo>
                <a:lnTo>
                  <a:pt x="630" y="2264"/>
                </a:lnTo>
                <a:lnTo>
                  <a:pt x="630" y="2262"/>
                </a:lnTo>
                <a:close/>
                <a:moveTo>
                  <a:pt x="638" y="2262"/>
                </a:moveTo>
                <a:lnTo>
                  <a:pt x="644" y="2262"/>
                </a:lnTo>
                <a:lnTo>
                  <a:pt x="644" y="2264"/>
                </a:lnTo>
                <a:lnTo>
                  <a:pt x="638" y="2264"/>
                </a:lnTo>
                <a:lnTo>
                  <a:pt x="638" y="2262"/>
                </a:lnTo>
                <a:close/>
                <a:moveTo>
                  <a:pt x="646" y="2262"/>
                </a:moveTo>
                <a:lnTo>
                  <a:pt x="652" y="2262"/>
                </a:lnTo>
                <a:lnTo>
                  <a:pt x="652" y="2264"/>
                </a:lnTo>
                <a:lnTo>
                  <a:pt x="646" y="2264"/>
                </a:lnTo>
                <a:lnTo>
                  <a:pt x="646" y="2262"/>
                </a:lnTo>
                <a:close/>
                <a:moveTo>
                  <a:pt x="654" y="2262"/>
                </a:moveTo>
                <a:lnTo>
                  <a:pt x="660" y="2262"/>
                </a:lnTo>
                <a:lnTo>
                  <a:pt x="660" y="2264"/>
                </a:lnTo>
                <a:lnTo>
                  <a:pt x="654" y="2264"/>
                </a:lnTo>
                <a:lnTo>
                  <a:pt x="654" y="2262"/>
                </a:lnTo>
                <a:close/>
                <a:moveTo>
                  <a:pt x="662" y="2262"/>
                </a:moveTo>
                <a:lnTo>
                  <a:pt x="668" y="2262"/>
                </a:lnTo>
                <a:lnTo>
                  <a:pt x="668" y="2264"/>
                </a:lnTo>
                <a:lnTo>
                  <a:pt x="662" y="2264"/>
                </a:lnTo>
                <a:lnTo>
                  <a:pt x="662" y="2262"/>
                </a:lnTo>
                <a:close/>
                <a:moveTo>
                  <a:pt x="670" y="2262"/>
                </a:moveTo>
                <a:lnTo>
                  <a:pt x="676" y="2262"/>
                </a:lnTo>
                <a:lnTo>
                  <a:pt x="676" y="2264"/>
                </a:lnTo>
                <a:lnTo>
                  <a:pt x="670" y="2264"/>
                </a:lnTo>
                <a:lnTo>
                  <a:pt x="670" y="2262"/>
                </a:lnTo>
                <a:close/>
                <a:moveTo>
                  <a:pt x="678" y="2262"/>
                </a:moveTo>
                <a:lnTo>
                  <a:pt x="684" y="2262"/>
                </a:lnTo>
                <a:lnTo>
                  <a:pt x="684" y="2264"/>
                </a:lnTo>
                <a:lnTo>
                  <a:pt x="678" y="2264"/>
                </a:lnTo>
                <a:lnTo>
                  <a:pt x="678" y="2262"/>
                </a:lnTo>
                <a:close/>
                <a:moveTo>
                  <a:pt x="686" y="2262"/>
                </a:moveTo>
                <a:lnTo>
                  <a:pt x="692" y="2262"/>
                </a:lnTo>
                <a:lnTo>
                  <a:pt x="692" y="2264"/>
                </a:lnTo>
                <a:lnTo>
                  <a:pt x="686" y="2264"/>
                </a:lnTo>
                <a:lnTo>
                  <a:pt x="686" y="2262"/>
                </a:lnTo>
                <a:close/>
                <a:moveTo>
                  <a:pt x="694" y="2262"/>
                </a:moveTo>
                <a:lnTo>
                  <a:pt x="700" y="2262"/>
                </a:lnTo>
                <a:lnTo>
                  <a:pt x="700" y="2264"/>
                </a:lnTo>
                <a:lnTo>
                  <a:pt x="694" y="2264"/>
                </a:lnTo>
                <a:lnTo>
                  <a:pt x="694" y="2262"/>
                </a:lnTo>
                <a:close/>
                <a:moveTo>
                  <a:pt x="702" y="2262"/>
                </a:moveTo>
                <a:lnTo>
                  <a:pt x="709" y="2262"/>
                </a:lnTo>
                <a:lnTo>
                  <a:pt x="709" y="2264"/>
                </a:lnTo>
                <a:lnTo>
                  <a:pt x="702" y="2264"/>
                </a:lnTo>
                <a:lnTo>
                  <a:pt x="702" y="2262"/>
                </a:lnTo>
                <a:close/>
                <a:moveTo>
                  <a:pt x="711" y="2262"/>
                </a:moveTo>
                <a:lnTo>
                  <a:pt x="717" y="2262"/>
                </a:lnTo>
                <a:lnTo>
                  <a:pt x="717" y="2264"/>
                </a:lnTo>
                <a:lnTo>
                  <a:pt x="711" y="2264"/>
                </a:lnTo>
                <a:lnTo>
                  <a:pt x="711" y="2262"/>
                </a:lnTo>
                <a:close/>
                <a:moveTo>
                  <a:pt x="719" y="2262"/>
                </a:moveTo>
                <a:lnTo>
                  <a:pt x="725" y="2262"/>
                </a:lnTo>
                <a:lnTo>
                  <a:pt x="725" y="2264"/>
                </a:lnTo>
                <a:lnTo>
                  <a:pt x="719" y="2264"/>
                </a:lnTo>
                <a:lnTo>
                  <a:pt x="719" y="2262"/>
                </a:lnTo>
                <a:close/>
                <a:moveTo>
                  <a:pt x="727" y="2262"/>
                </a:moveTo>
                <a:lnTo>
                  <a:pt x="733" y="2262"/>
                </a:lnTo>
                <a:lnTo>
                  <a:pt x="733" y="2264"/>
                </a:lnTo>
                <a:lnTo>
                  <a:pt x="727" y="2264"/>
                </a:lnTo>
                <a:lnTo>
                  <a:pt x="727" y="2262"/>
                </a:lnTo>
                <a:close/>
                <a:moveTo>
                  <a:pt x="735" y="2262"/>
                </a:moveTo>
                <a:lnTo>
                  <a:pt x="741" y="2262"/>
                </a:lnTo>
                <a:lnTo>
                  <a:pt x="741" y="2264"/>
                </a:lnTo>
                <a:lnTo>
                  <a:pt x="735" y="2264"/>
                </a:lnTo>
                <a:lnTo>
                  <a:pt x="735" y="2262"/>
                </a:lnTo>
                <a:close/>
                <a:moveTo>
                  <a:pt x="743" y="2262"/>
                </a:moveTo>
                <a:lnTo>
                  <a:pt x="749" y="2262"/>
                </a:lnTo>
                <a:lnTo>
                  <a:pt x="749" y="2264"/>
                </a:lnTo>
                <a:lnTo>
                  <a:pt x="743" y="2264"/>
                </a:lnTo>
                <a:lnTo>
                  <a:pt x="743" y="2262"/>
                </a:lnTo>
                <a:close/>
                <a:moveTo>
                  <a:pt x="751" y="2262"/>
                </a:moveTo>
                <a:lnTo>
                  <a:pt x="757" y="2262"/>
                </a:lnTo>
                <a:lnTo>
                  <a:pt x="757" y="2264"/>
                </a:lnTo>
                <a:lnTo>
                  <a:pt x="751" y="2264"/>
                </a:lnTo>
                <a:lnTo>
                  <a:pt x="751" y="2262"/>
                </a:lnTo>
                <a:close/>
                <a:moveTo>
                  <a:pt x="759" y="2262"/>
                </a:moveTo>
                <a:lnTo>
                  <a:pt x="765" y="2262"/>
                </a:lnTo>
                <a:lnTo>
                  <a:pt x="765" y="2264"/>
                </a:lnTo>
                <a:lnTo>
                  <a:pt x="759" y="2264"/>
                </a:lnTo>
                <a:lnTo>
                  <a:pt x="759" y="2262"/>
                </a:lnTo>
                <a:close/>
                <a:moveTo>
                  <a:pt x="767" y="2262"/>
                </a:moveTo>
                <a:lnTo>
                  <a:pt x="773" y="2262"/>
                </a:lnTo>
                <a:lnTo>
                  <a:pt x="773" y="2264"/>
                </a:lnTo>
                <a:lnTo>
                  <a:pt x="767" y="2264"/>
                </a:lnTo>
                <a:lnTo>
                  <a:pt x="767" y="2262"/>
                </a:lnTo>
                <a:close/>
                <a:moveTo>
                  <a:pt x="775" y="2262"/>
                </a:moveTo>
                <a:lnTo>
                  <a:pt x="781" y="2262"/>
                </a:lnTo>
                <a:lnTo>
                  <a:pt x="781" y="2264"/>
                </a:lnTo>
                <a:lnTo>
                  <a:pt x="775" y="2264"/>
                </a:lnTo>
                <a:lnTo>
                  <a:pt x="775" y="2262"/>
                </a:lnTo>
                <a:close/>
                <a:moveTo>
                  <a:pt x="783" y="2262"/>
                </a:moveTo>
                <a:lnTo>
                  <a:pt x="789" y="2262"/>
                </a:lnTo>
                <a:lnTo>
                  <a:pt x="789" y="2264"/>
                </a:lnTo>
                <a:lnTo>
                  <a:pt x="783" y="2264"/>
                </a:lnTo>
                <a:lnTo>
                  <a:pt x="783" y="2262"/>
                </a:lnTo>
                <a:close/>
                <a:moveTo>
                  <a:pt x="791" y="2262"/>
                </a:moveTo>
                <a:lnTo>
                  <a:pt x="797" y="2262"/>
                </a:lnTo>
                <a:lnTo>
                  <a:pt x="797" y="2264"/>
                </a:lnTo>
                <a:lnTo>
                  <a:pt x="791" y="2264"/>
                </a:lnTo>
                <a:lnTo>
                  <a:pt x="791" y="2262"/>
                </a:lnTo>
                <a:close/>
                <a:moveTo>
                  <a:pt x="799" y="2262"/>
                </a:moveTo>
                <a:lnTo>
                  <a:pt x="805" y="2262"/>
                </a:lnTo>
                <a:lnTo>
                  <a:pt x="805" y="2264"/>
                </a:lnTo>
                <a:lnTo>
                  <a:pt x="799" y="2264"/>
                </a:lnTo>
                <a:lnTo>
                  <a:pt x="799" y="2262"/>
                </a:lnTo>
                <a:close/>
                <a:moveTo>
                  <a:pt x="807" y="2262"/>
                </a:moveTo>
                <a:lnTo>
                  <a:pt x="814" y="2262"/>
                </a:lnTo>
                <a:lnTo>
                  <a:pt x="814" y="2264"/>
                </a:lnTo>
                <a:lnTo>
                  <a:pt x="807" y="2264"/>
                </a:lnTo>
                <a:lnTo>
                  <a:pt x="807" y="2262"/>
                </a:lnTo>
                <a:close/>
                <a:moveTo>
                  <a:pt x="816" y="2262"/>
                </a:moveTo>
                <a:lnTo>
                  <a:pt x="822" y="2262"/>
                </a:lnTo>
                <a:lnTo>
                  <a:pt x="822" y="2264"/>
                </a:lnTo>
                <a:lnTo>
                  <a:pt x="816" y="2264"/>
                </a:lnTo>
                <a:lnTo>
                  <a:pt x="816" y="2262"/>
                </a:lnTo>
                <a:close/>
                <a:moveTo>
                  <a:pt x="824" y="2262"/>
                </a:moveTo>
                <a:lnTo>
                  <a:pt x="830" y="2262"/>
                </a:lnTo>
                <a:lnTo>
                  <a:pt x="830" y="2264"/>
                </a:lnTo>
                <a:lnTo>
                  <a:pt x="824" y="2264"/>
                </a:lnTo>
                <a:lnTo>
                  <a:pt x="824" y="2262"/>
                </a:lnTo>
                <a:close/>
                <a:moveTo>
                  <a:pt x="832" y="2262"/>
                </a:moveTo>
                <a:lnTo>
                  <a:pt x="838" y="2262"/>
                </a:lnTo>
                <a:lnTo>
                  <a:pt x="838" y="2264"/>
                </a:lnTo>
                <a:lnTo>
                  <a:pt x="832" y="2264"/>
                </a:lnTo>
                <a:lnTo>
                  <a:pt x="832" y="2262"/>
                </a:lnTo>
                <a:close/>
                <a:moveTo>
                  <a:pt x="840" y="2262"/>
                </a:moveTo>
                <a:lnTo>
                  <a:pt x="846" y="2262"/>
                </a:lnTo>
                <a:lnTo>
                  <a:pt x="846" y="2264"/>
                </a:lnTo>
                <a:lnTo>
                  <a:pt x="840" y="2264"/>
                </a:lnTo>
                <a:lnTo>
                  <a:pt x="840" y="2262"/>
                </a:lnTo>
                <a:close/>
                <a:moveTo>
                  <a:pt x="848" y="2262"/>
                </a:moveTo>
                <a:lnTo>
                  <a:pt x="854" y="2262"/>
                </a:lnTo>
                <a:lnTo>
                  <a:pt x="854" y="2264"/>
                </a:lnTo>
                <a:lnTo>
                  <a:pt x="848" y="2264"/>
                </a:lnTo>
                <a:lnTo>
                  <a:pt x="848" y="2262"/>
                </a:lnTo>
                <a:close/>
                <a:moveTo>
                  <a:pt x="856" y="2262"/>
                </a:moveTo>
                <a:lnTo>
                  <a:pt x="862" y="2262"/>
                </a:lnTo>
                <a:lnTo>
                  <a:pt x="862" y="2264"/>
                </a:lnTo>
                <a:lnTo>
                  <a:pt x="856" y="2264"/>
                </a:lnTo>
                <a:lnTo>
                  <a:pt x="856" y="2262"/>
                </a:lnTo>
                <a:close/>
                <a:moveTo>
                  <a:pt x="864" y="2262"/>
                </a:moveTo>
                <a:lnTo>
                  <a:pt x="870" y="2262"/>
                </a:lnTo>
                <a:lnTo>
                  <a:pt x="870" y="2264"/>
                </a:lnTo>
                <a:lnTo>
                  <a:pt x="864" y="2264"/>
                </a:lnTo>
                <a:lnTo>
                  <a:pt x="864" y="2262"/>
                </a:lnTo>
                <a:close/>
                <a:moveTo>
                  <a:pt x="872" y="2262"/>
                </a:moveTo>
                <a:lnTo>
                  <a:pt x="878" y="2262"/>
                </a:lnTo>
                <a:lnTo>
                  <a:pt x="878" y="2264"/>
                </a:lnTo>
                <a:lnTo>
                  <a:pt x="872" y="2264"/>
                </a:lnTo>
                <a:lnTo>
                  <a:pt x="872" y="2262"/>
                </a:lnTo>
                <a:close/>
                <a:moveTo>
                  <a:pt x="880" y="2262"/>
                </a:moveTo>
                <a:lnTo>
                  <a:pt x="886" y="2262"/>
                </a:lnTo>
                <a:lnTo>
                  <a:pt x="886" y="2264"/>
                </a:lnTo>
                <a:lnTo>
                  <a:pt x="880" y="2264"/>
                </a:lnTo>
                <a:lnTo>
                  <a:pt x="880" y="2262"/>
                </a:lnTo>
                <a:close/>
                <a:moveTo>
                  <a:pt x="888" y="2262"/>
                </a:moveTo>
                <a:lnTo>
                  <a:pt x="894" y="2262"/>
                </a:lnTo>
                <a:lnTo>
                  <a:pt x="894" y="2264"/>
                </a:lnTo>
                <a:lnTo>
                  <a:pt x="888" y="2264"/>
                </a:lnTo>
                <a:lnTo>
                  <a:pt x="888" y="2262"/>
                </a:lnTo>
                <a:close/>
                <a:moveTo>
                  <a:pt x="896" y="2262"/>
                </a:moveTo>
                <a:lnTo>
                  <a:pt x="902" y="2262"/>
                </a:lnTo>
                <a:lnTo>
                  <a:pt x="902" y="2264"/>
                </a:lnTo>
                <a:lnTo>
                  <a:pt x="896" y="2264"/>
                </a:lnTo>
                <a:lnTo>
                  <a:pt x="896" y="2262"/>
                </a:lnTo>
                <a:close/>
                <a:moveTo>
                  <a:pt x="904" y="2262"/>
                </a:moveTo>
                <a:lnTo>
                  <a:pt x="910" y="2262"/>
                </a:lnTo>
                <a:lnTo>
                  <a:pt x="910" y="2264"/>
                </a:lnTo>
                <a:lnTo>
                  <a:pt x="904" y="2264"/>
                </a:lnTo>
                <a:lnTo>
                  <a:pt x="904" y="2262"/>
                </a:lnTo>
                <a:close/>
                <a:moveTo>
                  <a:pt x="912" y="2262"/>
                </a:moveTo>
                <a:lnTo>
                  <a:pt x="919" y="2262"/>
                </a:lnTo>
                <a:lnTo>
                  <a:pt x="919" y="2264"/>
                </a:lnTo>
                <a:lnTo>
                  <a:pt x="912" y="2264"/>
                </a:lnTo>
                <a:lnTo>
                  <a:pt x="912" y="2262"/>
                </a:lnTo>
                <a:close/>
                <a:moveTo>
                  <a:pt x="921" y="2262"/>
                </a:moveTo>
                <a:lnTo>
                  <a:pt x="927" y="2262"/>
                </a:lnTo>
                <a:lnTo>
                  <a:pt x="927" y="2264"/>
                </a:lnTo>
                <a:lnTo>
                  <a:pt x="921" y="2264"/>
                </a:lnTo>
                <a:lnTo>
                  <a:pt x="921" y="2262"/>
                </a:lnTo>
                <a:close/>
                <a:moveTo>
                  <a:pt x="929" y="2262"/>
                </a:moveTo>
                <a:lnTo>
                  <a:pt x="935" y="2262"/>
                </a:lnTo>
                <a:lnTo>
                  <a:pt x="935" y="2264"/>
                </a:lnTo>
                <a:lnTo>
                  <a:pt x="929" y="2264"/>
                </a:lnTo>
                <a:lnTo>
                  <a:pt x="929" y="2262"/>
                </a:lnTo>
                <a:close/>
                <a:moveTo>
                  <a:pt x="937" y="2262"/>
                </a:moveTo>
                <a:lnTo>
                  <a:pt x="943" y="2262"/>
                </a:lnTo>
                <a:lnTo>
                  <a:pt x="943" y="2264"/>
                </a:lnTo>
                <a:lnTo>
                  <a:pt x="937" y="2264"/>
                </a:lnTo>
                <a:lnTo>
                  <a:pt x="937" y="2262"/>
                </a:lnTo>
                <a:close/>
                <a:moveTo>
                  <a:pt x="945" y="2262"/>
                </a:moveTo>
                <a:lnTo>
                  <a:pt x="951" y="2262"/>
                </a:lnTo>
                <a:lnTo>
                  <a:pt x="951" y="2264"/>
                </a:lnTo>
                <a:lnTo>
                  <a:pt x="945" y="2264"/>
                </a:lnTo>
                <a:lnTo>
                  <a:pt x="945" y="2262"/>
                </a:lnTo>
                <a:close/>
                <a:moveTo>
                  <a:pt x="953" y="2262"/>
                </a:moveTo>
                <a:lnTo>
                  <a:pt x="959" y="2262"/>
                </a:lnTo>
                <a:lnTo>
                  <a:pt x="959" y="2264"/>
                </a:lnTo>
                <a:lnTo>
                  <a:pt x="953" y="2264"/>
                </a:lnTo>
                <a:lnTo>
                  <a:pt x="953" y="2262"/>
                </a:lnTo>
                <a:close/>
                <a:moveTo>
                  <a:pt x="961" y="2262"/>
                </a:moveTo>
                <a:lnTo>
                  <a:pt x="967" y="2262"/>
                </a:lnTo>
                <a:lnTo>
                  <a:pt x="967" y="2264"/>
                </a:lnTo>
                <a:lnTo>
                  <a:pt x="961" y="2264"/>
                </a:lnTo>
                <a:lnTo>
                  <a:pt x="961" y="2262"/>
                </a:lnTo>
                <a:close/>
                <a:moveTo>
                  <a:pt x="969" y="2262"/>
                </a:moveTo>
                <a:lnTo>
                  <a:pt x="975" y="2262"/>
                </a:lnTo>
                <a:lnTo>
                  <a:pt x="975" y="2264"/>
                </a:lnTo>
                <a:lnTo>
                  <a:pt x="969" y="2264"/>
                </a:lnTo>
                <a:lnTo>
                  <a:pt x="969" y="2262"/>
                </a:lnTo>
                <a:close/>
                <a:moveTo>
                  <a:pt x="977" y="2262"/>
                </a:moveTo>
                <a:lnTo>
                  <a:pt x="983" y="2262"/>
                </a:lnTo>
                <a:lnTo>
                  <a:pt x="983" y="2264"/>
                </a:lnTo>
                <a:lnTo>
                  <a:pt x="977" y="2264"/>
                </a:lnTo>
                <a:lnTo>
                  <a:pt x="977" y="2262"/>
                </a:lnTo>
                <a:close/>
                <a:moveTo>
                  <a:pt x="985" y="2262"/>
                </a:moveTo>
                <a:lnTo>
                  <a:pt x="991" y="2262"/>
                </a:lnTo>
                <a:lnTo>
                  <a:pt x="991" y="2264"/>
                </a:lnTo>
                <a:lnTo>
                  <a:pt x="985" y="2264"/>
                </a:lnTo>
                <a:lnTo>
                  <a:pt x="985" y="2262"/>
                </a:lnTo>
                <a:close/>
                <a:moveTo>
                  <a:pt x="993" y="2262"/>
                </a:moveTo>
                <a:lnTo>
                  <a:pt x="999" y="2262"/>
                </a:lnTo>
                <a:lnTo>
                  <a:pt x="999" y="2264"/>
                </a:lnTo>
                <a:lnTo>
                  <a:pt x="993" y="2264"/>
                </a:lnTo>
                <a:lnTo>
                  <a:pt x="993" y="2262"/>
                </a:lnTo>
                <a:close/>
                <a:moveTo>
                  <a:pt x="1001" y="2262"/>
                </a:moveTo>
                <a:lnTo>
                  <a:pt x="1007" y="2262"/>
                </a:lnTo>
                <a:lnTo>
                  <a:pt x="1007" y="2264"/>
                </a:lnTo>
                <a:lnTo>
                  <a:pt x="1001" y="2264"/>
                </a:lnTo>
                <a:lnTo>
                  <a:pt x="1001" y="2262"/>
                </a:lnTo>
                <a:close/>
                <a:moveTo>
                  <a:pt x="1009" y="2262"/>
                </a:moveTo>
                <a:lnTo>
                  <a:pt x="1015" y="2262"/>
                </a:lnTo>
                <a:lnTo>
                  <a:pt x="1015" y="2264"/>
                </a:lnTo>
                <a:lnTo>
                  <a:pt x="1009" y="2264"/>
                </a:lnTo>
                <a:lnTo>
                  <a:pt x="1009" y="2262"/>
                </a:lnTo>
                <a:close/>
                <a:moveTo>
                  <a:pt x="1018" y="2262"/>
                </a:moveTo>
                <a:lnTo>
                  <a:pt x="1024" y="2262"/>
                </a:lnTo>
                <a:lnTo>
                  <a:pt x="1024" y="2264"/>
                </a:lnTo>
                <a:lnTo>
                  <a:pt x="1018" y="2264"/>
                </a:lnTo>
                <a:lnTo>
                  <a:pt x="1018" y="2262"/>
                </a:lnTo>
                <a:close/>
                <a:moveTo>
                  <a:pt x="1026" y="2262"/>
                </a:moveTo>
                <a:lnTo>
                  <a:pt x="1032" y="2262"/>
                </a:lnTo>
                <a:lnTo>
                  <a:pt x="1032" y="2264"/>
                </a:lnTo>
                <a:lnTo>
                  <a:pt x="1026" y="2264"/>
                </a:lnTo>
                <a:lnTo>
                  <a:pt x="1026" y="2262"/>
                </a:lnTo>
                <a:close/>
                <a:moveTo>
                  <a:pt x="1034" y="2262"/>
                </a:moveTo>
                <a:lnTo>
                  <a:pt x="1040" y="2262"/>
                </a:lnTo>
                <a:lnTo>
                  <a:pt x="1040" y="2264"/>
                </a:lnTo>
                <a:lnTo>
                  <a:pt x="1034" y="2264"/>
                </a:lnTo>
                <a:lnTo>
                  <a:pt x="1034" y="2262"/>
                </a:lnTo>
                <a:close/>
                <a:moveTo>
                  <a:pt x="1042" y="2262"/>
                </a:moveTo>
                <a:lnTo>
                  <a:pt x="1048" y="2262"/>
                </a:lnTo>
                <a:lnTo>
                  <a:pt x="1048" y="2264"/>
                </a:lnTo>
                <a:lnTo>
                  <a:pt x="1042" y="2264"/>
                </a:lnTo>
                <a:lnTo>
                  <a:pt x="1042" y="2262"/>
                </a:lnTo>
                <a:close/>
                <a:moveTo>
                  <a:pt x="1050" y="2262"/>
                </a:moveTo>
                <a:lnTo>
                  <a:pt x="1056" y="2262"/>
                </a:lnTo>
                <a:lnTo>
                  <a:pt x="1056" y="2264"/>
                </a:lnTo>
                <a:lnTo>
                  <a:pt x="1050" y="2264"/>
                </a:lnTo>
                <a:lnTo>
                  <a:pt x="1050" y="2262"/>
                </a:lnTo>
                <a:close/>
                <a:moveTo>
                  <a:pt x="1058" y="2262"/>
                </a:moveTo>
                <a:lnTo>
                  <a:pt x="1064" y="2262"/>
                </a:lnTo>
                <a:lnTo>
                  <a:pt x="1064" y="2264"/>
                </a:lnTo>
                <a:lnTo>
                  <a:pt x="1058" y="2264"/>
                </a:lnTo>
                <a:lnTo>
                  <a:pt x="1058" y="2262"/>
                </a:lnTo>
                <a:close/>
                <a:moveTo>
                  <a:pt x="1066" y="2262"/>
                </a:moveTo>
                <a:lnTo>
                  <a:pt x="1072" y="2262"/>
                </a:lnTo>
                <a:lnTo>
                  <a:pt x="1072" y="2264"/>
                </a:lnTo>
                <a:lnTo>
                  <a:pt x="1066" y="2264"/>
                </a:lnTo>
                <a:lnTo>
                  <a:pt x="1066" y="2262"/>
                </a:lnTo>
                <a:close/>
                <a:moveTo>
                  <a:pt x="1074" y="2262"/>
                </a:moveTo>
                <a:lnTo>
                  <a:pt x="1080" y="2262"/>
                </a:lnTo>
                <a:lnTo>
                  <a:pt x="1080" y="2264"/>
                </a:lnTo>
                <a:lnTo>
                  <a:pt x="1074" y="2264"/>
                </a:lnTo>
                <a:lnTo>
                  <a:pt x="1074" y="2262"/>
                </a:lnTo>
                <a:close/>
                <a:moveTo>
                  <a:pt x="1082" y="2262"/>
                </a:moveTo>
                <a:lnTo>
                  <a:pt x="1088" y="2262"/>
                </a:lnTo>
                <a:lnTo>
                  <a:pt x="1088" y="2264"/>
                </a:lnTo>
                <a:lnTo>
                  <a:pt x="1082" y="2264"/>
                </a:lnTo>
                <a:lnTo>
                  <a:pt x="1082" y="2262"/>
                </a:lnTo>
                <a:close/>
                <a:moveTo>
                  <a:pt x="1090" y="2262"/>
                </a:moveTo>
                <a:lnTo>
                  <a:pt x="1096" y="2262"/>
                </a:lnTo>
                <a:lnTo>
                  <a:pt x="1096" y="2264"/>
                </a:lnTo>
                <a:lnTo>
                  <a:pt x="1090" y="2264"/>
                </a:lnTo>
                <a:lnTo>
                  <a:pt x="1090" y="2262"/>
                </a:lnTo>
                <a:close/>
                <a:moveTo>
                  <a:pt x="1098" y="2262"/>
                </a:moveTo>
                <a:lnTo>
                  <a:pt x="1104" y="2262"/>
                </a:lnTo>
                <a:lnTo>
                  <a:pt x="1104" y="2264"/>
                </a:lnTo>
                <a:lnTo>
                  <a:pt x="1098" y="2264"/>
                </a:lnTo>
                <a:lnTo>
                  <a:pt x="1098" y="2262"/>
                </a:lnTo>
                <a:close/>
                <a:moveTo>
                  <a:pt x="1106" y="2262"/>
                </a:moveTo>
                <a:lnTo>
                  <a:pt x="1112" y="2262"/>
                </a:lnTo>
                <a:lnTo>
                  <a:pt x="1112" y="2264"/>
                </a:lnTo>
                <a:lnTo>
                  <a:pt x="1106" y="2264"/>
                </a:lnTo>
                <a:lnTo>
                  <a:pt x="1106" y="2262"/>
                </a:lnTo>
                <a:close/>
                <a:moveTo>
                  <a:pt x="1114" y="2262"/>
                </a:moveTo>
                <a:lnTo>
                  <a:pt x="1121" y="2262"/>
                </a:lnTo>
                <a:lnTo>
                  <a:pt x="1121" y="2264"/>
                </a:lnTo>
                <a:lnTo>
                  <a:pt x="1114" y="2264"/>
                </a:lnTo>
                <a:lnTo>
                  <a:pt x="1114" y="2262"/>
                </a:lnTo>
                <a:close/>
                <a:moveTo>
                  <a:pt x="1123" y="2262"/>
                </a:moveTo>
                <a:lnTo>
                  <a:pt x="1129" y="2262"/>
                </a:lnTo>
                <a:lnTo>
                  <a:pt x="1129" y="2264"/>
                </a:lnTo>
                <a:lnTo>
                  <a:pt x="1123" y="2264"/>
                </a:lnTo>
                <a:lnTo>
                  <a:pt x="1123" y="2262"/>
                </a:lnTo>
                <a:close/>
                <a:moveTo>
                  <a:pt x="1131" y="2262"/>
                </a:moveTo>
                <a:lnTo>
                  <a:pt x="1137" y="2262"/>
                </a:lnTo>
                <a:lnTo>
                  <a:pt x="1137" y="2264"/>
                </a:lnTo>
                <a:lnTo>
                  <a:pt x="1131" y="2264"/>
                </a:lnTo>
                <a:lnTo>
                  <a:pt x="1131" y="2262"/>
                </a:lnTo>
                <a:close/>
                <a:moveTo>
                  <a:pt x="1139" y="2262"/>
                </a:moveTo>
                <a:lnTo>
                  <a:pt x="1145" y="2262"/>
                </a:lnTo>
                <a:lnTo>
                  <a:pt x="1145" y="2264"/>
                </a:lnTo>
                <a:lnTo>
                  <a:pt x="1139" y="2264"/>
                </a:lnTo>
                <a:lnTo>
                  <a:pt x="1139" y="2262"/>
                </a:lnTo>
                <a:close/>
                <a:moveTo>
                  <a:pt x="1147" y="2262"/>
                </a:moveTo>
                <a:lnTo>
                  <a:pt x="1153" y="2262"/>
                </a:lnTo>
                <a:lnTo>
                  <a:pt x="1153" y="2264"/>
                </a:lnTo>
                <a:lnTo>
                  <a:pt x="1147" y="2264"/>
                </a:lnTo>
                <a:lnTo>
                  <a:pt x="1147" y="2262"/>
                </a:lnTo>
                <a:close/>
                <a:moveTo>
                  <a:pt x="1155" y="2262"/>
                </a:moveTo>
                <a:lnTo>
                  <a:pt x="1161" y="2262"/>
                </a:lnTo>
                <a:lnTo>
                  <a:pt x="1161" y="2264"/>
                </a:lnTo>
                <a:lnTo>
                  <a:pt x="1155" y="2264"/>
                </a:lnTo>
                <a:lnTo>
                  <a:pt x="1155" y="2262"/>
                </a:lnTo>
                <a:close/>
                <a:moveTo>
                  <a:pt x="1163" y="2262"/>
                </a:moveTo>
                <a:lnTo>
                  <a:pt x="1169" y="2262"/>
                </a:lnTo>
                <a:lnTo>
                  <a:pt x="1169" y="2264"/>
                </a:lnTo>
                <a:lnTo>
                  <a:pt x="1163" y="2264"/>
                </a:lnTo>
                <a:lnTo>
                  <a:pt x="1163" y="2262"/>
                </a:lnTo>
                <a:close/>
                <a:moveTo>
                  <a:pt x="1171" y="2262"/>
                </a:moveTo>
                <a:lnTo>
                  <a:pt x="1177" y="2262"/>
                </a:lnTo>
                <a:lnTo>
                  <a:pt x="1177" y="2264"/>
                </a:lnTo>
                <a:lnTo>
                  <a:pt x="1171" y="2264"/>
                </a:lnTo>
                <a:lnTo>
                  <a:pt x="1171" y="2262"/>
                </a:lnTo>
                <a:close/>
                <a:moveTo>
                  <a:pt x="1179" y="2262"/>
                </a:moveTo>
                <a:lnTo>
                  <a:pt x="1185" y="2262"/>
                </a:lnTo>
                <a:lnTo>
                  <a:pt x="1185" y="2264"/>
                </a:lnTo>
                <a:lnTo>
                  <a:pt x="1179" y="2264"/>
                </a:lnTo>
                <a:lnTo>
                  <a:pt x="1179" y="2262"/>
                </a:lnTo>
                <a:close/>
                <a:moveTo>
                  <a:pt x="1187" y="2262"/>
                </a:moveTo>
                <a:lnTo>
                  <a:pt x="1193" y="2262"/>
                </a:lnTo>
                <a:lnTo>
                  <a:pt x="1193" y="2264"/>
                </a:lnTo>
                <a:lnTo>
                  <a:pt x="1187" y="2264"/>
                </a:lnTo>
                <a:lnTo>
                  <a:pt x="1187" y="2262"/>
                </a:lnTo>
                <a:close/>
                <a:moveTo>
                  <a:pt x="1195" y="2262"/>
                </a:moveTo>
                <a:lnTo>
                  <a:pt x="1201" y="2262"/>
                </a:lnTo>
                <a:lnTo>
                  <a:pt x="1201" y="2264"/>
                </a:lnTo>
                <a:lnTo>
                  <a:pt x="1195" y="2264"/>
                </a:lnTo>
                <a:lnTo>
                  <a:pt x="1195" y="2262"/>
                </a:lnTo>
                <a:close/>
                <a:moveTo>
                  <a:pt x="1203" y="2262"/>
                </a:moveTo>
                <a:lnTo>
                  <a:pt x="1209" y="2262"/>
                </a:lnTo>
                <a:lnTo>
                  <a:pt x="1209" y="2264"/>
                </a:lnTo>
                <a:lnTo>
                  <a:pt x="1203" y="2264"/>
                </a:lnTo>
                <a:lnTo>
                  <a:pt x="1203" y="2262"/>
                </a:lnTo>
                <a:close/>
                <a:moveTo>
                  <a:pt x="1211" y="2262"/>
                </a:moveTo>
                <a:lnTo>
                  <a:pt x="1217" y="2262"/>
                </a:lnTo>
                <a:lnTo>
                  <a:pt x="1217" y="2264"/>
                </a:lnTo>
                <a:lnTo>
                  <a:pt x="1211" y="2264"/>
                </a:lnTo>
                <a:lnTo>
                  <a:pt x="1211" y="2262"/>
                </a:lnTo>
                <a:close/>
                <a:moveTo>
                  <a:pt x="1219" y="2262"/>
                </a:moveTo>
                <a:lnTo>
                  <a:pt x="1226" y="2262"/>
                </a:lnTo>
                <a:lnTo>
                  <a:pt x="1226" y="2264"/>
                </a:lnTo>
                <a:lnTo>
                  <a:pt x="1219" y="2264"/>
                </a:lnTo>
                <a:lnTo>
                  <a:pt x="1219" y="2262"/>
                </a:lnTo>
                <a:close/>
                <a:moveTo>
                  <a:pt x="1228" y="2262"/>
                </a:moveTo>
                <a:lnTo>
                  <a:pt x="1234" y="2262"/>
                </a:lnTo>
                <a:lnTo>
                  <a:pt x="1234" y="2264"/>
                </a:lnTo>
                <a:lnTo>
                  <a:pt x="1228" y="2264"/>
                </a:lnTo>
                <a:lnTo>
                  <a:pt x="1228" y="2262"/>
                </a:lnTo>
                <a:close/>
                <a:moveTo>
                  <a:pt x="1236" y="2262"/>
                </a:moveTo>
                <a:lnTo>
                  <a:pt x="1242" y="2262"/>
                </a:lnTo>
                <a:lnTo>
                  <a:pt x="1242" y="2264"/>
                </a:lnTo>
                <a:lnTo>
                  <a:pt x="1236" y="2264"/>
                </a:lnTo>
                <a:lnTo>
                  <a:pt x="1236" y="2262"/>
                </a:lnTo>
                <a:close/>
                <a:moveTo>
                  <a:pt x="1244" y="2262"/>
                </a:moveTo>
                <a:lnTo>
                  <a:pt x="1250" y="2262"/>
                </a:lnTo>
                <a:lnTo>
                  <a:pt x="1250" y="2264"/>
                </a:lnTo>
                <a:lnTo>
                  <a:pt x="1244" y="2264"/>
                </a:lnTo>
                <a:lnTo>
                  <a:pt x="1244" y="2262"/>
                </a:lnTo>
                <a:close/>
                <a:moveTo>
                  <a:pt x="1252" y="2262"/>
                </a:moveTo>
                <a:lnTo>
                  <a:pt x="1258" y="2262"/>
                </a:lnTo>
                <a:lnTo>
                  <a:pt x="1258" y="2264"/>
                </a:lnTo>
                <a:lnTo>
                  <a:pt x="1252" y="2264"/>
                </a:lnTo>
                <a:lnTo>
                  <a:pt x="1252" y="2262"/>
                </a:lnTo>
                <a:close/>
                <a:moveTo>
                  <a:pt x="1260" y="2262"/>
                </a:moveTo>
                <a:lnTo>
                  <a:pt x="1266" y="2262"/>
                </a:lnTo>
                <a:lnTo>
                  <a:pt x="1266" y="2264"/>
                </a:lnTo>
                <a:lnTo>
                  <a:pt x="1260" y="2264"/>
                </a:lnTo>
                <a:lnTo>
                  <a:pt x="1260" y="2262"/>
                </a:lnTo>
                <a:close/>
                <a:moveTo>
                  <a:pt x="1268" y="2262"/>
                </a:moveTo>
                <a:lnTo>
                  <a:pt x="1274" y="2262"/>
                </a:lnTo>
                <a:lnTo>
                  <a:pt x="1274" y="2264"/>
                </a:lnTo>
                <a:lnTo>
                  <a:pt x="1268" y="2264"/>
                </a:lnTo>
                <a:lnTo>
                  <a:pt x="1268" y="2262"/>
                </a:lnTo>
                <a:close/>
                <a:moveTo>
                  <a:pt x="1276" y="2262"/>
                </a:moveTo>
                <a:lnTo>
                  <a:pt x="1282" y="2262"/>
                </a:lnTo>
                <a:lnTo>
                  <a:pt x="1282" y="2264"/>
                </a:lnTo>
                <a:lnTo>
                  <a:pt x="1276" y="2264"/>
                </a:lnTo>
                <a:lnTo>
                  <a:pt x="1276" y="2262"/>
                </a:lnTo>
                <a:close/>
                <a:moveTo>
                  <a:pt x="1284" y="2262"/>
                </a:moveTo>
                <a:lnTo>
                  <a:pt x="1290" y="2262"/>
                </a:lnTo>
                <a:lnTo>
                  <a:pt x="1290" y="2264"/>
                </a:lnTo>
                <a:lnTo>
                  <a:pt x="1284" y="2264"/>
                </a:lnTo>
                <a:lnTo>
                  <a:pt x="1284" y="2262"/>
                </a:lnTo>
                <a:close/>
                <a:moveTo>
                  <a:pt x="1292" y="2262"/>
                </a:moveTo>
                <a:lnTo>
                  <a:pt x="1298" y="2262"/>
                </a:lnTo>
                <a:lnTo>
                  <a:pt x="1298" y="2264"/>
                </a:lnTo>
                <a:lnTo>
                  <a:pt x="1292" y="2264"/>
                </a:lnTo>
                <a:lnTo>
                  <a:pt x="1292" y="2262"/>
                </a:lnTo>
                <a:close/>
                <a:moveTo>
                  <a:pt x="1300" y="2262"/>
                </a:moveTo>
                <a:lnTo>
                  <a:pt x="1306" y="2262"/>
                </a:lnTo>
                <a:lnTo>
                  <a:pt x="1306" y="2264"/>
                </a:lnTo>
                <a:lnTo>
                  <a:pt x="1300" y="2264"/>
                </a:lnTo>
                <a:lnTo>
                  <a:pt x="1300" y="2262"/>
                </a:lnTo>
                <a:close/>
                <a:moveTo>
                  <a:pt x="1308" y="2262"/>
                </a:moveTo>
                <a:lnTo>
                  <a:pt x="1314" y="2262"/>
                </a:lnTo>
                <a:lnTo>
                  <a:pt x="1314" y="2264"/>
                </a:lnTo>
                <a:lnTo>
                  <a:pt x="1308" y="2264"/>
                </a:lnTo>
                <a:lnTo>
                  <a:pt x="1308" y="2262"/>
                </a:lnTo>
                <a:close/>
                <a:moveTo>
                  <a:pt x="1316" y="2262"/>
                </a:moveTo>
                <a:lnTo>
                  <a:pt x="1322" y="2262"/>
                </a:lnTo>
                <a:lnTo>
                  <a:pt x="1322" y="2264"/>
                </a:lnTo>
                <a:lnTo>
                  <a:pt x="1316" y="2264"/>
                </a:lnTo>
                <a:lnTo>
                  <a:pt x="1316" y="2262"/>
                </a:lnTo>
                <a:close/>
                <a:moveTo>
                  <a:pt x="1324" y="2262"/>
                </a:moveTo>
                <a:lnTo>
                  <a:pt x="1331" y="2262"/>
                </a:lnTo>
                <a:lnTo>
                  <a:pt x="1331" y="2264"/>
                </a:lnTo>
                <a:lnTo>
                  <a:pt x="1324" y="2264"/>
                </a:lnTo>
                <a:lnTo>
                  <a:pt x="1324" y="2262"/>
                </a:lnTo>
                <a:close/>
                <a:moveTo>
                  <a:pt x="1333" y="2262"/>
                </a:moveTo>
                <a:lnTo>
                  <a:pt x="1339" y="2262"/>
                </a:lnTo>
                <a:lnTo>
                  <a:pt x="1339" y="2264"/>
                </a:lnTo>
                <a:lnTo>
                  <a:pt x="1333" y="2264"/>
                </a:lnTo>
                <a:lnTo>
                  <a:pt x="1333" y="2262"/>
                </a:lnTo>
                <a:close/>
                <a:moveTo>
                  <a:pt x="1341" y="2262"/>
                </a:moveTo>
                <a:lnTo>
                  <a:pt x="1347" y="2262"/>
                </a:lnTo>
                <a:lnTo>
                  <a:pt x="1347" y="2264"/>
                </a:lnTo>
                <a:lnTo>
                  <a:pt x="1341" y="2264"/>
                </a:lnTo>
                <a:lnTo>
                  <a:pt x="1341" y="2262"/>
                </a:lnTo>
                <a:close/>
                <a:moveTo>
                  <a:pt x="1349" y="2262"/>
                </a:moveTo>
                <a:lnTo>
                  <a:pt x="1355" y="2262"/>
                </a:lnTo>
                <a:lnTo>
                  <a:pt x="1355" y="2264"/>
                </a:lnTo>
                <a:lnTo>
                  <a:pt x="1349" y="2264"/>
                </a:lnTo>
                <a:lnTo>
                  <a:pt x="1349" y="2262"/>
                </a:lnTo>
                <a:close/>
                <a:moveTo>
                  <a:pt x="1357" y="2262"/>
                </a:moveTo>
                <a:lnTo>
                  <a:pt x="1363" y="2262"/>
                </a:lnTo>
                <a:lnTo>
                  <a:pt x="1363" y="2264"/>
                </a:lnTo>
                <a:lnTo>
                  <a:pt x="1357" y="2264"/>
                </a:lnTo>
                <a:lnTo>
                  <a:pt x="1357" y="2262"/>
                </a:lnTo>
                <a:close/>
                <a:moveTo>
                  <a:pt x="1365" y="2262"/>
                </a:moveTo>
                <a:lnTo>
                  <a:pt x="1371" y="2262"/>
                </a:lnTo>
                <a:lnTo>
                  <a:pt x="1371" y="2264"/>
                </a:lnTo>
                <a:lnTo>
                  <a:pt x="1365" y="2264"/>
                </a:lnTo>
                <a:lnTo>
                  <a:pt x="1365" y="2262"/>
                </a:lnTo>
                <a:close/>
                <a:moveTo>
                  <a:pt x="1373" y="2262"/>
                </a:moveTo>
                <a:lnTo>
                  <a:pt x="1379" y="2262"/>
                </a:lnTo>
                <a:lnTo>
                  <a:pt x="1379" y="2264"/>
                </a:lnTo>
                <a:lnTo>
                  <a:pt x="1373" y="2264"/>
                </a:lnTo>
                <a:lnTo>
                  <a:pt x="1373" y="2262"/>
                </a:lnTo>
                <a:close/>
                <a:moveTo>
                  <a:pt x="1381" y="2262"/>
                </a:moveTo>
                <a:lnTo>
                  <a:pt x="1387" y="2262"/>
                </a:lnTo>
                <a:lnTo>
                  <a:pt x="1387" y="2264"/>
                </a:lnTo>
                <a:lnTo>
                  <a:pt x="1381" y="2264"/>
                </a:lnTo>
                <a:lnTo>
                  <a:pt x="1381" y="2262"/>
                </a:lnTo>
                <a:close/>
                <a:moveTo>
                  <a:pt x="1389" y="2262"/>
                </a:moveTo>
                <a:lnTo>
                  <a:pt x="1395" y="2262"/>
                </a:lnTo>
                <a:lnTo>
                  <a:pt x="1395" y="2264"/>
                </a:lnTo>
                <a:lnTo>
                  <a:pt x="1389" y="2264"/>
                </a:lnTo>
                <a:lnTo>
                  <a:pt x="1389" y="2262"/>
                </a:lnTo>
                <a:close/>
                <a:moveTo>
                  <a:pt x="1397" y="2262"/>
                </a:moveTo>
                <a:lnTo>
                  <a:pt x="1403" y="2262"/>
                </a:lnTo>
                <a:lnTo>
                  <a:pt x="1403" y="2264"/>
                </a:lnTo>
                <a:lnTo>
                  <a:pt x="1397" y="2264"/>
                </a:lnTo>
                <a:lnTo>
                  <a:pt x="1397" y="2262"/>
                </a:lnTo>
                <a:close/>
                <a:moveTo>
                  <a:pt x="1405" y="2262"/>
                </a:moveTo>
                <a:lnTo>
                  <a:pt x="1411" y="2262"/>
                </a:lnTo>
                <a:lnTo>
                  <a:pt x="1411" y="2264"/>
                </a:lnTo>
                <a:lnTo>
                  <a:pt x="1405" y="2264"/>
                </a:lnTo>
                <a:lnTo>
                  <a:pt x="1405" y="2262"/>
                </a:lnTo>
                <a:close/>
                <a:moveTo>
                  <a:pt x="1413" y="2262"/>
                </a:moveTo>
                <a:lnTo>
                  <a:pt x="1419" y="2262"/>
                </a:lnTo>
                <a:lnTo>
                  <a:pt x="1419" y="2264"/>
                </a:lnTo>
                <a:lnTo>
                  <a:pt x="1413" y="2264"/>
                </a:lnTo>
                <a:lnTo>
                  <a:pt x="1413" y="2262"/>
                </a:lnTo>
                <a:close/>
                <a:moveTo>
                  <a:pt x="1421" y="2262"/>
                </a:moveTo>
                <a:lnTo>
                  <a:pt x="1427" y="2262"/>
                </a:lnTo>
                <a:lnTo>
                  <a:pt x="1427" y="2264"/>
                </a:lnTo>
                <a:lnTo>
                  <a:pt x="1421" y="2264"/>
                </a:lnTo>
                <a:lnTo>
                  <a:pt x="1421" y="2262"/>
                </a:lnTo>
                <a:close/>
                <a:moveTo>
                  <a:pt x="1429" y="2262"/>
                </a:moveTo>
                <a:lnTo>
                  <a:pt x="1436" y="2262"/>
                </a:lnTo>
                <a:lnTo>
                  <a:pt x="1436" y="2264"/>
                </a:lnTo>
                <a:lnTo>
                  <a:pt x="1429" y="2264"/>
                </a:lnTo>
                <a:lnTo>
                  <a:pt x="1429" y="2262"/>
                </a:lnTo>
                <a:close/>
                <a:moveTo>
                  <a:pt x="1438" y="2262"/>
                </a:moveTo>
                <a:lnTo>
                  <a:pt x="1444" y="2262"/>
                </a:lnTo>
                <a:lnTo>
                  <a:pt x="1444" y="2264"/>
                </a:lnTo>
                <a:lnTo>
                  <a:pt x="1438" y="2264"/>
                </a:lnTo>
                <a:lnTo>
                  <a:pt x="1438" y="2262"/>
                </a:lnTo>
                <a:close/>
                <a:moveTo>
                  <a:pt x="1446" y="2262"/>
                </a:moveTo>
                <a:lnTo>
                  <a:pt x="1452" y="2262"/>
                </a:lnTo>
                <a:lnTo>
                  <a:pt x="1452" y="2264"/>
                </a:lnTo>
                <a:lnTo>
                  <a:pt x="1446" y="2264"/>
                </a:lnTo>
                <a:lnTo>
                  <a:pt x="1446" y="2262"/>
                </a:lnTo>
                <a:close/>
                <a:moveTo>
                  <a:pt x="1454" y="2262"/>
                </a:moveTo>
                <a:lnTo>
                  <a:pt x="1460" y="2262"/>
                </a:lnTo>
                <a:lnTo>
                  <a:pt x="1460" y="2264"/>
                </a:lnTo>
                <a:lnTo>
                  <a:pt x="1454" y="2264"/>
                </a:lnTo>
                <a:lnTo>
                  <a:pt x="1454" y="2262"/>
                </a:lnTo>
                <a:close/>
                <a:moveTo>
                  <a:pt x="1462" y="2262"/>
                </a:moveTo>
                <a:lnTo>
                  <a:pt x="1468" y="2262"/>
                </a:lnTo>
                <a:lnTo>
                  <a:pt x="1468" y="2264"/>
                </a:lnTo>
                <a:lnTo>
                  <a:pt x="1462" y="2264"/>
                </a:lnTo>
                <a:lnTo>
                  <a:pt x="1462" y="2262"/>
                </a:lnTo>
                <a:close/>
                <a:moveTo>
                  <a:pt x="1470" y="2262"/>
                </a:moveTo>
                <a:lnTo>
                  <a:pt x="1476" y="2262"/>
                </a:lnTo>
                <a:lnTo>
                  <a:pt x="1476" y="2264"/>
                </a:lnTo>
                <a:lnTo>
                  <a:pt x="1470" y="2264"/>
                </a:lnTo>
                <a:lnTo>
                  <a:pt x="1470" y="2262"/>
                </a:lnTo>
                <a:close/>
                <a:moveTo>
                  <a:pt x="1478" y="2262"/>
                </a:moveTo>
                <a:lnTo>
                  <a:pt x="1484" y="2262"/>
                </a:lnTo>
                <a:lnTo>
                  <a:pt x="1484" y="2264"/>
                </a:lnTo>
                <a:lnTo>
                  <a:pt x="1478" y="2264"/>
                </a:lnTo>
                <a:lnTo>
                  <a:pt x="1478" y="2262"/>
                </a:lnTo>
                <a:close/>
                <a:moveTo>
                  <a:pt x="1486" y="2262"/>
                </a:moveTo>
                <a:lnTo>
                  <a:pt x="1492" y="2262"/>
                </a:lnTo>
                <a:lnTo>
                  <a:pt x="1492" y="2264"/>
                </a:lnTo>
                <a:lnTo>
                  <a:pt x="1486" y="2264"/>
                </a:lnTo>
                <a:lnTo>
                  <a:pt x="1486" y="2262"/>
                </a:lnTo>
                <a:close/>
                <a:moveTo>
                  <a:pt x="1494" y="2262"/>
                </a:moveTo>
                <a:lnTo>
                  <a:pt x="1500" y="2262"/>
                </a:lnTo>
                <a:lnTo>
                  <a:pt x="1500" y="2264"/>
                </a:lnTo>
                <a:lnTo>
                  <a:pt x="1494" y="2264"/>
                </a:lnTo>
                <a:lnTo>
                  <a:pt x="1494" y="2262"/>
                </a:lnTo>
                <a:close/>
                <a:moveTo>
                  <a:pt x="1502" y="2262"/>
                </a:moveTo>
                <a:lnTo>
                  <a:pt x="1508" y="2262"/>
                </a:lnTo>
                <a:lnTo>
                  <a:pt x="1508" y="2264"/>
                </a:lnTo>
                <a:lnTo>
                  <a:pt x="1502" y="2264"/>
                </a:lnTo>
                <a:lnTo>
                  <a:pt x="1502" y="2262"/>
                </a:lnTo>
                <a:close/>
                <a:moveTo>
                  <a:pt x="1510" y="2262"/>
                </a:moveTo>
                <a:lnTo>
                  <a:pt x="1516" y="2262"/>
                </a:lnTo>
                <a:lnTo>
                  <a:pt x="1516" y="2264"/>
                </a:lnTo>
                <a:lnTo>
                  <a:pt x="1510" y="2264"/>
                </a:lnTo>
                <a:lnTo>
                  <a:pt x="1510" y="2262"/>
                </a:lnTo>
                <a:close/>
                <a:moveTo>
                  <a:pt x="1518" y="2262"/>
                </a:moveTo>
                <a:lnTo>
                  <a:pt x="1524" y="2262"/>
                </a:lnTo>
                <a:lnTo>
                  <a:pt x="1524" y="2264"/>
                </a:lnTo>
                <a:lnTo>
                  <a:pt x="1518" y="2264"/>
                </a:lnTo>
                <a:lnTo>
                  <a:pt x="1518" y="2262"/>
                </a:lnTo>
                <a:close/>
                <a:moveTo>
                  <a:pt x="1526" y="2262"/>
                </a:moveTo>
                <a:lnTo>
                  <a:pt x="1532" y="2262"/>
                </a:lnTo>
                <a:lnTo>
                  <a:pt x="1532" y="2264"/>
                </a:lnTo>
                <a:lnTo>
                  <a:pt x="1526" y="2264"/>
                </a:lnTo>
                <a:lnTo>
                  <a:pt x="1526" y="2262"/>
                </a:lnTo>
                <a:close/>
                <a:moveTo>
                  <a:pt x="1535" y="2262"/>
                </a:moveTo>
                <a:lnTo>
                  <a:pt x="1541" y="2262"/>
                </a:lnTo>
                <a:lnTo>
                  <a:pt x="1541" y="2264"/>
                </a:lnTo>
                <a:lnTo>
                  <a:pt x="1535" y="2264"/>
                </a:lnTo>
                <a:lnTo>
                  <a:pt x="1535" y="2262"/>
                </a:lnTo>
                <a:close/>
                <a:moveTo>
                  <a:pt x="1543" y="2262"/>
                </a:moveTo>
                <a:lnTo>
                  <a:pt x="1549" y="2262"/>
                </a:lnTo>
                <a:lnTo>
                  <a:pt x="1549" y="2264"/>
                </a:lnTo>
                <a:lnTo>
                  <a:pt x="1543" y="2264"/>
                </a:lnTo>
                <a:lnTo>
                  <a:pt x="1543" y="2262"/>
                </a:lnTo>
                <a:close/>
                <a:moveTo>
                  <a:pt x="1551" y="2262"/>
                </a:moveTo>
                <a:lnTo>
                  <a:pt x="1557" y="2262"/>
                </a:lnTo>
                <a:lnTo>
                  <a:pt x="1557" y="2264"/>
                </a:lnTo>
                <a:lnTo>
                  <a:pt x="1551" y="2264"/>
                </a:lnTo>
                <a:lnTo>
                  <a:pt x="1551" y="2262"/>
                </a:lnTo>
                <a:close/>
                <a:moveTo>
                  <a:pt x="1559" y="2262"/>
                </a:moveTo>
                <a:lnTo>
                  <a:pt x="1565" y="2262"/>
                </a:lnTo>
                <a:lnTo>
                  <a:pt x="1565" y="2264"/>
                </a:lnTo>
                <a:lnTo>
                  <a:pt x="1559" y="2264"/>
                </a:lnTo>
                <a:lnTo>
                  <a:pt x="1559" y="2262"/>
                </a:lnTo>
                <a:close/>
                <a:moveTo>
                  <a:pt x="1567" y="2262"/>
                </a:moveTo>
                <a:lnTo>
                  <a:pt x="1573" y="2262"/>
                </a:lnTo>
                <a:lnTo>
                  <a:pt x="1573" y="2264"/>
                </a:lnTo>
                <a:lnTo>
                  <a:pt x="1567" y="2264"/>
                </a:lnTo>
                <a:lnTo>
                  <a:pt x="1567" y="2262"/>
                </a:lnTo>
                <a:close/>
                <a:moveTo>
                  <a:pt x="1575" y="2262"/>
                </a:moveTo>
                <a:lnTo>
                  <a:pt x="1581" y="2262"/>
                </a:lnTo>
                <a:lnTo>
                  <a:pt x="1581" y="2264"/>
                </a:lnTo>
                <a:lnTo>
                  <a:pt x="1575" y="2264"/>
                </a:lnTo>
                <a:lnTo>
                  <a:pt x="1575" y="2262"/>
                </a:lnTo>
                <a:close/>
                <a:moveTo>
                  <a:pt x="1583" y="2262"/>
                </a:moveTo>
                <a:lnTo>
                  <a:pt x="1589" y="2262"/>
                </a:lnTo>
                <a:lnTo>
                  <a:pt x="1589" y="2264"/>
                </a:lnTo>
                <a:lnTo>
                  <a:pt x="1583" y="2264"/>
                </a:lnTo>
                <a:lnTo>
                  <a:pt x="1583" y="2262"/>
                </a:lnTo>
                <a:close/>
                <a:moveTo>
                  <a:pt x="1591" y="2262"/>
                </a:moveTo>
                <a:lnTo>
                  <a:pt x="1597" y="2262"/>
                </a:lnTo>
                <a:lnTo>
                  <a:pt x="1597" y="2264"/>
                </a:lnTo>
                <a:lnTo>
                  <a:pt x="1591" y="2264"/>
                </a:lnTo>
                <a:lnTo>
                  <a:pt x="1591" y="2262"/>
                </a:lnTo>
                <a:close/>
                <a:moveTo>
                  <a:pt x="1599" y="2262"/>
                </a:moveTo>
                <a:lnTo>
                  <a:pt x="1605" y="2262"/>
                </a:lnTo>
                <a:lnTo>
                  <a:pt x="1605" y="2264"/>
                </a:lnTo>
                <a:lnTo>
                  <a:pt x="1599" y="2264"/>
                </a:lnTo>
                <a:lnTo>
                  <a:pt x="1599" y="2262"/>
                </a:lnTo>
                <a:close/>
                <a:moveTo>
                  <a:pt x="1607" y="2262"/>
                </a:moveTo>
                <a:lnTo>
                  <a:pt x="1613" y="2262"/>
                </a:lnTo>
                <a:lnTo>
                  <a:pt x="1613" y="2264"/>
                </a:lnTo>
                <a:lnTo>
                  <a:pt x="1607" y="2264"/>
                </a:lnTo>
                <a:lnTo>
                  <a:pt x="1607" y="2262"/>
                </a:lnTo>
                <a:close/>
                <a:moveTo>
                  <a:pt x="1615" y="2262"/>
                </a:moveTo>
                <a:lnTo>
                  <a:pt x="1621" y="2262"/>
                </a:lnTo>
                <a:lnTo>
                  <a:pt x="1621" y="2264"/>
                </a:lnTo>
                <a:lnTo>
                  <a:pt x="1615" y="2264"/>
                </a:lnTo>
                <a:lnTo>
                  <a:pt x="1615" y="2262"/>
                </a:lnTo>
                <a:close/>
                <a:moveTo>
                  <a:pt x="1623" y="2262"/>
                </a:moveTo>
                <a:lnTo>
                  <a:pt x="1629" y="2262"/>
                </a:lnTo>
                <a:lnTo>
                  <a:pt x="1629" y="2264"/>
                </a:lnTo>
                <a:lnTo>
                  <a:pt x="1623" y="2264"/>
                </a:lnTo>
                <a:lnTo>
                  <a:pt x="1623" y="2262"/>
                </a:lnTo>
                <a:close/>
                <a:moveTo>
                  <a:pt x="1631" y="2262"/>
                </a:moveTo>
                <a:lnTo>
                  <a:pt x="1637" y="2262"/>
                </a:lnTo>
                <a:lnTo>
                  <a:pt x="1637" y="2264"/>
                </a:lnTo>
                <a:lnTo>
                  <a:pt x="1631" y="2264"/>
                </a:lnTo>
                <a:lnTo>
                  <a:pt x="1631" y="2262"/>
                </a:lnTo>
                <a:close/>
                <a:moveTo>
                  <a:pt x="1640" y="2262"/>
                </a:moveTo>
                <a:lnTo>
                  <a:pt x="1646" y="2262"/>
                </a:lnTo>
                <a:lnTo>
                  <a:pt x="1646" y="2264"/>
                </a:lnTo>
                <a:lnTo>
                  <a:pt x="1640" y="2264"/>
                </a:lnTo>
                <a:lnTo>
                  <a:pt x="1640" y="2262"/>
                </a:lnTo>
                <a:close/>
                <a:moveTo>
                  <a:pt x="1648" y="2262"/>
                </a:moveTo>
                <a:lnTo>
                  <a:pt x="1654" y="2262"/>
                </a:lnTo>
                <a:lnTo>
                  <a:pt x="1654" y="2264"/>
                </a:lnTo>
                <a:lnTo>
                  <a:pt x="1648" y="2264"/>
                </a:lnTo>
                <a:lnTo>
                  <a:pt x="1648" y="2262"/>
                </a:lnTo>
                <a:close/>
                <a:moveTo>
                  <a:pt x="1656" y="2262"/>
                </a:moveTo>
                <a:lnTo>
                  <a:pt x="1662" y="2262"/>
                </a:lnTo>
                <a:lnTo>
                  <a:pt x="1662" y="2264"/>
                </a:lnTo>
                <a:lnTo>
                  <a:pt x="1656" y="2264"/>
                </a:lnTo>
                <a:lnTo>
                  <a:pt x="1656" y="2262"/>
                </a:lnTo>
                <a:close/>
                <a:moveTo>
                  <a:pt x="1664" y="2262"/>
                </a:moveTo>
                <a:lnTo>
                  <a:pt x="1670" y="2262"/>
                </a:lnTo>
                <a:lnTo>
                  <a:pt x="1670" y="2264"/>
                </a:lnTo>
                <a:lnTo>
                  <a:pt x="1664" y="2264"/>
                </a:lnTo>
                <a:lnTo>
                  <a:pt x="1664" y="2262"/>
                </a:lnTo>
                <a:close/>
                <a:moveTo>
                  <a:pt x="1672" y="2262"/>
                </a:moveTo>
                <a:lnTo>
                  <a:pt x="1678" y="2262"/>
                </a:lnTo>
                <a:lnTo>
                  <a:pt x="1678" y="2264"/>
                </a:lnTo>
                <a:lnTo>
                  <a:pt x="1672" y="2264"/>
                </a:lnTo>
                <a:lnTo>
                  <a:pt x="1672" y="2262"/>
                </a:lnTo>
                <a:close/>
                <a:moveTo>
                  <a:pt x="1680" y="2262"/>
                </a:moveTo>
                <a:lnTo>
                  <a:pt x="1686" y="2262"/>
                </a:lnTo>
                <a:lnTo>
                  <a:pt x="1686" y="2264"/>
                </a:lnTo>
                <a:lnTo>
                  <a:pt x="1680" y="2264"/>
                </a:lnTo>
                <a:lnTo>
                  <a:pt x="1680" y="2262"/>
                </a:lnTo>
                <a:close/>
                <a:moveTo>
                  <a:pt x="1688" y="2262"/>
                </a:moveTo>
                <a:lnTo>
                  <a:pt x="1694" y="2262"/>
                </a:lnTo>
                <a:lnTo>
                  <a:pt x="1694" y="2264"/>
                </a:lnTo>
                <a:lnTo>
                  <a:pt x="1688" y="2264"/>
                </a:lnTo>
                <a:lnTo>
                  <a:pt x="1688" y="2262"/>
                </a:lnTo>
                <a:close/>
                <a:moveTo>
                  <a:pt x="1696" y="2262"/>
                </a:moveTo>
                <a:lnTo>
                  <a:pt x="1702" y="2262"/>
                </a:lnTo>
                <a:lnTo>
                  <a:pt x="1702" y="2264"/>
                </a:lnTo>
                <a:lnTo>
                  <a:pt x="1696" y="2264"/>
                </a:lnTo>
                <a:lnTo>
                  <a:pt x="1696" y="2262"/>
                </a:lnTo>
                <a:close/>
                <a:moveTo>
                  <a:pt x="1704" y="2262"/>
                </a:moveTo>
                <a:lnTo>
                  <a:pt x="1710" y="2262"/>
                </a:lnTo>
                <a:lnTo>
                  <a:pt x="1710" y="2264"/>
                </a:lnTo>
                <a:lnTo>
                  <a:pt x="1704" y="2264"/>
                </a:lnTo>
                <a:lnTo>
                  <a:pt x="1704" y="2262"/>
                </a:lnTo>
                <a:close/>
                <a:moveTo>
                  <a:pt x="1712" y="2262"/>
                </a:moveTo>
                <a:lnTo>
                  <a:pt x="1718" y="2262"/>
                </a:lnTo>
                <a:lnTo>
                  <a:pt x="1718" y="2264"/>
                </a:lnTo>
                <a:lnTo>
                  <a:pt x="1712" y="2264"/>
                </a:lnTo>
                <a:lnTo>
                  <a:pt x="1712" y="2262"/>
                </a:lnTo>
                <a:close/>
                <a:moveTo>
                  <a:pt x="1720" y="2262"/>
                </a:moveTo>
                <a:lnTo>
                  <a:pt x="1726" y="2262"/>
                </a:lnTo>
                <a:lnTo>
                  <a:pt x="1726" y="2264"/>
                </a:lnTo>
                <a:lnTo>
                  <a:pt x="1720" y="2264"/>
                </a:lnTo>
                <a:lnTo>
                  <a:pt x="1720" y="2262"/>
                </a:lnTo>
                <a:close/>
                <a:moveTo>
                  <a:pt x="1728" y="2262"/>
                </a:moveTo>
                <a:lnTo>
                  <a:pt x="1734" y="2262"/>
                </a:lnTo>
                <a:lnTo>
                  <a:pt x="1734" y="2264"/>
                </a:lnTo>
                <a:lnTo>
                  <a:pt x="1728" y="2264"/>
                </a:lnTo>
                <a:lnTo>
                  <a:pt x="1728" y="2262"/>
                </a:lnTo>
                <a:close/>
                <a:moveTo>
                  <a:pt x="1736" y="2262"/>
                </a:moveTo>
                <a:lnTo>
                  <a:pt x="1743" y="2262"/>
                </a:lnTo>
                <a:lnTo>
                  <a:pt x="1743" y="2264"/>
                </a:lnTo>
                <a:lnTo>
                  <a:pt x="1736" y="2264"/>
                </a:lnTo>
                <a:lnTo>
                  <a:pt x="1736" y="2262"/>
                </a:lnTo>
                <a:close/>
                <a:moveTo>
                  <a:pt x="1745" y="2262"/>
                </a:moveTo>
                <a:lnTo>
                  <a:pt x="1751" y="2262"/>
                </a:lnTo>
                <a:lnTo>
                  <a:pt x="1751" y="2264"/>
                </a:lnTo>
                <a:lnTo>
                  <a:pt x="1745" y="2264"/>
                </a:lnTo>
                <a:lnTo>
                  <a:pt x="1745" y="2262"/>
                </a:lnTo>
                <a:close/>
                <a:moveTo>
                  <a:pt x="1753" y="2262"/>
                </a:moveTo>
                <a:lnTo>
                  <a:pt x="1759" y="2262"/>
                </a:lnTo>
                <a:lnTo>
                  <a:pt x="1759" y="2264"/>
                </a:lnTo>
                <a:lnTo>
                  <a:pt x="1753" y="2264"/>
                </a:lnTo>
                <a:lnTo>
                  <a:pt x="1753" y="2262"/>
                </a:lnTo>
                <a:close/>
                <a:moveTo>
                  <a:pt x="1761" y="2262"/>
                </a:moveTo>
                <a:lnTo>
                  <a:pt x="1767" y="2262"/>
                </a:lnTo>
                <a:lnTo>
                  <a:pt x="1767" y="2264"/>
                </a:lnTo>
                <a:lnTo>
                  <a:pt x="1761" y="2264"/>
                </a:lnTo>
                <a:lnTo>
                  <a:pt x="1761" y="2262"/>
                </a:lnTo>
                <a:close/>
                <a:moveTo>
                  <a:pt x="1769" y="2262"/>
                </a:moveTo>
                <a:lnTo>
                  <a:pt x="1775" y="2262"/>
                </a:lnTo>
                <a:lnTo>
                  <a:pt x="1775" y="2264"/>
                </a:lnTo>
                <a:lnTo>
                  <a:pt x="1769" y="2264"/>
                </a:lnTo>
                <a:lnTo>
                  <a:pt x="1769" y="2262"/>
                </a:lnTo>
                <a:close/>
                <a:moveTo>
                  <a:pt x="1777" y="2262"/>
                </a:moveTo>
                <a:lnTo>
                  <a:pt x="1783" y="2262"/>
                </a:lnTo>
                <a:lnTo>
                  <a:pt x="1783" y="2264"/>
                </a:lnTo>
                <a:lnTo>
                  <a:pt x="1777" y="2264"/>
                </a:lnTo>
                <a:lnTo>
                  <a:pt x="1777" y="2262"/>
                </a:lnTo>
                <a:close/>
                <a:moveTo>
                  <a:pt x="1785" y="2262"/>
                </a:moveTo>
                <a:lnTo>
                  <a:pt x="1791" y="2262"/>
                </a:lnTo>
                <a:lnTo>
                  <a:pt x="1791" y="2264"/>
                </a:lnTo>
                <a:lnTo>
                  <a:pt x="1785" y="2264"/>
                </a:lnTo>
                <a:lnTo>
                  <a:pt x="1785" y="2262"/>
                </a:lnTo>
                <a:close/>
                <a:moveTo>
                  <a:pt x="1793" y="2262"/>
                </a:moveTo>
                <a:lnTo>
                  <a:pt x="1799" y="2262"/>
                </a:lnTo>
                <a:lnTo>
                  <a:pt x="1799" y="2264"/>
                </a:lnTo>
                <a:lnTo>
                  <a:pt x="1793" y="2264"/>
                </a:lnTo>
                <a:lnTo>
                  <a:pt x="1793" y="2262"/>
                </a:lnTo>
                <a:close/>
                <a:moveTo>
                  <a:pt x="1801" y="2262"/>
                </a:moveTo>
                <a:lnTo>
                  <a:pt x="1807" y="2262"/>
                </a:lnTo>
                <a:lnTo>
                  <a:pt x="1807" y="2264"/>
                </a:lnTo>
                <a:lnTo>
                  <a:pt x="1801" y="2264"/>
                </a:lnTo>
                <a:lnTo>
                  <a:pt x="1801" y="2262"/>
                </a:lnTo>
                <a:close/>
                <a:moveTo>
                  <a:pt x="1809" y="2262"/>
                </a:moveTo>
                <a:lnTo>
                  <a:pt x="1815" y="2262"/>
                </a:lnTo>
                <a:lnTo>
                  <a:pt x="1815" y="2264"/>
                </a:lnTo>
                <a:lnTo>
                  <a:pt x="1809" y="2264"/>
                </a:lnTo>
                <a:lnTo>
                  <a:pt x="1809" y="2262"/>
                </a:lnTo>
                <a:close/>
                <a:moveTo>
                  <a:pt x="1817" y="2262"/>
                </a:moveTo>
                <a:lnTo>
                  <a:pt x="1823" y="2262"/>
                </a:lnTo>
                <a:lnTo>
                  <a:pt x="1823" y="2264"/>
                </a:lnTo>
                <a:lnTo>
                  <a:pt x="1817" y="2264"/>
                </a:lnTo>
                <a:lnTo>
                  <a:pt x="1817" y="2262"/>
                </a:lnTo>
                <a:close/>
                <a:moveTo>
                  <a:pt x="1825" y="2262"/>
                </a:moveTo>
                <a:lnTo>
                  <a:pt x="1831" y="2262"/>
                </a:lnTo>
                <a:lnTo>
                  <a:pt x="1831" y="2264"/>
                </a:lnTo>
                <a:lnTo>
                  <a:pt x="1825" y="2264"/>
                </a:lnTo>
                <a:lnTo>
                  <a:pt x="1825" y="2262"/>
                </a:lnTo>
                <a:close/>
                <a:moveTo>
                  <a:pt x="1833" y="2262"/>
                </a:moveTo>
                <a:lnTo>
                  <a:pt x="1839" y="2262"/>
                </a:lnTo>
                <a:lnTo>
                  <a:pt x="1839" y="2264"/>
                </a:lnTo>
                <a:lnTo>
                  <a:pt x="1833" y="2264"/>
                </a:lnTo>
                <a:lnTo>
                  <a:pt x="1833" y="2262"/>
                </a:lnTo>
                <a:close/>
                <a:moveTo>
                  <a:pt x="1841" y="2262"/>
                </a:moveTo>
                <a:lnTo>
                  <a:pt x="1848" y="2262"/>
                </a:lnTo>
                <a:lnTo>
                  <a:pt x="1848" y="2264"/>
                </a:lnTo>
                <a:lnTo>
                  <a:pt x="1841" y="2264"/>
                </a:lnTo>
                <a:lnTo>
                  <a:pt x="1841" y="2262"/>
                </a:lnTo>
                <a:close/>
                <a:moveTo>
                  <a:pt x="1850" y="2262"/>
                </a:moveTo>
                <a:lnTo>
                  <a:pt x="1856" y="2262"/>
                </a:lnTo>
                <a:lnTo>
                  <a:pt x="1856" y="2264"/>
                </a:lnTo>
                <a:lnTo>
                  <a:pt x="1850" y="2264"/>
                </a:lnTo>
                <a:lnTo>
                  <a:pt x="1850" y="2262"/>
                </a:lnTo>
                <a:close/>
                <a:moveTo>
                  <a:pt x="1858" y="2262"/>
                </a:moveTo>
                <a:lnTo>
                  <a:pt x="1864" y="2262"/>
                </a:lnTo>
                <a:lnTo>
                  <a:pt x="1864" y="2264"/>
                </a:lnTo>
                <a:lnTo>
                  <a:pt x="1858" y="2264"/>
                </a:lnTo>
                <a:lnTo>
                  <a:pt x="1858" y="2262"/>
                </a:lnTo>
                <a:close/>
                <a:moveTo>
                  <a:pt x="1866" y="2262"/>
                </a:moveTo>
                <a:lnTo>
                  <a:pt x="1872" y="2262"/>
                </a:lnTo>
                <a:lnTo>
                  <a:pt x="1872" y="2264"/>
                </a:lnTo>
                <a:lnTo>
                  <a:pt x="1866" y="2264"/>
                </a:lnTo>
                <a:lnTo>
                  <a:pt x="1866" y="2262"/>
                </a:lnTo>
                <a:close/>
                <a:moveTo>
                  <a:pt x="1874" y="2262"/>
                </a:moveTo>
                <a:lnTo>
                  <a:pt x="1880" y="2262"/>
                </a:lnTo>
                <a:lnTo>
                  <a:pt x="1880" y="2264"/>
                </a:lnTo>
                <a:lnTo>
                  <a:pt x="1874" y="2264"/>
                </a:lnTo>
                <a:lnTo>
                  <a:pt x="1874" y="2262"/>
                </a:lnTo>
                <a:close/>
                <a:moveTo>
                  <a:pt x="1882" y="2262"/>
                </a:moveTo>
                <a:lnTo>
                  <a:pt x="1888" y="2262"/>
                </a:lnTo>
                <a:lnTo>
                  <a:pt x="1888" y="2264"/>
                </a:lnTo>
                <a:lnTo>
                  <a:pt x="1882" y="2264"/>
                </a:lnTo>
                <a:lnTo>
                  <a:pt x="1882" y="2262"/>
                </a:lnTo>
                <a:close/>
                <a:moveTo>
                  <a:pt x="1890" y="2262"/>
                </a:moveTo>
                <a:lnTo>
                  <a:pt x="1896" y="2262"/>
                </a:lnTo>
                <a:lnTo>
                  <a:pt x="1896" y="2264"/>
                </a:lnTo>
                <a:lnTo>
                  <a:pt x="1890" y="2264"/>
                </a:lnTo>
                <a:lnTo>
                  <a:pt x="1890" y="2262"/>
                </a:lnTo>
                <a:close/>
                <a:moveTo>
                  <a:pt x="1898" y="2262"/>
                </a:moveTo>
                <a:lnTo>
                  <a:pt x="1904" y="2262"/>
                </a:lnTo>
                <a:lnTo>
                  <a:pt x="1904" y="2264"/>
                </a:lnTo>
                <a:lnTo>
                  <a:pt x="1898" y="2264"/>
                </a:lnTo>
                <a:lnTo>
                  <a:pt x="1898" y="2262"/>
                </a:lnTo>
                <a:close/>
                <a:moveTo>
                  <a:pt x="1906" y="2262"/>
                </a:moveTo>
                <a:lnTo>
                  <a:pt x="1912" y="2262"/>
                </a:lnTo>
                <a:lnTo>
                  <a:pt x="1912" y="2264"/>
                </a:lnTo>
                <a:lnTo>
                  <a:pt x="1906" y="2264"/>
                </a:lnTo>
                <a:lnTo>
                  <a:pt x="1906" y="2262"/>
                </a:lnTo>
                <a:close/>
                <a:moveTo>
                  <a:pt x="1914" y="2262"/>
                </a:moveTo>
                <a:lnTo>
                  <a:pt x="1920" y="2262"/>
                </a:lnTo>
                <a:lnTo>
                  <a:pt x="1920" y="2264"/>
                </a:lnTo>
                <a:lnTo>
                  <a:pt x="1914" y="2264"/>
                </a:lnTo>
                <a:lnTo>
                  <a:pt x="1914" y="2262"/>
                </a:lnTo>
                <a:close/>
                <a:moveTo>
                  <a:pt x="1922" y="2262"/>
                </a:moveTo>
                <a:lnTo>
                  <a:pt x="1928" y="2262"/>
                </a:lnTo>
                <a:lnTo>
                  <a:pt x="1928" y="2264"/>
                </a:lnTo>
                <a:lnTo>
                  <a:pt x="1922" y="2264"/>
                </a:lnTo>
                <a:lnTo>
                  <a:pt x="1922" y="2262"/>
                </a:lnTo>
                <a:close/>
                <a:moveTo>
                  <a:pt x="1930" y="2262"/>
                </a:moveTo>
                <a:lnTo>
                  <a:pt x="1936" y="2262"/>
                </a:lnTo>
                <a:lnTo>
                  <a:pt x="1936" y="2264"/>
                </a:lnTo>
                <a:lnTo>
                  <a:pt x="1930" y="2264"/>
                </a:lnTo>
                <a:lnTo>
                  <a:pt x="1930" y="2262"/>
                </a:lnTo>
                <a:close/>
                <a:moveTo>
                  <a:pt x="1938" y="2262"/>
                </a:moveTo>
                <a:lnTo>
                  <a:pt x="1944" y="2262"/>
                </a:lnTo>
                <a:lnTo>
                  <a:pt x="1944" y="2264"/>
                </a:lnTo>
                <a:lnTo>
                  <a:pt x="1938" y="2264"/>
                </a:lnTo>
                <a:lnTo>
                  <a:pt x="1938" y="2262"/>
                </a:lnTo>
                <a:close/>
                <a:moveTo>
                  <a:pt x="1946" y="2262"/>
                </a:moveTo>
                <a:lnTo>
                  <a:pt x="1953" y="2262"/>
                </a:lnTo>
                <a:lnTo>
                  <a:pt x="1953" y="2264"/>
                </a:lnTo>
                <a:lnTo>
                  <a:pt x="1946" y="2264"/>
                </a:lnTo>
                <a:lnTo>
                  <a:pt x="1946" y="2262"/>
                </a:lnTo>
                <a:close/>
                <a:moveTo>
                  <a:pt x="1955" y="2262"/>
                </a:moveTo>
                <a:lnTo>
                  <a:pt x="1961" y="2262"/>
                </a:lnTo>
                <a:lnTo>
                  <a:pt x="1961" y="2264"/>
                </a:lnTo>
                <a:lnTo>
                  <a:pt x="1955" y="2264"/>
                </a:lnTo>
                <a:lnTo>
                  <a:pt x="1955" y="2262"/>
                </a:lnTo>
                <a:close/>
                <a:moveTo>
                  <a:pt x="1963" y="2262"/>
                </a:moveTo>
                <a:lnTo>
                  <a:pt x="1969" y="2262"/>
                </a:lnTo>
                <a:lnTo>
                  <a:pt x="1969" y="2264"/>
                </a:lnTo>
                <a:lnTo>
                  <a:pt x="1963" y="2264"/>
                </a:lnTo>
                <a:lnTo>
                  <a:pt x="1963" y="2262"/>
                </a:lnTo>
                <a:close/>
                <a:moveTo>
                  <a:pt x="1971" y="2262"/>
                </a:moveTo>
                <a:lnTo>
                  <a:pt x="1977" y="2262"/>
                </a:lnTo>
                <a:lnTo>
                  <a:pt x="1977" y="2264"/>
                </a:lnTo>
                <a:lnTo>
                  <a:pt x="1971" y="2264"/>
                </a:lnTo>
                <a:lnTo>
                  <a:pt x="1971" y="2262"/>
                </a:lnTo>
                <a:close/>
                <a:moveTo>
                  <a:pt x="1979" y="2262"/>
                </a:moveTo>
                <a:lnTo>
                  <a:pt x="1985" y="2262"/>
                </a:lnTo>
                <a:lnTo>
                  <a:pt x="1985" y="2264"/>
                </a:lnTo>
                <a:lnTo>
                  <a:pt x="1979" y="2264"/>
                </a:lnTo>
                <a:lnTo>
                  <a:pt x="1979" y="2262"/>
                </a:lnTo>
                <a:close/>
                <a:moveTo>
                  <a:pt x="1987" y="2262"/>
                </a:moveTo>
                <a:lnTo>
                  <a:pt x="1993" y="2262"/>
                </a:lnTo>
                <a:lnTo>
                  <a:pt x="1993" y="2264"/>
                </a:lnTo>
                <a:lnTo>
                  <a:pt x="1987" y="2264"/>
                </a:lnTo>
                <a:lnTo>
                  <a:pt x="1987" y="2262"/>
                </a:lnTo>
                <a:close/>
                <a:moveTo>
                  <a:pt x="1995" y="2262"/>
                </a:moveTo>
                <a:lnTo>
                  <a:pt x="2001" y="2262"/>
                </a:lnTo>
                <a:lnTo>
                  <a:pt x="2001" y="2264"/>
                </a:lnTo>
                <a:lnTo>
                  <a:pt x="1995" y="2264"/>
                </a:lnTo>
                <a:lnTo>
                  <a:pt x="1995" y="2262"/>
                </a:lnTo>
                <a:close/>
                <a:moveTo>
                  <a:pt x="2003" y="2262"/>
                </a:moveTo>
                <a:lnTo>
                  <a:pt x="2009" y="2262"/>
                </a:lnTo>
                <a:lnTo>
                  <a:pt x="2009" y="2264"/>
                </a:lnTo>
                <a:lnTo>
                  <a:pt x="2003" y="2264"/>
                </a:lnTo>
                <a:lnTo>
                  <a:pt x="2003" y="2262"/>
                </a:lnTo>
                <a:close/>
                <a:moveTo>
                  <a:pt x="2011" y="2262"/>
                </a:moveTo>
                <a:lnTo>
                  <a:pt x="2017" y="2262"/>
                </a:lnTo>
                <a:lnTo>
                  <a:pt x="2017" y="2264"/>
                </a:lnTo>
                <a:lnTo>
                  <a:pt x="2011" y="2264"/>
                </a:lnTo>
                <a:lnTo>
                  <a:pt x="2011" y="2262"/>
                </a:lnTo>
                <a:close/>
                <a:moveTo>
                  <a:pt x="2019" y="2262"/>
                </a:moveTo>
                <a:lnTo>
                  <a:pt x="2025" y="2262"/>
                </a:lnTo>
                <a:lnTo>
                  <a:pt x="2025" y="2264"/>
                </a:lnTo>
                <a:lnTo>
                  <a:pt x="2019" y="2264"/>
                </a:lnTo>
                <a:lnTo>
                  <a:pt x="2019" y="2262"/>
                </a:lnTo>
                <a:close/>
                <a:moveTo>
                  <a:pt x="2027" y="2262"/>
                </a:moveTo>
                <a:lnTo>
                  <a:pt x="2033" y="2262"/>
                </a:lnTo>
                <a:lnTo>
                  <a:pt x="2033" y="2264"/>
                </a:lnTo>
                <a:lnTo>
                  <a:pt x="2027" y="2264"/>
                </a:lnTo>
                <a:lnTo>
                  <a:pt x="2027" y="2262"/>
                </a:lnTo>
                <a:close/>
                <a:moveTo>
                  <a:pt x="2035" y="2262"/>
                </a:moveTo>
                <a:lnTo>
                  <a:pt x="2041" y="2262"/>
                </a:lnTo>
                <a:lnTo>
                  <a:pt x="2041" y="2264"/>
                </a:lnTo>
                <a:lnTo>
                  <a:pt x="2035" y="2264"/>
                </a:lnTo>
                <a:lnTo>
                  <a:pt x="2035" y="2262"/>
                </a:lnTo>
                <a:close/>
                <a:moveTo>
                  <a:pt x="2043" y="2262"/>
                </a:moveTo>
                <a:lnTo>
                  <a:pt x="2049" y="2262"/>
                </a:lnTo>
                <a:lnTo>
                  <a:pt x="2049" y="2264"/>
                </a:lnTo>
                <a:lnTo>
                  <a:pt x="2043" y="2264"/>
                </a:lnTo>
                <a:lnTo>
                  <a:pt x="2043" y="2262"/>
                </a:lnTo>
                <a:close/>
                <a:moveTo>
                  <a:pt x="2051" y="2262"/>
                </a:moveTo>
                <a:lnTo>
                  <a:pt x="2058" y="2262"/>
                </a:lnTo>
                <a:lnTo>
                  <a:pt x="2058" y="2264"/>
                </a:lnTo>
                <a:lnTo>
                  <a:pt x="2051" y="2264"/>
                </a:lnTo>
                <a:lnTo>
                  <a:pt x="2051" y="2262"/>
                </a:lnTo>
                <a:close/>
                <a:moveTo>
                  <a:pt x="2060" y="2262"/>
                </a:moveTo>
                <a:lnTo>
                  <a:pt x="2066" y="2262"/>
                </a:lnTo>
                <a:lnTo>
                  <a:pt x="2066" y="2264"/>
                </a:lnTo>
                <a:lnTo>
                  <a:pt x="2060" y="2264"/>
                </a:lnTo>
                <a:lnTo>
                  <a:pt x="2060" y="2262"/>
                </a:lnTo>
                <a:close/>
                <a:moveTo>
                  <a:pt x="2068" y="2262"/>
                </a:moveTo>
                <a:lnTo>
                  <a:pt x="2074" y="2262"/>
                </a:lnTo>
                <a:lnTo>
                  <a:pt x="2074" y="2264"/>
                </a:lnTo>
                <a:lnTo>
                  <a:pt x="2068" y="2264"/>
                </a:lnTo>
                <a:lnTo>
                  <a:pt x="2068" y="2262"/>
                </a:lnTo>
                <a:close/>
                <a:moveTo>
                  <a:pt x="2076" y="2262"/>
                </a:moveTo>
                <a:lnTo>
                  <a:pt x="2082" y="2262"/>
                </a:lnTo>
                <a:lnTo>
                  <a:pt x="2082" y="2264"/>
                </a:lnTo>
                <a:lnTo>
                  <a:pt x="2076" y="2264"/>
                </a:lnTo>
                <a:lnTo>
                  <a:pt x="2076" y="2262"/>
                </a:lnTo>
                <a:close/>
                <a:moveTo>
                  <a:pt x="2084" y="2262"/>
                </a:moveTo>
                <a:lnTo>
                  <a:pt x="2090" y="2262"/>
                </a:lnTo>
                <a:lnTo>
                  <a:pt x="2090" y="2264"/>
                </a:lnTo>
                <a:lnTo>
                  <a:pt x="2084" y="2264"/>
                </a:lnTo>
                <a:lnTo>
                  <a:pt x="2084" y="2262"/>
                </a:lnTo>
                <a:close/>
                <a:moveTo>
                  <a:pt x="2092" y="2262"/>
                </a:moveTo>
                <a:lnTo>
                  <a:pt x="2098" y="2262"/>
                </a:lnTo>
                <a:lnTo>
                  <a:pt x="2098" y="2264"/>
                </a:lnTo>
                <a:lnTo>
                  <a:pt x="2092" y="2264"/>
                </a:lnTo>
                <a:lnTo>
                  <a:pt x="2092" y="2262"/>
                </a:lnTo>
                <a:close/>
                <a:moveTo>
                  <a:pt x="2100" y="2262"/>
                </a:moveTo>
                <a:lnTo>
                  <a:pt x="2106" y="2262"/>
                </a:lnTo>
                <a:lnTo>
                  <a:pt x="2106" y="2264"/>
                </a:lnTo>
                <a:lnTo>
                  <a:pt x="2100" y="2264"/>
                </a:lnTo>
                <a:lnTo>
                  <a:pt x="2100" y="2262"/>
                </a:lnTo>
                <a:close/>
                <a:moveTo>
                  <a:pt x="2108" y="2262"/>
                </a:moveTo>
                <a:lnTo>
                  <a:pt x="2114" y="2262"/>
                </a:lnTo>
                <a:lnTo>
                  <a:pt x="2114" y="2264"/>
                </a:lnTo>
                <a:lnTo>
                  <a:pt x="2108" y="2264"/>
                </a:lnTo>
                <a:lnTo>
                  <a:pt x="2108" y="2262"/>
                </a:lnTo>
                <a:close/>
                <a:moveTo>
                  <a:pt x="2116" y="2262"/>
                </a:moveTo>
                <a:lnTo>
                  <a:pt x="2122" y="2262"/>
                </a:lnTo>
                <a:lnTo>
                  <a:pt x="2122" y="2264"/>
                </a:lnTo>
                <a:lnTo>
                  <a:pt x="2116" y="2264"/>
                </a:lnTo>
                <a:lnTo>
                  <a:pt x="2116" y="2262"/>
                </a:lnTo>
                <a:close/>
                <a:moveTo>
                  <a:pt x="2124" y="2262"/>
                </a:moveTo>
                <a:lnTo>
                  <a:pt x="2130" y="2262"/>
                </a:lnTo>
                <a:lnTo>
                  <a:pt x="2130" y="2264"/>
                </a:lnTo>
                <a:lnTo>
                  <a:pt x="2124" y="2264"/>
                </a:lnTo>
                <a:lnTo>
                  <a:pt x="2124" y="2262"/>
                </a:lnTo>
                <a:close/>
                <a:moveTo>
                  <a:pt x="2132" y="2262"/>
                </a:moveTo>
                <a:lnTo>
                  <a:pt x="2138" y="2262"/>
                </a:lnTo>
                <a:lnTo>
                  <a:pt x="2138" y="2264"/>
                </a:lnTo>
                <a:lnTo>
                  <a:pt x="2132" y="2264"/>
                </a:lnTo>
                <a:lnTo>
                  <a:pt x="2132" y="2262"/>
                </a:lnTo>
                <a:close/>
                <a:moveTo>
                  <a:pt x="2140" y="2262"/>
                </a:moveTo>
                <a:lnTo>
                  <a:pt x="2146" y="2262"/>
                </a:lnTo>
                <a:lnTo>
                  <a:pt x="2146" y="2264"/>
                </a:lnTo>
                <a:lnTo>
                  <a:pt x="2140" y="2264"/>
                </a:lnTo>
                <a:lnTo>
                  <a:pt x="2140" y="2262"/>
                </a:lnTo>
                <a:close/>
                <a:moveTo>
                  <a:pt x="2148" y="2262"/>
                </a:moveTo>
                <a:lnTo>
                  <a:pt x="2154" y="2262"/>
                </a:lnTo>
                <a:lnTo>
                  <a:pt x="2154" y="2264"/>
                </a:lnTo>
                <a:lnTo>
                  <a:pt x="2148" y="2264"/>
                </a:lnTo>
                <a:lnTo>
                  <a:pt x="2148" y="2262"/>
                </a:lnTo>
                <a:close/>
                <a:moveTo>
                  <a:pt x="2157" y="2262"/>
                </a:moveTo>
                <a:lnTo>
                  <a:pt x="2163" y="2262"/>
                </a:lnTo>
                <a:lnTo>
                  <a:pt x="2163" y="2264"/>
                </a:lnTo>
                <a:lnTo>
                  <a:pt x="2157" y="2264"/>
                </a:lnTo>
                <a:lnTo>
                  <a:pt x="2157" y="2262"/>
                </a:lnTo>
                <a:close/>
                <a:moveTo>
                  <a:pt x="2165" y="2262"/>
                </a:moveTo>
                <a:lnTo>
                  <a:pt x="2171" y="2262"/>
                </a:lnTo>
                <a:lnTo>
                  <a:pt x="2171" y="2264"/>
                </a:lnTo>
                <a:lnTo>
                  <a:pt x="2165" y="2264"/>
                </a:lnTo>
                <a:lnTo>
                  <a:pt x="2165" y="2262"/>
                </a:lnTo>
                <a:close/>
                <a:moveTo>
                  <a:pt x="2173" y="2262"/>
                </a:moveTo>
                <a:lnTo>
                  <a:pt x="2179" y="2262"/>
                </a:lnTo>
                <a:lnTo>
                  <a:pt x="2179" y="2264"/>
                </a:lnTo>
                <a:lnTo>
                  <a:pt x="2173" y="2264"/>
                </a:lnTo>
                <a:lnTo>
                  <a:pt x="2173" y="2262"/>
                </a:lnTo>
                <a:close/>
                <a:moveTo>
                  <a:pt x="2181" y="2262"/>
                </a:moveTo>
                <a:lnTo>
                  <a:pt x="2187" y="2262"/>
                </a:lnTo>
                <a:lnTo>
                  <a:pt x="2187" y="2264"/>
                </a:lnTo>
                <a:lnTo>
                  <a:pt x="2181" y="2264"/>
                </a:lnTo>
                <a:lnTo>
                  <a:pt x="2181" y="2262"/>
                </a:lnTo>
                <a:close/>
                <a:moveTo>
                  <a:pt x="2189" y="2262"/>
                </a:moveTo>
                <a:lnTo>
                  <a:pt x="2195" y="2262"/>
                </a:lnTo>
                <a:lnTo>
                  <a:pt x="2195" y="2264"/>
                </a:lnTo>
                <a:lnTo>
                  <a:pt x="2189" y="2264"/>
                </a:lnTo>
                <a:lnTo>
                  <a:pt x="2189" y="2262"/>
                </a:lnTo>
                <a:close/>
                <a:moveTo>
                  <a:pt x="2197" y="2262"/>
                </a:moveTo>
                <a:lnTo>
                  <a:pt x="2203" y="2262"/>
                </a:lnTo>
                <a:lnTo>
                  <a:pt x="2203" y="2264"/>
                </a:lnTo>
                <a:lnTo>
                  <a:pt x="2197" y="2264"/>
                </a:lnTo>
                <a:lnTo>
                  <a:pt x="2197" y="2262"/>
                </a:lnTo>
                <a:close/>
                <a:moveTo>
                  <a:pt x="2205" y="2262"/>
                </a:moveTo>
                <a:lnTo>
                  <a:pt x="2211" y="2262"/>
                </a:lnTo>
                <a:lnTo>
                  <a:pt x="2211" y="2264"/>
                </a:lnTo>
                <a:lnTo>
                  <a:pt x="2205" y="2264"/>
                </a:lnTo>
                <a:lnTo>
                  <a:pt x="2205" y="2262"/>
                </a:lnTo>
                <a:close/>
                <a:moveTo>
                  <a:pt x="2213" y="2262"/>
                </a:moveTo>
                <a:lnTo>
                  <a:pt x="2219" y="2262"/>
                </a:lnTo>
                <a:lnTo>
                  <a:pt x="2219" y="2264"/>
                </a:lnTo>
                <a:lnTo>
                  <a:pt x="2213" y="2264"/>
                </a:lnTo>
                <a:lnTo>
                  <a:pt x="2213" y="2262"/>
                </a:lnTo>
                <a:close/>
                <a:moveTo>
                  <a:pt x="2221" y="2262"/>
                </a:moveTo>
                <a:lnTo>
                  <a:pt x="2227" y="2262"/>
                </a:lnTo>
                <a:lnTo>
                  <a:pt x="2227" y="2264"/>
                </a:lnTo>
                <a:lnTo>
                  <a:pt x="2221" y="2264"/>
                </a:lnTo>
                <a:lnTo>
                  <a:pt x="2221" y="2262"/>
                </a:lnTo>
                <a:close/>
                <a:moveTo>
                  <a:pt x="2229" y="2262"/>
                </a:moveTo>
                <a:lnTo>
                  <a:pt x="2235" y="2262"/>
                </a:lnTo>
                <a:lnTo>
                  <a:pt x="2235" y="2264"/>
                </a:lnTo>
                <a:lnTo>
                  <a:pt x="2229" y="2264"/>
                </a:lnTo>
                <a:lnTo>
                  <a:pt x="2229" y="2262"/>
                </a:lnTo>
                <a:close/>
                <a:moveTo>
                  <a:pt x="2237" y="2262"/>
                </a:moveTo>
                <a:lnTo>
                  <a:pt x="2243" y="2262"/>
                </a:lnTo>
                <a:lnTo>
                  <a:pt x="2243" y="2264"/>
                </a:lnTo>
                <a:lnTo>
                  <a:pt x="2237" y="2264"/>
                </a:lnTo>
                <a:lnTo>
                  <a:pt x="2237" y="2262"/>
                </a:lnTo>
                <a:close/>
                <a:moveTo>
                  <a:pt x="2245" y="2262"/>
                </a:moveTo>
                <a:lnTo>
                  <a:pt x="2251" y="2262"/>
                </a:lnTo>
                <a:lnTo>
                  <a:pt x="2251" y="2264"/>
                </a:lnTo>
                <a:lnTo>
                  <a:pt x="2245" y="2264"/>
                </a:lnTo>
                <a:lnTo>
                  <a:pt x="2245" y="2262"/>
                </a:lnTo>
                <a:close/>
                <a:moveTo>
                  <a:pt x="2253" y="2262"/>
                </a:moveTo>
                <a:lnTo>
                  <a:pt x="2260" y="2262"/>
                </a:lnTo>
                <a:lnTo>
                  <a:pt x="2260" y="2264"/>
                </a:lnTo>
                <a:lnTo>
                  <a:pt x="2253" y="2264"/>
                </a:lnTo>
                <a:lnTo>
                  <a:pt x="2253" y="2262"/>
                </a:lnTo>
                <a:close/>
                <a:moveTo>
                  <a:pt x="2262" y="2262"/>
                </a:moveTo>
                <a:lnTo>
                  <a:pt x="2268" y="2262"/>
                </a:lnTo>
                <a:lnTo>
                  <a:pt x="2268" y="2264"/>
                </a:lnTo>
                <a:lnTo>
                  <a:pt x="2262" y="2264"/>
                </a:lnTo>
                <a:lnTo>
                  <a:pt x="2262" y="2262"/>
                </a:lnTo>
                <a:close/>
                <a:moveTo>
                  <a:pt x="2270" y="2262"/>
                </a:moveTo>
                <a:lnTo>
                  <a:pt x="2276" y="2262"/>
                </a:lnTo>
                <a:lnTo>
                  <a:pt x="2276" y="2264"/>
                </a:lnTo>
                <a:lnTo>
                  <a:pt x="2270" y="2264"/>
                </a:lnTo>
                <a:lnTo>
                  <a:pt x="2270" y="2262"/>
                </a:lnTo>
                <a:close/>
                <a:moveTo>
                  <a:pt x="2278" y="2262"/>
                </a:moveTo>
                <a:lnTo>
                  <a:pt x="2284" y="2262"/>
                </a:lnTo>
                <a:lnTo>
                  <a:pt x="2284" y="2264"/>
                </a:lnTo>
                <a:lnTo>
                  <a:pt x="2278" y="2264"/>
                </a:lnTo>
                <a:lnTo>
                  <a:pt x="2278" y="2262"/>
                </a:lnTo>
                <a:close/>
                <a:moveTo>
                  <a:pt x="2286" y="2262"/>
                </a:moveTo>
                <a:lnTo>
                  <a:pt x="2292" y="2262"/>
                </a:lnTo>
                <a:lnTo>
                  <a:pt x="2292" y="2264"/>
                </a:lnTo>
                <a:lnTo>
                  <a:pt x="2286" y="2264"/>
                </a:lnTo>
                <a:lnTo>
                  <a:pt x="2286" y="2262"/>
                </a:lnTo>
                <a:close/>
                <a:moveTo>
                  <a:pt x="2294" y="2262"/>
                </a:moveTo>
                <a:lnTo>
                  <a:pt x="2300" y="2262"/>
                </a:lnTo>
                <a:lnTo>
                  <a:pt x="2300" y="2264"/>
                </a:lnTo>
                <a:lnTo>
                  <a:pt x="2294" y="2264"/>
                </a:lnTo>
                <a:lnTo>
                  <a:pt x="2294" y="2262"/>
                </a:lnTo>
                <a:close/>
                <a:moveTo>
                  <a:pt x="2302" y="2262"/>
                </a:moveTo>
                <a:lnTo>
                  <a:pt x="2308" y="2262"/>
                </a:lnTo>
                <a:lnTo>
                  <a:pt x="2308" y="2264"/>
                </a:lnTo>
                <a:lnTo>
                  <a:pt x="2302" y="2264"/>
                </a:lnTo>
                <a:lnTo>
                  <a:pt x="2302" y="2262"/>
                </a:lnTo>
                <a:close/>
                <a:moveTo>
                  <a:pt x="2310" y="2262"/>
                </a:moveTo>
                <a:lnTo>
                  <a:pt x="2316" y="2262"/>
                </a:lnTo>
                <a:lnTo>
                  <a:pt x="2316" y="2264"/>
                </a:lnTo>
                <a:lnTo>
                  <a:pt x="2310" y="2264"/>
                </a:lnTo>
                <a:lnTo>
                  <a:pt x="2310" y="2262"/>
                </a:lnTo>
                <a:close/>
                <a:moveTo>
                  <a:pt x="2318" y="2262"/>
                </a:moveTo>
                <a:lnTo>
                  <a:pt x="2324" y="2262"/>
                </a:lnTo>
                <a:lnTo>
                  <a:pt x="2324" y="2264"/>
                </a:lnTo>
                <a:lnTo>
                  <a:pt x="2318" y="2264"/>
                </a:lnTo>
                <a:lnTo>
                  <a:pt x="2318" y="2262"/>
                </a:lnTo>
                <a:close/>
                <a:moveTo>
                  <a:pt x="2326" y="2262"/>
                </a:moveTo>
                <a:lnTo>
                  <a:pt x="2332" y="2262"/>
                </a:lnTo>
                <a:lnTo>
                  <a:pt x="2332" y="2264"/>
                </a:lnTo>
                <a:lnTo>
                  <a:pt x="2326" y="2264"/>
                </a:lnTo>
                <a:lnTo>
                  <a:pt x="2326" y="2262"/>
                </a:lnTo>
                <a:close/>
                <a:moveTo>
                  <a:pt x="2334" y="2262"/>
                </a:moveTo>
                <a:lnTo>
                  <a:pt x="2340" y="2262"/>
                </a:lnTo>
                <a:lnTo>
                  <a:pt x="2340" y="2264"/>
                </a:lnTo>
                <a:lnTo>
                  <a:pt x="2334" y="2264"/>
                </a:lnTo>
                <a:lnTo>
                  <a:pt x="2334" y="2262"/>
                </a:lnTo>
                <a:close/>
                <a:moveTo>
                  <a:pt x="2342" y="2262"/>
                </a:moveTo>
                <a:lnTo>
                  <a:pt x="2348" y="2262"/>
                </a:lnTo>
                <a:lnTo>
                  <a:pt x="2348" y="2264"/>
                </a:lnTo>
                <a:lnTo>
                  <a:pt x="2342" y="2264"/>
                </a:lnTo>
                <a:lnTo>
                  <a:pt x="2342" y="2262"/>
                </a:lnTo>
                <a:close/>
                <a:moveTo>
                  <a:pt x="2350" y="2262"/>
                </a:moveTo>
                <a:lnTo>
                  <a:pt x="2356" y="2262"/>
                </a:lnTo>
                <a:lnTo>
                  <a:pt x="2356" y="2264"/>
                </a:lnTo>
                <a:lnTo>
                  <a:pt x="2350" y="2264"/>
                </a:lnTo>
                <a:lnTo>
                  <a:pt x="2350" y="2262"/>
                </a:lnTo>
                <a:close/>
                <a:moveTo>
                  <a:pt x="2358" y="2262"/>
                </a:moveTo>
                <a:lnTo>
                  <a:pt x="2365" y="2262"/>
                </a:lnTo>
                <a:lnTo>
                  <a:pt x="2365" y="2264"/>
                </a:lnTo>
                <a:lnTo>
                  <a:pt x="2358" y="2264"/>
                </a:lnTo>
                <a:lnTo>
                  <a:pt x="2358" y="2262"/>
                </a:lnTo>
                <a:close/>
                <a:moveTo>
                  <a:pt x="2367" y="2262"/>
                </a:moveTo>
                <a:lnTo>
                  <a:pt x="2373" y="2262"/>
                </a:lnTo>
                <a:lnTo>
                  <a:pt x="2373" y="2264"/>
                </a:lnTo>
                <a:lnTo>
                  <a:pt x="2367" y="2264"/>
                </a:lnTo>
                <a:lnTo>
                  <a:pt x="2367" y="2262"/>
                </a:lnTo>
                <a:close/>
                <a:moveTo>
                  <a:pt x="2375" y="2262"/>
                </a:moveTo>
                <a:lnTo>
                  <a:pt x="2381" y="2262"/>
                </a:lnTo>
                <a:lnTo>
                  <a:pt x="2381" y="2264"/>
                </a:lnTo>
                <a:lnTo>
                  <a:pt x="2375" y="2264"/>
                </a:lnTo>
                <a:lnTo>
                  <a:pt x="2375" y="2262"/>
                </a:lnTo>
                <a:close/>
                <a:moveTo>
                  <a:pt x="2383" y="2262"/>
                </a:moveTo>
                <a:lnTo>
                  <a:pt x="2389" y="2262"/>
                </a:lnTo>
                <a:lnTo>
                  <a:pt x="2389" y="2264"/>
                </a:lnTo>
                <a:lnTo>
                  <a:pt x="2383" y="2264"/>
                </a:lnTo>
                <a:lnTo>
                  <a:pt x="2383" y="2262"/>
                </a:lnTo>
                <a:close/>
                <a:moveTo>
                  <a:pt x="2391" y="2262"/>
                </a:moveTo>
                <a:lnTo>
                  <a:pt x="2397" y="2262"/>
                </a:lnTo>
                <a:lnTo>
                  <a:pt x="2397" y="2264"/>
                </a:lnTo>
                <a:lnTo>
                  <a:pt x="2391" y="2264"/>
                </a:lnTo>
                <a:lnTo>
                  <a:pt x="2391" y="2262"/>
                </a:lnTo>
                <a:close/>
                <a:moveTo>
                  <a:pt x="2399" y="2262"/>
                </a:moveTo>
                <a:lnTo>
                  <a:pt x="2405" y="2262"/>
                </a:lnTo>
                <a:lnTo>
                  <a:pt x="2405" y="2264"/>
                </a:lnTo>
                <a:lnTo>
                  <a:pt x="2399" y="2264"/>
                </a:lnTo>
                <a:lnTo>
                  <a:pt x="2399" y="2262"/>
                </a:lnTo>
                <a:close/>
                <a:moveTo>
                  <a:pt x="2407" y="2262"/>
                </a:moveTo>
                <a:lnTo>
                  <a:pt x="2413" y="2262"/>
                </a:lnTo>
                <a:lnTo>
                  <a:pt x="2413" y="2264"/>
                </a:lnTo>
                <a:lnTo>
                  <a:pt x="2407" y="2264"/>
                </a:lnTo>
                <a:lnTo>
                  <a:pt x="2407" y="2262"/>
                </a:lnTo>
                <a:close/>
                <a:moveTo>
                  <a:pt x="2415" y="2262"/>
                </a:moveTo>
                <a:lnTo>
                  <a:pt x="2421" y="2262"/>
                </a:lnTo>
                <a:lnTo>
                  <a:pt x="2421" y="2264"/>
                </a:lnTo>
                <a:lnTo>
                  <a:pt x="2415" y="2264"/>
                </a:lnTo>
                <a:lnTo>
                  <a:pt x="2415" y="2262"/>
                </a:lnTo>
                <a:close/>
                <a:moveTo>
                  <a:pt x="2423" y="2262"/>
                </a:moveTo>
                <a:lnTo>
                  <a:pt x="2429" y="2262"/>
                </a:lnTo>
                <a:lnTo>
                  <a:pt x="2429" y="2264"/>
                </a:lnTo>
                <a:lnTo>
                  <a:pt x="2423" y="2264"/>
                </a:lnTo>
                <a:lnTo>
                  <a:pt x="2423" y="2262"/>
                </a:lnTo>
                <a:close/>
                <a:moveTo>
                  <a:pt x="2431" y="2262"/>
                </a:moveTo>
                <a:lnTo>
                  <a:pt x="2437" y="2262"/>
                </a:lnTo>
                <a:lnTo>
                  <a:pt x="2437" y="2264"/>
                </a:lnTo>
                <a:lnTo>
                  <a:pt x="2431" y="2264"/>
                </a:lnTo>
                <a:lnTo>
                  <a:pt x="2431" y="2262"/>
                </a:lnTo>
                <a:close/>
                <a:moveTo>
                  <a:pt x="2439" y="2262"/>
                </a:moveTo>
                <a:lnTo>
                  <a:pt x="2445" y="2262"/>
                </a:lnTo>
                <a:lnTo>
                  <a:pt x="2445" y="2264"/>
                </a:lnTo>
                <a:lnTo>
                  <a:pt x="2439" y="2264"/>
                </a:lnTo>
                <a:lnTo>
                  <a:pt x="2439" y="2262"/>
                </a:lnTo>
                <a:close/>
                <a:moveTo>
                  <a:pt x="2447" y="2262"/>
                </a:moveTo>
                <a:lnTo>
                  <a:pt x="2453" y="2262"/>
                </a:lnTo>
                <a:lnTo>
                  <a:pt x="2453" y="2264"/>
                </a:lnTo>
                <a:lnTo>
                  <a:pt x="2447" y="2264"/>
                </a:lnTo>
                <a:lnTo>
                  <a:pt x="2447" y="2262"/>
                </a:lnTo>
                <a:close/>
                <a:moveTo>
                  <a:pt x="2455" y="2262"/>
                </a:moveTo>
                <a:lnTo>
                  <a:pt x="2461" y="2262"/>
                </a:lnTo>
                <a:lnTo>
                  <a:pt x="2461" y="2264"/>
                </a:lnTo>
                <a:lnTo>
                  <a:pt x="2455" y="2264"/>
                </a:lnTo>
                <a:lnTo>
                  <a:pt x="2455" y="2262"/>
                </a:lnTo>
                <a:close/>
                <a:moveTo>
                  <a:pt x="2463" y="2262"/>
                </a:moveTo>
                <a:lnTo>
                  <a:pt x="2470" y="2262"/>
                </a:lnTo>
                <a:lnTo>
                  <a:pt x="2470" y="2264"/>
                </a:lnTo>
                <a:lnTo>
                  <a:pt x="2463" y="2264"/>
                </a:lnTo>
                <a:lnTo>
                  <a:pt x="2463" y="2262"/>
                </a:lnTo>
                <a:close/>
                <a:moveTo>
                  <a:pt x="2472" y="2262"/>
                </a:moveTo>
                <a:lnTo>
                  <a:pt x="2478" y="2262"/>
                </a:lnTo>
                <a:lnTo>
                  <a:pt x="2478" y="2264"/>
                </a:lnTo>
                <a:lnTo>
                  <a:pt x="2472" y="2264"/>
                </a:lnTo>
                <a:lnTo>
                  <a:pt x="2472" y="2262"/>
                </a:lnTo>
                <a:close/>
                <a:moveTo>
                  <a:pt x="2480" y="2262"/>
                </a:moveTo>
                <a:lnTo>
                  <a:pt x="2486" y="2262"/>
                </a:lnTo>
                <a:lnTo>
                  <a:pt x="2486" y="2264"/>
                </a:lnTo>
                <a:lnTo>
                  <a:pt x="2480" y="2264"/>
                </a:lnTo>
                <a:lnTo>
                  <a:pt x="2480" y="2262"/>
                </a:lnTo>
                <a:close/>
                <a:moveTo>
                  <a:pt x="2488" y="2262"/>
                </a:moveTo>
                <a:lnTo>
                  <a:pt x="2494" y="2262"/>
                </a:lnTo>
                <a:lnTo>
                  <a:pt x="2494" y="2264"/>
                </a:lnTo>
                <a:lnTo>
                  <a:pt x="2488" y="2264"/>
                </a:lnTo>
                <a:lnTo>
                  <a:pt x="2488" y="2262"/>
                </a:lnTo>
                <a:close/>
                <a:moveTo>
                  <a:pt x="2496" y="2262"/>
                </a:moveTo>
                <a:lnTo>
                  <a:pt x="2502" y="2262"/>
                </a:lnTo>
                <a:lnTo>
                  <a:pt x="2502" y="2264"/>
                </a:lnTo>
                <a:lnTo>
                  <a:pt x="2496" y="2264"/>
                </a:lnTo>
                <a:lnTo>
                  <a:pt x="2496" y="2262"/>
                </a:lnTo>
                <a:close/>
                <a:moveTo>
                  <a:pt x="2504" y="2262"/>
                </a:moveTo>
                <a:lnTo>
                  <a:pt x="2510" y="2262"/>
                </a:lnTo>
                <a:lnTo>
                  <a:pt x="2510" y="2264"/>
                </a:lnTo>
                <a:lnTo>
                  <a:pt x="2504" y="2264"/>
                </a:lnTo>
                <a:lnTo>
                  <a:pt x="2504" y="2262"/>
                </a:lnTo>
                <a:close/>
                <a:moveTo>
                  <a:pt x="2512" y="2262"/>
                </a:moveTo>
                <a:lnTo>
                  <a:pt x="2518" y="2262"/>
                </a:lnTo>
                <a:lnTo>
                  <a:pt x="2518" y="2264"/>
                </a:lnTo>
                <a:lnTo>
                  <a:pt x="2512" y="2264"/>
                </a:lnTo>
                <a:lnTo>
                  <a:pt x="2512" y="2262"/>
                </a:lnTo>
                <a:close/>
                <a:moveTo>
                  <a:pt x="2520" y="2262"/>
                </a:moveTo>
                <a:lnTo>
                  <a:pt x="2526" y="2262"/>
                </a:lnTo>
                <a:lnTo>
                  <a:pt x="2526" y="2264"/>
                </a:lnTo>
                <a:lnTo>
                  <a:pt x="2520" y="2264"/>
                </a:lnTo>
                <a:lnTo>
                  <a:pt x="2520" y="2262"/>
                </a:lnTo>
                <a:close/>
                <a:moveTo>
                  <a:pt x="2528" y="2262"/>
                </a:moveTo>
                <a:lnTo>
                  <a:pt x="2534" y="2262"/>
                </a:lnTo>
                <a:lnTo>
                  <a:pt x="2534" y="2264"/>
                </a:lnTo>
                <a:lnTo>
                  <a:pt x="2528" y="2264"/>
                </a:lnTo>
                <a:lnTo>
                  <a:pt x="2528" y="2262"/>
                </a:lnTo>
                <a:close/>
                <a:moveTo>
                  <a:pt x="2536" y="2262"/>
                </a:moveTo>
                <a:lnTo>
                  <a:pt x="2542" y="2262"/>
                </a:lnTo>
                <a:lnTo>
                  <a:pt x="2542" y="2264"/>
                </a:lnTo>
                <a:lnTo>
                  <a:pt x="2536" y="2264"/>
                </a:lnTo>
                <a:lnTo>
                  <a:pt x="2536" y="2262"/>
                </a:lnTo>
                <a:close/>
                <a:moveTo>
                  <a:pt x="2544" y="2262"/>
                </a:moveTo>
                <a:lnTo>
                  <a:pt x="2550" y="2262"/>
                </a:lnTo>
                <a:lnTo>
                  <a:pt x="2550" y="2264"/>
                </a:lnTo>
                <a:lnTo>
                  <a:pt x="2544" y="2264"/>
                </a:lnTo>
                <a:lnTo>
                  <a:pt x="2544" y="2262"/>
                </a:lnTo>
                <a:close/>
                <a:moveTo>
                  <a:pt x="2552" y="2262"/>
                </a:moveTo>
                <a:lnTo>
                  <a:pt x="2558" y="2262"/>
                </a:lnTo>
                <a:lnTo>
                  <a:pt x="2558" y="2264"/>
                </a:lnTo>
                <a:lnTo>
                  <a:pt x="2552" y="2264"/>
                </a:lnTo>
                <a:lnTo>
                  <a:pt x="2552" y="2262"/>
                </a:lnTo>
                <a:close/>
                <a:moveTo>
                  <a:pt x="2560" y="2262"/>
                </a:moveTo>
                <a:lnTo>
                  <a:pt x="2566" y="2262"/>
                </a:lnTo>
                <a:lnTo>
                  <a:pt x="2566" y="2264"/>
                </a:lnTo>
                <a:lnTo>
                  <a:pt x="2560" y="2264"/>
                </a:lnTo>
                <a:lnTo>
                  <a:pt x="2560" y="2262"/>
                </a:lnTo>
                <a:close/>
                <a:moveTo>
                  <a:pt x="2568" y="2262"/>
                </a:moveTo>
                <a:lnTo>
                  <a:pt x="2575" y="2262"/>
                </a:lnTo>
                <a:lnTo>
                  <a:pt x="2575" y="2264"/>
                </a:lnTo>
                <a:lnTo>
                  <a:pt x="2568" y="2264"/>
                </a:lnTo>
                <a:lnTo>
                  <a:pt x="2568" y="2262"/>
                </a:lnTo>
                <a:close/>
                <a:moveTo>
                  <a:pt x="2577" y="2262"/>
                </a:moveTo>
                <a:lnTo>
                  <a:pt x="2583" y="2262"/>
                </a:lnTo>
                <a:lnTo>
                  <a:pt x="2583" y="2264"/>
                </a:lnTo>
                <a:lnTo>
                  <a:pt x="2577" y="2264"/>
                </a:lnTo>
                <a:lnTo>
                  <a:pt x="2577" y="2262"/>
                </a:lnTo>
                <a:close/>
                <a:moveTo>
                  <a:pt x="2585" y="2262"/>
                </a:moveTo>
                <a:lnTo>
                  <a:pt x="2591" y="2262"/>
                </a:lnTo>
                <a:lnTo>
                  <a:pt x="2591" y="2264"/>
                </a:lnTo>
                <a:lnTo>
                  <a:pt x="2585" y="2264"/>
                </a:lnTo>
                <a:lnTo>
                  <a:pt x="2585" y="2262"/>
                </a:lnTo>
                <a:close/>
                <a:moveTo>
                  <a:pt x="2593" y="2262"/>
                </a:moveTo>
                <a:lnTo>
                  <a:pt x="2599" y="2262"/>
                </a:lnTo>
                <a:lnTo>
                  <a:pt x="2599" y="2264"/>
                </a:lnTo>
                <a:lnTo>
                  <a:pt x="2593" y="2264"/>
                </a:lnTo>
                <a:lnTo>
                  <a:pt x="2593" y="2262"/>
                </a:lnTo>
                <a:close/>
                <a:moveTo>
                  <a:pt x="2601" y="2262"/>
                </a:moveTo>
                <a:lnTo>
                  <a:pt x="2607" y="2262"/>
                </a:lnTo>
                <a:lnTo>
                  <a:pt x="2607" y="2264"/>
                </a:lnTo>
                <a:lnTo>
                  <a:pt x="2601" y="2264"/>
                </a:lnTo>
                <a:lnTo>
                  <a:pt x="2601" y="2262"/>
                </a:lnTo>
                <a:close/>
                <a:moveTo>
                  <a:pt x="2609" y="2262"/>
                </a:moveTo>
                <a:lnTo>
                  <a:pt x="2615" y="2262"/>
                </a:lnTo>
                <a:lnTo>
                  <a:pt x="2615" y="2264"/>
                </a:lnTo>
                <a:lnTo>
                  <a:pt x="2609" y="2264"/>
                </a:lnTo>
                <a:lnTo>
                  <a:pt x="2609" y="2262"/>
                </a:lnTo>
                <a:close/>
                <a:moveTo>
                  <a:pt x="2617" y="2262"/>
                </a:moveTo>
                <a:lnTo>
                  <a:pt x="2623" y="2262"/>
                </a:lnTo>
                <a:lnTo>
                  <a:pt x="2623" y="2264"/>
                </a:lnTo>
                <a:lnTo>
                  <a:pt x="2617" y="2264"/>
                </a:lnTo>
                <a:lnTo>
                  <a:pt x="2617" y="2262"/>
                </a:lnTo>
                <a:close/>
                <a:moveTo>
                  <a:pt x="2625" y="2262"/>
                </a:moveTo>
                <a:lnTo>
                  <a:pt x="2631" y="2262"/>
                </a:lnTo>
                <a:lnTo>
                  <a:pt x="2631" y="2264"/>
                </a:lnTo>
                <a:lnTo>
                  <a:pt x="2625" y="2264"/>
                </a:lnTo>
                <a:lnTo>
                  <a:pt x="2625" y="2262"/>
                </a:lnTo>
                <a:close/>
                <a:moveTo>
                  <a:pt x="2633" y="2262"/>
                </a:moveTo>
                <a:lnTo>
                  <a:pt x="2639" y="2262"/>
                </a:lnTo>
                <a:lnTo>
                  <a:pt x="2639" y="2264"/>
                </a:lnTo>
                <a:lnTo>
                  <a:pt x="2633" y="2264"/>
                </a:lnTo>
                <a:lnTo>
                  <a:pt x="2633" y="2262"/>
                </a:lnTo>
                <a:close/>
                <a:moveTo>
                  <a:pt x="2641" y="2262"/>
                </a:moveTo>
                <a:lnTo>
                  <a:pt x="2647" y="2262"/>
                </a:lnTo>
                <a:lnTo>
                  <a:pt x="2647" y="2264"/>
                </a:lnTo>
                <a:lnTo>
                  <a:pt x="2641" y="2264"/>
                </a:lnTo>
                <a:lnTo>
                  <a:pt x="2641" y="2262"/>
                </a:lnTo>
                <a:close/>
                <a:moveTo>
                  <a:pt x="2649" y="2262"/>
                </a:moveTo>
                <a:lnTo>
                  <a:pt x="2655" y="2262"/>
                </a:lnTo>
                <a:lnTo>
                  <a:pt x="2655" y="2264"/>
                </a:lnTo>
                <a:lnTo>
                  <a:pt x="2649" y="2264"/>
                </a:lnTo>
                <a:lnTo>
                  <a:pt x="2649" y="2262"/>
                </a:lnTo>
                <a:close/>
                <a:moveTo>
                  <a:pt x="2657" y="2262"/>
                </a:moveTo>
                <a:lnTo>
                  <a:pt x="2663" y="2262"/>
                </a:lnTo>
                <a:lnTo>
                  <a:pt x="2663" y="2264"/>
                </a:lnTo>
                <a:lnTo>
                  <a:pt x="2657" y="2264"/>
                </a:lnTo>
                <a:lnTo>
                  <a:pt x="2657" y="2262"/>
                </a:lnTo>
                <a:close/>
                <a:moveTo>
                  <a:pt x="2665" y="2262"/>
                </a:moveTo>
                <a:lnTo>
                  <a:pt x="2671" y="2262"/>
                </a:lnTo>
                <a:lnTo>
                  <a:pt x="2671" y="2264"/>
                </a:lnTo>
                <a:lnTo>
                  <a:pt x="2665" y="2264"/>
                </a:lnTo>
                <a:lnTo>
                  <a:pt x="2665" y="2262"/>
                </a:lnTo>
                <a:close/>
                <a:moveTo>
                  <a:pt x="2674" y="2262"/>
                </a:moveTo>
                <a:lnTo>
                  <a:pt x="2680" y="2262"/>
                </a:lnTo>
                <a:lnTo>
                  <a:pt x="2680" y="2264"/>
                </a:lnTo>
                <a:lnTo>
                  <a:pt x="2674" y="2264"/>
                </a:lnTo>
                <a:lnTo>
                  <a:pt x="2674" y="2262"/>
                </a:lnTo>
                <a:close/>
                <a:moveTo>
                  <a:pt x="2682" y="2262"/>
                </a:moveTo>
                <a:lnTo>
                  <a:pt x="2688" y="2262"/>
                </a:lnTo>
                <a:lnTo>
                  <a:pt x="2688" y="2264"/>
                </a:lnTo>
                <a:lnTo>
                  <a:pt x="2682" y="2264"/>
                </a:lnTo>
                <a:lnTo>
                  <a:pt x="2682" y="2262"/>
                </a:lnTo>
                <a:close/>
                <a:moveTo>
                  <a:pt x="2690" y="2262"/>
                </a:moveTo>
                <a:lnTo>
                  <a:pt x="2696" y="2262"/>
                </a:lnTo>
                <a:lnTo>
                  <a:pt x="2696" y="2264"/>
                </a:lnTo>
                <a:lnTo>
                  <a:pt x="2690" y="2264"/>
                </a:lnTo>
                <a:lnTo>
                  <a:pt x="2690" y="2262"/>
                </a:lnTo>
                <a:close/>
                <a:moveTo>
                  <a:pt x="2698" y="2262"/>
                </a:moveTo>
                <a:lnTo>
                  <a:pt x="2704" y="2262"/>
                </a:lnTo>
                <a:lnTo>
                  <a:pt x="2704" y="2264"/>
                </a:lnTo>
                <a:lnTo>
                  <a:pt x="2698" y="2264"/>
                </a:lnTo>
                <a:lnTo>
                  <a:pt x="2698" y="2262"/>
                </a:lnTo>
                <a:close/>
                <a:moveTo>
                  <a:pt x="2706" y="2262"/>
                </a:moveTo>
                <a:lnTo>
                  <a:pt x="2712" y="2262"/>
                </a:lnTo>
                <a:lnTo>
                  <a:pt x="2712" y="2264"/>
                </a:lnTo>
                <a:lnTo>
                  <a:pt x="2706" y="2264"/>
                </a:lnTo>
                <a:lnTo>
                  <a:pt x="2706" y="2262"/>
                </a:lnTo>
                <a:close/>
                <a:moveTo>
                  <a:pt x="2714" y="2262"/>
                </a:moveTo>
                <a:lnTo>
                  <a:pt x="2720" y="2262"/>
                </a:lnTo>
                <a:lnTo>
                  <a:pt x="2720" y="2264"/>
                </a:lnTo>
                <a:lnTo>
                  <a:pt x="2714" y="2264"/>
                </a:lnTo>
                <a:lnTo>
                  <a:pt x="2714" y="2262"/>
                </a:lnTo>
                <a:close/>
                <a:moveTo>
                  <a:pt x="2722" y="2262"/>
                </a:moveTo>
                <a:lnTo>
                  <a:pt x="2728" y="2262"/>
                </a:lnTo>
                <a:lnTo>
                  <a:pt x="2728" y="2264"/>
                </a:lnTo>
                <a:lnTo>
                  <a:pt x="2722" y="2264"/>
                </a:lnTo>
                <a:lnTo>
                  <a:pt x="2722" y="2262"/>
                </a:lnTo>
                <a:close/>
                <a:moveTo>
                  <a:pt x="2730" y="2262"/>
                </a:moveTo>
                <a:lnTo>
                  <a:pt x="2736" y="2262"/>
                </a:lnTo>
                <a:lnTo>
                  <a:pt x="2736" y="2264"/>
                </a:lnTo>
                <a:lnTo>
                  <a:pt x="2730" y="2264"/>
                </a:lnTo>
                <a:lnTo>
                  <a:pt x="2730" y="2262"/>
                </a:lnTo>
                <a:close/>
                <a:moveTo>
                  <a:pt x="2738" y="2262"/>
                </a:moveTo>
                <a:lnTo>
                  <a:pt x="2744" y="2262"/>
                </a:lnTo>
                <a:lnTo>
                  <a:pt x="2744" y="2264"/>
                </a:lnTo>
                <a:lnTo>
                  <a:pt x="2738" y="2264"/>
                </a:lnTo>
                <a:lnTo>
                  <a:pt x="2738" y="2262"/>
                </a:lnTo>
                <a:close/>
                <a:moveTo>
                  <a:pt x="2746" y="2262"/>
                </a:moveTo>
                <a:lnTo>
                  <a:pt x="2752" y="2262"/>
                </a:lnTo>
                <a:lnTo>
                  <a:pt x="2752" y="2264"/>
                </a:lnTo>
                <a:lnTo>
                  <a:pt x="2746" y="2264"/>
                </a:lnTo>
                <a:lnTo>
                  <a:pt x="2746" y="2262"/>
                </a:lnTo>
                <a:close/>
                <a:moveTo>
                  <a:pt x="2754" y="2262"/>
                </a:moveTo>
                <a:lnTo>
                  <a:pt x="2760" y="2262"/>
                </a:lnTo>
                <a:lnTo>
                  <a:pt x="2760" y="2264"/>
                </a:lnTo>
                <a:lnTo>
                  <a:pt x="2754" y="2264"/>
                </a:lnTo>
                <a:lnTo>
                  <a:pt x="2754" y="2262"/>
                </a:lnTo>
                <a:close/>
                <a:moveTo>
                  <a:pt x="2762" y="2262"/>
                </a:moveTo>
                <a:lnTo>
                  <a:pt x="2768" y="2262"/>
                </a:lnTo>
                <a:lnTo>
                  <a:pt x="2768" y="2264"/>
                </a:lnTo>
                <a:lnTo>
                  <a:pt x="2762" y="2264"/>
                </a:lnTo>
                <a:lnTo>
                  <a:pt x="2762" y="2262"/>
                </a:lnTo>
                <a:close/>
                <a:moveTo>
                  <a:pt x="2770" y="2262"/>
                </a:moveTo>
                <a:lnTo>
                  <a:pt x="2777" y="2262"/>
                </a:lnTo>
                <a:lnTo>
                  <a:pt x="2777" y="2264"/>
                </a:lnTo>
                <a:lnTo>
                  <a:pt x="2770" y="2264"/>
                </a:lnTo>
                <a:lnTo>
                  <a:pt x="2770" y="2262"/>
                </a:lnTo>
                <a:close/>
                <a:moveTo>
                  <a:pt x="2779" y="2262"/>
                </a:moveTo>
                <a:lnTo>
                  <a:pt x="2785" y="2262"/>
                </a:lnTo>
                <a:lnTo>
                  <a:pt x="2785" y="2264"/>
                </a:lnTo>
                <a:lnTo>
                  <a:pt x="2779" y="2264"/>
                </a:lnTo>
                <a:lnTo>
                  <a:pt x="2779" y="2262"/>
                </a:lnTo>
                <a:close/>
                <a:moveTo>
                  <a:pt x="2787" y="2262"/>
                </a:moveTo>
                <a:lnTo>
                  <a:pt x="2793" y="2262"/>
                </a:lnTo>
                <a:lnTo>
                  <a:pt x="2793" y="2264"/>
                </a:lnTo>
                <a:lnTo>
                  <a:pt x="2787" y="2264"/>
                </a:lnTo>
                <a:lnTo>
                  <a:pt x="2787" y="2262"/>
                </a:lnTo>
                <a:close/>
                <a:moveTo>
                  <a:pt x="2795" y="2262"/>
                </a:moveTo>
                <a:lnTo>
                  <a:pt x="2801" y="2262"/>
                </a:lnTo>
                <a:lnTo>
                  <a:pt x="2801" y="2264"/>
                </a:lnTo>
                <a:lnTo>
                  <a:pt x="2795" y="2264"/>
                </a:lnTo>
                <a:lnTo>
                  <a:pt x="2795" y="2262"/>
                </a:lnTo>
                <a:close/>
                <a:moveTo>
                  <a:pt x="2803" y="2262"/>
                </a:moveTo>
                <a:lnTo>
                  <a:pt x="2809" y="2262"/>
                </a:lnTo>
                <a:lnTo>
                  <a:pt x="2809" y="2264"/>
                </a:lnTo>
                <a:lnTo>
                  <a:pt x="2803" y="2264"/>
                </a:lnTo>
                <a:lnTo>
                  <a:pt x="2803" y="2262"/>
                </a:lnTo>
                <a:close/>
                <a:moveTo>
                  <a:pt x="2811" y="2262"/>
                </a:moveTo>
                <a:lnTo>
                  <a:pt x="2817" y="2262"/>
                </a:lnTo>
                <a:lnTo>
                  <a:pt x="2817" y="2264"/>
                </a:lnTo>
                <a:lnTo>
                  <a:pt x="2811" y="2264"/>
                </a:lnTo>
                <a:lnTo>
                  <a:pt x="2811" y="2262"/>
                </a:lnTo>
                <a:close/>
                <a:moveTo>
                  <a:pt x="2819" y="2262"/>
                </a:moveTo>
                <a:lnTo>
                  <a:pt x="2825" y="2262"/>
                </a:lnTo>
                <a:lnTo>
                  <a:pt x="2825" y="2264"/>
                </a:lnTo>
                <a:lnTo>
                  <a:pt x="2819" y="2264"/>
                </a:lnTo>
                <a:lnTo>
                  <a:pt x="2819" y="2262"/>
                </a:lnTo>
                <a:close/>
                <a:moveTo>
                  <a:pt x="2827" y="2262"/>
                </a:moveTo>
                <a:lnTo>
                  <a:pt x="2833" y="2262"/>
                </a:lnTo>
                <a:lnTo>
                  <a:pt x="2833" y="2264"/>
                </a:lnTo>
                <a:lnTo>
                  <a:pt x="2827" y="2264"/>
                </a:lnTo>
                <a:lnTo>
                  <a:pt x="2827" y="2262"/>
                </a:lnTo>
                <a:close/>
                <a:moveTo>
                  <a:pt x="2835" y="2262"/>
                </a:moveTo>
                <a:lnTo>
                  <a:pt x="2841" y="2262"/>
                </a:lnTo>
                <a:lnTo>
                  <a:pt x="2841" y="2264"/>
                </a:lnTo>
                <a:lnTo>
                  <a:pt x="2835" y="2264"/>
                </a:lnTo>
                <a:lnTo>
                  <a:pt x="2835" y="2262"/>
                </a:lnTo>
                <a:close/>
                <a:moveTo>
                  <a:pt x="2843" y="2262"/>
                </a:moveTo>
                <a:lnTo>
                  <a:pt x="2849" y="2262"/>
                </a:lnTo>
                <a:lnTo>
                  <a:pt x="2849" y="2264"/>
                </a:lnTo>
                <a:lnTo>
                  <a:pt x="2843" y="2264"/>
                </a:lnTo>
                <a:lnTo>
                  <a:pt x="2843" y="2262"/>
                </a:lnTo>
                <a:close/>
                <a:moveTo>
                  <a:pt x="2851" y="2262"/>
                </a:moveTo>
                <a:lnTo>
                  <a:pt x="2857" y="2262"/>
                </a:lnTo>
                <a:lnTo>
                  <a:pt x="2857" y="2264"/>
                </a:lnTo>
                <a:lnTo>
                  <a:pt x="2851" y="2264"/>
                </a:lnTo>
                <a:lnTo>
                  <a:pt x="2851" y="2262"/>
                </a:lnTo>
                <a:close/>
                <a:moveTo>
                  <a:pt x="2859" y="2262"/>
                </a:moveTo>
                <a:lnTo>
                  <a:pt x="2865" y="2262"/>
                </a:lnTo>
                <a:lnTo>
                  <a:pt x="2865" y="2264"/>
                </a:lnTo>
                <a:lnTo>
                  <a:pt x="2859" y="2264"/>
                </a:lnTo>
                <a:lnTo>
                  <a:pt x="2859" y="2262"/>
                </a:lnTo>
                <a:close/>
                <a:moveTo>
                  <a:pt x="2867" y="2262"/>
                </a:moveTo>
                <a:lnTo>
                  <a:pt x="2873" y="2262"/>
                </a:lnTo>
                <a:lnTo>
                  <a:pt x="2873" y="2264"/>
                </a:lnTo>
                <a:lnTo>
                  <a:pt x="2867" y="2264"/>
                </a:lnTo>
                <a:lnTo>
                  <a:pt x="2867" y="2262"/>
                </a:lnTo>
                <a:close/>
                <a:moveTo>
                  <a:pt x="2875" y="2262"/>
                </a:moveTo>
                <a:lnTo>
                  <a:pt x="2882" y="2262"/>
                </a:lnTo>
                <a:lnTo>
                  <a:pt x="2882" y="2264"/>
                </a:lnTo>
                <a:lnTo>
                  <a:pt x="2875" y="2264"/>
                </a:lnTo>
                <a:lnTo>
                  <a:pt x="2875" y="2262"/>
                </a:lnTo>
                <a:close/>
                <a:moveTo>
                  <a:pt x="2884" y="2262"/>
                </a:moveTo>
                <a:lnTo>
                  <a:pt x="2890" y="2262"/>
                </a:lnTo>
                <a:lnTo>
                  <a:pt x="2890" y="2264"/>
                </a:lnTo>
                <a:lnTo>
                  <a:pt x="2884" y="2264"/>
                </a:lnTo>
                <a:lnTo>
                  <a:pt x="2884" y="2262"/>
                </a:lnTo>
                <a:close/>
                <a:moveTo>
                  <a:pt x="2892" y="2262"/>
                </a:moveTo>
                <a:lnTo>
                  <a:pt x="2898" y="2262"/>
                </a:lnTo>
                <a:lnTo>
                  <a:pt x="2898" y="2264"/>
                </a:lnTo>
                <a:lnTo>
                  <a:pt x="2892" y="2264"/>
                </a:lnTo>
                <a:lnTo>
                  <a:pt x="2892" y="2262"/>
                </a:lnTo>
                <a:close/>
                <a:moveTo>
                  <a:pt x="2900" y="2262"/>
                </a:moveTo>
                <a:lnTo>
                  <a:pt x="2906" y="2262"/>
                </a:lnTo>
                <a:lnTo>
                  <a:pt x="2906" y="2264"/>
                </a:lnTo>
                <a:lnTo>
                  <a:pt x="2900" y="2264"/>
                </a:lnTo>
                <a:lnTo>
                  <a:pt x="2900" y="2262"/>
                </a:lnTo>
                <a:close/>
                <a:moveTo>
                  <a:pt x="2908" y="2262"/>
                </a:moveTo>
                <a:lnTo>
                  <a:pt x="2914" y="2262"/>
                </a:lnTo>
                <a:lnTo>
                  <a:pt x="2914" y="2264"/>
                </a:lnTo>
                <a:lnTo>
                  <a:pt x="2908" y="2264"/>
                </a:lnTo>
                <a:lnTo>
                  <a:pt x="2908" y="2262"/>
                </a:lnTo>
                <a:close/>
                <a:moveTo>
                  <a:pt x="2916" y="2262"/>
                </a:moveTo>
                <a:lnTo>
                  <a:pt x="2922" y="2262"/>
                </a:lnTo>
                <a:lnTo>
                  <a:pt x="2922" y="2264"/>
                </a:lnTo>
                <a:lnTo>
                  <a:pt x="2916" y="2264"/>
                </a:lnTo>
                <a:lnTo>
                  <a:pt x="2916" y="2262"/>
                </a:lnTo>
                <a:close/>
                <a:moveTo>
                  <a:pt x="2924" y="2262"/>
                </a:moveTo>
                <a:lnTo>
                  <a:pt x="2930" y="2262"/>
                </a:lnTo>
                <a:lnTo>
                  <a:pt x="2930" y="2264"/>
                </a:lnTo>
                <a:lnTo>
                  <a:pt x="2924" y="2264"/>
                </a:lnTo>
                <a:lnTo>
                  <a:pt x="2924" y="2262"/>
                </a:lnTo>
                <a:close/>
                <a:moveTo>
                  <a:pt x="2932" y="2262"/>
                </a:moveTo>
                <a:lnTo>
                  <a:pt x="2938" y="2262"/>
                </a:lnTo>
                <a:lnTo>
                  <a:pt x="2938" y="2264"/>
                </a:lnTo>
                <a:lnTo>
                  <a:pt x="2932" y="2264"/>
                </a:lnTo>
                <a:lnTo>
                  <a:pt x="2932" y="2262"/>
                </a:lnTo>
                <a:close/>
                <a:moveTo>
                  <a:pt x="2940" y="2262"/>
                </a:moveTo>
                <a:lnTo>
                  <a:pt x="2946" y="2262"/>
                </a:lnTo>
                <a:lnTo>
                  <a:pt x="2946" y="2264"/>
                </a:lnTo>
                <a:lnTo>
                  <a:pt x="2940" y="2264"/>
                </a:lnTo>
                <a:lnTo>
                  <a:pt x="2940" y="2262"/>
                </a:lnTo>
                <a:close/>
                <a:moveTo>
                  <a:pt x="2948" y="2262"/>
                </a:moveTo>
                <a:lnTo>
                  <a:pt x="2954" y="2262"/>
                </a:lnTo>
                <a:lnTo>
                  <a:pt x="2954" y="2264"/>
                </a:lnTo>
                <a:lnTo>
                  <a:pt x="2948" y="2264"/>
                </a:lnTo>
                <a:lnTo>
                  <a:pt x="2948" y="2262"/>
                </a:lnTo>
                <a:close/>
                <a:moveTo>
                  <a:pt x="2956" y="2262"/>
                </a:moveTo>
                <a:lnTo>
                  <a:pt x="2962" y="2262"/>
                </a:lnTo>
                <a:lnTo>
                  <a:pt x="2962" y="2264"/>
                </a:lnTo>
                <a:lnTo>
                  <a:pt x="2956" y="2264"/>
                </a:lnTo>
                <a:lnTo>
                  <a:pt x="2956" y="2262"/>
                </a:lnTo>
                <a:close/>
                <a:moveTo>
                  <a:pt x="2964" y="2262"/>
                </a:moveTo>
                <a:lnTo>
                  <a:pt x="2970" y="2262"/>
                </a:lnTo>
                <a:lnTo>
                  <a:pt x="2970" y="2264"/>
                </a:lnTo>
                <a:lnTo>
                  <a:pt x="2964" y="2264"/>
                </a:lnTo>
                <a:lnTo>
                  <a:pt x="2964" y="2262"/>
                </a:lnTo>
                <a:close/>
                <a:moveTo>
                  <a:pt x="2972" y="2262"/>
                </a:moveTo>
                <a:lnTo>
                  <a:pt x="2978" y="2262"/>
                </a:lnTo>
                <a:lnTo>
                  <a:pt x="2978" y="2264"/>
                </a:lnTo>
                <a:lnTo>
                  <a:pt x="2972" y="2264"/>
                </a:lnTo>
                <a:lnTo>
                  <a:pt x="2972" y="2262"/>
                </a:lnTo>
                <a:close/>
                <a:moveTo>
                  <a:pt x="2980" y="2262"/>
                </a:moveTo>
                <a:lnTo>
                  <a:pt x="2987" y="2262"/>
                </a:lnTo>
                <a:lnTo>
                  <a:pt x="2987" y="2264"/>
                </a:lnTo>
                <a:lnTo>
                  <a:pt x="2980" y="2264"/>
                </a:lnTo>
                <a:lnTo>
                  <a:pt x="2980" y="2262"/>
                </a:lnTo>
                <a:close/>
                <a:moveTo>
                  <a:pt x="2989" y="2262"/>
                </a:moveTo>
                <a:lnTo>
                  <a:pt x="2995" y="2262"/>
                </a:lnTo>
                <a:lnTo>
                  <a:pt x="2995" y="2264"/>
                </a:lnTo>
                <a:lnTo>
                  <a:pt x="2989" y="2264"/>
                </a:lnTo>
                <a:lnTo>
                  <a:pt x="2989" y="2262"/>
                </a:lnTo>
                <a:close/>
                <a:moveTo>
                  <a:pt x="2997" y="2262"/>
                </a:moveTo>
                <a:lnTo>
                  <a:pt x="3003" y="2262"/>
                </a:lnTo>
                <a:lnTo>
                  <a:pt x="3003" y="2264"/>
                </a:lnTo>
                <a:lnTo>
                  <a:pt x="2997" y="2264"/>
                </a:lnTo>
                <a:lnTo>
                  <a:pt x="2997" y="2262"/>
                </a:lnTo>
                <a:close/>
                <a:moveTo>
                  <a:pt x="3005" y="2262"/>
                </a:moveTo>
                <a:lnTo>
                  <a:pt x="3011" y="2262"/>
                </a:lnTo>
                <a:lnTo>
                  <a:pt x="3011" y="2264"/>
                </a:lnTo>
                <a:lnTo>
                  <a:pt x="3005" y="2264"/>
                </a:lnTo>
                <a:lnTo>
                  <a:pt x="3005" y="2262"/>
                </a:lnTo>
                <a:close/>
                <a:moveTo>
                  <a:pt x="3013" y="2262"/>
                </a:moveTo>
                <a:lnTo>
                  <a:pt x="3019" y="2262"/>
                </a:lnTo>
                <a:lnTo>
                  <a:pt x="3019" y="2264"/>
                </a:lnTo>
                <a:lnTo>
                  <a:pt x="3013" y="2264"/>
                </a:lnTo>
                <a:lnTo>
                  <a:pt x="3013" y="2262"/>
                </a:lnTo>
                <a:close/>
                <a:moveTo>
                  <a:pt x="3021" y="2262"/>
                </a:moveTo>
                <a:lnTo>
                  <a:pt x="3027" y="2262"/>
                </a:lnTo>
                <a:lnTo>
                  <a:pt x="3027" y="2264"/>
                </a:lnTo>
                <a:lnTo>
                  <a:pt x="3021" y="2264"/>
                </a:lnTo>
                <a:lnTo>
                  <a:pt x="3021" y="2262"/>
                </a:lnTo>
                <a:close/>
                <a:moveTo>
                  <a:pt x="3029" y="2262"/>
                </a:moveTo>
                <a:lnTo>
                  <a:pt x="3035" y="2262"/>
                </a:lnTo>
                <a:lnTo>
                  <a:pt x="3035" y="2264"/>
                </a:lnTo>
                <a:lnTo>
                  <a:pt x="3029" y="2264"/>
                </a:lnTo>
                <a:lnTo>
                  <a:pt x="3029" y="2262"/>
                </a:lnTo>
                <a:close/>
                <a:moveTo>
                  <a:pt x="3037" y="2262"/>
                </a:moveTo>
                <a:lnTo>
                  <a:pt x="3043" y="2262"/>
                </a:lnTo>
                <a:lnTo>
                  <a:pt x="3043" y="2264"/>
                </a:lnTo>
                <a:lnTo>
                  <a:pt x="3037" y="2264"/>
                </a:lnTo>
                <a:lnTo>
                  <a:pt x="3037" y="2262"/>
                </a:lnTo>
                <a:close/>
                <a:moveTo>
                  <a:pt x="3045" y="2262"/>
                </a:moveTo>
                <a:lnTo>
                  <a:pt x="3051" y="2262"/>
                </a:lnTo>
                <a:lnTo>
                  <a:pt x="3051" y="2264"/>
                </a:lnTo>
                <a:lnTo>
                  <a:pt x="3045" y="2264"/>
                </a:lnTo>
                <a:lnTo>
                  <a:pt x="3045" y="2262"/>
                </a:lnTo>
                <a:close/>
                <a:moveTo>
                  <a:pt x="3053" y="2262"/>
                </a:moveTo>
                <a:lnTo>
                  <a:pt x="3059" y="2262"/>
                </a:lnTo>
                <a:lnTo>
                  <a:pt x="3059" y="2264"/>
                </a:lnTo>
                <a:lnTo>
                  <a:pt x="3053" y="2264"/>
                </a:lnTo>
                <a:lnTo>
                  <a:pt x="3053" y="2262"/>
                </a:lnTo>
                <a:close/>
                <a:moveTo>
                  <a:pt x="3061" y="2262"/>
                </a:moveTo>
                <a:lnTo>
                  <a:pt x="3067" y="2262"/>
                </a:lnTo>
                <a:lnTo>
                  <a:pt x="3067" y="2264"/>
                </a:lnTo>
                <a:lnTo>
                  <a:pt x="3061" y="2264"/>
                </a:lnTo>
                <a:lnTo>
                  <a:pt x="3061" y="2262"/>
                </a:lnTo>
                <a:close/>
                <a:moveTo>
                  <a:pt x="3069" y="2262"/>
                </a:moveTo>
                <a:lnTo>
                  <a:pt x="3075" y="2262"/>
                </a:lnTo>
                <a:lnTo>
                  <a:pt x="3075" y="2264"/>
                </a:lnTo>
                <a:lnTo>
                  <a:pt x="3069" y="2264"/>
                </a:lnTo>
                <a:lnTo>
                  <a:pt x="3069" y="2262"/>
                </a:lnTo>
                <a:close/>
                <a:moveTo>
                  <a:pt x="3077" y="2262"/>
                </a:moveTo>
                <a:lnTo>
                  <a:pt x="3083" y="2262"/>
                </a:lnTo>
                <a:lnTo>
                  <a:pt x="3083" y="2264"/>
                </a:lnTo>
                <a:lnTo>
                  <a:pt x="3077" y="2264"/>
                </a:lnTo>
                <a:lnTo>
                  <a:pt x="3077" y="2262"/>
                </a:lnTo>
                <a:close/>
                <a:moveTo>
                  <a:pt x="3085" y="2262"/>
                </a:moveTo>
                <a:lnTo>
                  <a:pt x="3092" y="2262"/>
                </a:lnTo>
                <a:lnTo>
                  <a:pt x="3092" y="2264"/>
                </a:lnTo>
                <a:lnTo>
                  <a:pt x="3085" y="2264"/>
                </a:lnTo>
                <a:lnTo>
                  <a:pt x="3085" y="2262"/>
                </a:lnTo>
                <a:close/>
                <a:moveTo>
                  <a:pt x="3094" y="2262"/>
                </a:moveTo>
                <a:lnTo>
                  <a:pt x="3100" y="2262"/>
                </a:lnTo>
                <a:lnTo>
                  <a:pt x="3100" y="2264"/>
                </a:lnTo>
                <a:lnTo>
                  <a:pt x="3094" y="2264"/>
                </a:lnTo>
                <a:lnTo>
                  <a:pt x="3094" y="2262"/>
                </a:lnTo>
                <a:close/>
                <a:moveTo>
                  <a:pt x="3102" y="2262"/>
                </a:moveTo>
                <a:lnTo>
                  <a:pt x="3108" y="2262"/>
                </a:lnTo>
                <a:lnTo>
                  <a:pt x="3108" y="2264"/>
                </a:lnTo>
                <a:lnTo>
                  <a:pt x="3102" y="2264"/>
                </a:lnTo>
                <a:lnTo>
                  <a:pt x="3102" y="2262"/>
                </a:lnTo>
                <a:close/>
                <a:moveTo>
                  <a:pt x="3110" y="2262"/>
                </a:moveTo>
                <a:lnTo>
                  <a:pt x="3116" y="2262"/>
                </a:lnTo>
                <a:lnTo>
                  <a:pt x="3116" y="2264"/>
                </a:lnTo>
                <a:lnTo>
                  <a:pt x="3110" y="2264"/>
                </a:lnTo>
                <a:lnTo>
                  <a:pt x="3110" y="2262"/>
                </a:lnTo>
                <a:close/>
                <a:moveTo>
                  <a:pt x="3118" y="2262"/>
                </a:moveTo>
                <a:lnTo>
                  <a:pt x="3124" y="2262"/>
                </a:lnTo>
                <a:lnTo>
                  <a:pt x="3124" y="2264"/>
                </a:lnTo>
                <a:lnTo>
                  <a:pt x="3118" y="2264"/>
                </a:lnTo>
                <a:lnTo>
                  <a:pt x="3118" y="2262"/>
                </a:lnTo>
                <a:close/>
                <a:moveTo>
                  <a:pt x="3126" y="2262"/>
                </a:moveTo>
                <a:lnTo>
                  <a:pt x="3132" y="2262"/>
                </a:lnTo>
                <a:lnTo>
                  <a:pt x="3132" y="2264"/>
                </a:lnTo>
                <a:lnTo>
                  <a:pt x="3126" y="2264"/>
                </a:lnTo>
                <a:lnTo>
                  <a:pt x="3126" y="2262"/>
                </a:lnTo>
                <a:close/>
                <a:moveTo>
                  <a:pt x="3134" y="2262"/>
                </a:moveTo>
                <a:lnTo>
                  <a:pt x="3140" y="2262"/>
                </a:lnTo>
                <a:lnTo>
                  <a:pt x="3140" y="2264"/>
                </a:lnTo>
                <a:lnTo>
                  <a:pt x="3134" y="2264"/>
                </a:lnTo>
                <a:lnTo>
                  <a:pt x="3134" y="2262"/>
                </a:lnTo>
                <a:close/>
                <a:moveTo>
                  <a:pt x="3142" y="2262"/>
                </a:moveTo>
                <a:lnTo>
                  <a:pt x="3148" y="2262"/>
                </a:lnTo>
                <a:lnTo>
                  <a:pt x="3148" y="2264"/>
                </a:lnTo>
                <a:lnTo>
                  <a:pt x="3142" y="2264"/>
                </a:lnTo>
                <a:lnTo>
                  <a:pt x="3142" y="2262"/>
                </a:lnTo>
                <a:close/>
                <a:moveTo>
                  <a:pt x="3150" y="2262"/>
                </a:moveTo>
                <a:lnTo>
                  <a:pt x="3156" y="2262"/>
                </a:lnTo>
                <a:lnTo>
                  <a:pt x="3156" y="2264"/>
                </a:lnTo>
                <a:lnTo>
                  <a:pt x="3150" y="2264"/>
                </a:lnTo>
                <a:lnTo>
                  <a:pt x="3150" y="2262"/>
                </a:lnTo>
                <a:close/>
                <a:moveTo>
                  <a:pt x="3158" y="2262"/>
                </a:moveTo>
                <a:lnTo>
                  <a:pt x="3164" y="2262"/>
                </a:lnTo>
                <a:lnTo>
                  <a:pt x="3164" y="2264"/>
                </a:lnTo>
                <a:lnTo>
                  <a:pt x="3158" y="2264"/>
                </a:lnTo>
                <a:lnTo>
                  <a:pt x="3158" y="2262"/>
                </a:lnTo>
                <a:close/>
                <a:moveTo>
                  <a:pt x="3166" y="2262"/>
                </a:moveTo>
                <a:lnTo>
                  <a:pt x="3172" y="2262"/>
                </a:lnTo>
                <a:lnTo>
                  <a:pt x="3172" y="2264"/>
                </a:lnTo>
                <a:lnTo>
                  <a:pt x="3166" y="2264"/>
                </a:lnTo>
                <a:lnTo>
                  <a:pt x="3166" y="2262"/>
                </a:lnTo>
                <a:close/>
                <a:moveTo>
                  <a:pt x="3174" y="2262"/>
                </a:moveTo>
                <a:lnTo>
                  <a:pt x="3180" y="2262"/>
                </a:lnTo>
                <a:lnTo>
                  <a:pt x="3180" y="2264"/>
                </a:lnTo>
                <a:lnTo>
                  <a:pt x="3174" y="2264"/>
                </a:lnTo>
                <a:lnTo>
                  <a:pt x="3174" y="2262"/>
                </a:lnTo>
                <a:close/>
                <a:moveTo>
                  <a:pt x="3182" y="2262"/>
                </a:moveTo>
                <a:lnTo>
                  <a:pt x="3188" y="2262"/>
                </a:lnTo>
                <a:lnTo>
                  <a:pt x="3188" y="2264"/>
                </a:lnTo>
                <a:lnTo>
                  <a:pt x="3182" y="2264"/>
                </a:lnTo>
                <a:lnTo>
                  <a:pt x="3182" y="2262"/>
                </a:lnTo>
                <a:close/>
                <a:moveTo>
                  <a:pt x="3191" y="2262"/>
                </a:moveTo>
                <a:lnTo>
                  <a:pt x="3197" y="2262"/>
                </a:lnTo>
                <a:lnTo>
                  <a:pt x="3197" y="2264"/>
                </a:lnTo>
                <a:lnTo>
                  <a:pt x="3191" y="2264"/>
                </a:lnTo>
                <a:lnTo>
                  <a:pt x="3191" y="2262"/>
                </a:lnTo>
                <a:close/>
                <a:moveTo>
                  <a:pt x="3199" y="2262"/>
                </a:moveTo>
                <a:lnTo>
                  <a:pt x="3205" y="2262"/>
                </a:lnTo>
                <a:lnTo>
                  <a:pt x="3205" y="2264"/>
                </a:lnTo>
                <a:lnTo>
                  <a:pt x="3199" y="2264"/>
                </a:lnTo>
                <a:lnTo>
                  <a:pt x="3199" y="2262"/>
                </a:lnTo>
                <a:close/>
                <a:moveTo>
                  <a:pt x="3207" y="2262"/>
                </a:moveTo>
                <a:lnTo>
                  <a:pt x="3213" y="2262"/>
                </a:lnTo>
                <a:lnTo>
                  <a:pt x="3213" y="2264"/>
                </a:lnTo>
                <a:lnTo>
                  <a:pt x="3207" y="2264"/>
                </a:lnTo>
                <a:lnTo>
                  <a:pt x="3207" y="2262"/>
                </a:lnTo>
                <a:close/>
                <a:moveTo>
                  <a:pt x="3215" y="2262"/>
                </a:moveTo>
                <a:lnTo>
                  <a:pt x="3221" y="2262"/>
                </a:lnTo>
                <a:lnTo>
                  <a:pt x="3221" y="2264"/>
                </a:lnTo>
                <a:lnTo>
                  <a:pt x="3215" y="2264"/>
                </a:lnTo>
                <a:lnTo>
                  <a:pt x="3215" y="2262"/>
                </a:lnTo>
                <a:close/>
                <a:moveTo>
                  <a:pt x="3223" y="2262"/>
                </a:moveTo>
                <a:lnTo>
                  <a:pt x="3229" y="2262"/>
                </a:lnTo>
                <a:lnTo>
                  <a:pt x="3229" y="2264"/>
                </a:lnTo>
                <a:lnTo>
                  <a:pt x="3223" y="2264"/>
                </a:lnTo>
                <a:lnTo>
                  <a:pt x="3223" y="2262"/>
                </a:lnTo>
                <a:close/>
                <a:moveTo>
                  <a:pt x="3231" y="2262"/>
                </a:moveTo>
                <a:lnTo>
                  <a:pt x="3237" y="2262"/>
                </a:lnTo>
                <a:lnTo>
                  <a:pt x="3237" y="2264"/>
                </a:lnTo>
                <a:lnTo>
                  <a:pt x="3231" y="2264"/>
                </a:lnTo>
                <a:lnTo>
                  <a:pt x="3231" y="2262"/>
                </a:lnTo>
                <a:close/>
                <a:moveTo>
                  <a:pt x="3239" y="2262"/>
                </a:moveTo>
                <a:lnTo>
                  <a:pt x="3245" y="2262"/>
                </a:lnTo>
                <a:lnTo>
                  <a:pt x="3245" y="2264"/>
                </a:lnTo>
                <a:lnTo>
                  <a:pt x="3239" y="2264"/>
                </a:lnTo>
                <a:lnTo>
                  <a:pt x="3239" y="2262"/>
                </a:lnTo>
                <a:close/>
                <a:moveTo>
                  <a:pt x="3247" y="2262"/>
                </a:moveTo>
                <a:lnTo>
                  <a:pt x="3253" y="2262"/>
                </a:lnTo>
                <a:lnTo>
                  <a:pt x="3253" y="2264"/>
                </a:lnTo>
                <a:lnTo>
                  <a:pt x="3247" y="2264"/>
                </a:lnTo>
                <a:lnTo>
                  <a:pt x="3247" y="2262"/>
                </a:lnTo>
                <a:close/>
                <a:moveTo>
                  <a:pt x="3255" y="2262"/>
                </a:moveTo>
                <a:lnTo>
                  <a:pt x="3261" y="2262"/>
                </a:lnTo>
                <a:lnTo>
                  <a:pt x="3261" y="2264"/>
                </a:lnTo>
                <a:lnTo>
                  <a:pt x="3255" y="2264"/>
                </a:lnTo>
                <a:lnTo>
                  <a:pt x="3255" y="2262"/>
                </a:lnTo>
                <a:close/>
                <a:moveTo>
                  <a:pt x="3263" y="2262"/>
                </a:moveTo>
                <a:lnTo>
                  <a:pt x="3269" y="2262"/>
                </a:lnTo>
                <a:lnTo>
                  <a:pt x="3269" y="2264"/>
                </a:lnTo>
                <a:lnTo>
                  <a:pt x="3263" y="2264"/>
                </a:lnTo>
                <a:lnTo>
                  <a:pt x="3263" y="2262"/>
                </a:lnTo>
                <a:close/>
                <a:moveTo>
                  <a:pt x="3271" y="2262"/>
                </a:moveTo>
                <a:lnTo>
                  <a:pt x="3277" y="2262"/>
                </a:lnTo>
                <a:lnTo>
                  <a:pt x="3277" y="2264"/>
                </a:lnTo>
                <a:lnTo>
                  <a:pt x="3271" y="2264"/>
                </a:lnTo>
                <a:lnTo>
                  <a:pt x="3271" y="2262"/>
                </a:lnTo>
                <a:close/>
                <a:moveTo>
                  <a:pt x="3279" y="2262"/>
                </a:moveTo>
                <a:lnTo>
                  <a:pt x="3285" y="2262"/>
                </a:lnTo>
                <a:lnTo>
                  <a:pt x="3285" y="2264"/>
                </a:lnTo>
                <a:lnTo>
                  <a:pt x="3279" y="2264"/>
                </a:lnTo>
                <a:lnTo>
                  <a:pt x="3279" y="2262"/>
                </a:lnTo>
                <a:close/>
                <a:moveTo>
                  <a:pt x="3287" y="2262"/>
                </a:moveTo>
                <a:lnTo>
                  <a:pt x="3293" y="2262"/>
                </a:lnTo>
                <a:lnTo>
                  <a:pt x="3293" y="2264"/>
                </a:lnTo>
                <a:lnTo>
                  <a:pt x="3287" y="2264"/>
                </a:lnTo>
                <a:lnTo>
                  <a:pt x="3287" y="2262"/>
                </a:lnTo>
                <a:close/>
                <a:moveTo>
                  <a:pt x="3296" y="2262"/>
                </a:moveTo>
                <a:lnTo>
                  <a:pt x="3302" y="2262"/>
                </a:lnTo>
                <a:lnTo>
                  <a:pt x="3302" y="2264"/>
                </a:lnTo>
                <a:lnTo>
                  <a:pt x="3296" y="2264"/>
                </a:lnTo>
                <a:lnTo>
                  <a:pt x="3296" y="2262"/>
                </a:lnTo>
                <a:close/>
                <a:moveTo>
                  <a:pt x="3304" y="2262"/>
                </a:moveTo>
                <a:lnTo>
                  <a:pt x="3310" y="2262"/>
                </a:lnTo>
                <a:lnTo>
                  <a:pt x="3310" y="2264"/>
                </a:lnTo>
                <a:lnTo>
                  <a:pt x="3304" y="2264"/>
                </a:lnTo>
                <a:lnTo>
                  <a:pt x="3304" y="2262"/>
                </a:lnTo>
                <a:close/>
                <a:moveTo>
                  <a:pt x="3312" y="2262"/>
                </a:moveTo>
                <a:lnTo>
                  <a:pt x="3318" y="2262"/>
                </a:lnTo>
                <a:lnTo>
                  <a:pt x="3318" y="2264"/>
                </a:lnTo>
                <a:lnTo>
                  <a:pt x="3312" y="2264"/>
                </a:lnTo>
                <a:lnTo>
                  <a:pt x="3312" y="2262"/>
                </a:lnTo>
                <a:close/>
                <a:moveTo>
                  <a:pt x="3320" y="2262"/>
                </a:moveTo>
                <a:lnTo>
                  <a:pt x="3326" y="2262"/>
                </a:lnTo>
                <a:lnTo>
                  <a:pt x="3326" y="2264"/>
                </a:lnTo>
                <a:lnTo>
                  <a:pt x="3320" y="2264"/>
                </a:lnTo>
                <a:lnTo>
                  <a:pt x="3320" y="2262"/>
                </a:lnTo>
                <a:close/>
                <a:moveTo>
                  <a:pt x="3328" y="2262"/>
                </a:moveTo>
                <a:lnTo>
                  <a:pt x="3334" y="2262"/>
                </a:lnTo>
                <a:lnTo>
                  <a:pt x="3334" y="2264"/>
                </a:lnTo>
                <a:lnTo>
                  <a:pt x="3328" y="2264"/>
                </a:lnTo>
                <a:lnTo>
                  <a:pt x="3328" y="2262"/>
                </a:lnTo>
                <a:close/>
                <a:moveTo>
                  <a:pt x="3336" y="2262"/>
                </a:moveTo>
                <a:lnTo>
                  <a:pt x="3342" y="2262"/>
                </a:lnTo>
                <a:lnTo>
                  <a:pt x="3342" y="2264"/>
                </a:lnTo>
                <a:lnTo>
                  <a:pt x="3336" y="2264"/>
                </a:lnTo>
                <a:lnTo>
                  <a:pt x="3336" y="2262"/>
                </a:lnTo>
                <a:close/>
                <a:moveTo>
                  <a:pt x="3344" y="2262"/>
                </a:moveTo>
                <a:lnTo>
                  <a:pt x="3350" y="2262"/>
                </a:lnTo>
                <a:lnTo>
                  <a:pt x="3350" y="2264"/>
                </a:lnTo>
                <a:lnTo>
                  <a:pt x="3344" y="2264"/>
                </a:lnTo>
                <a:lnTo>
                  <a:pt x="3344" y="2262"/>
                </a:lnTo>
                <a:close/>
                <a:moveTo>
                  <a:pt x="3352" y="2262"/>
                </a:moveTo>
                <a:lnTo>
                  <a:pt x="3358" y="2262"/>
                </a:lnTo>
                <a:lnTo>
                  <a:pt x="3358" y="2264"/>
                </a:lnTo>
                <a:lnTo>
                  <a:pt x="3352" y="2264"/>
                </a:lnTo>
                <a:lnTo>
                  <a:pt x="3352" y="2262"/>
                </a:lnTo>
                <a:close/>
                <a:moveTo>
                  <a:pt x="3360" y="2262"/>
                </a:moveTo>
                <a:lnTo>
                  <a:pt x="3366" y="2262"/>
                </a:lnTo>
                <a:lnTo>
                  <a:pt x="3366" y="2264"/>
                </a:lnTo>
                <a:lnTo>
                  <a:pt x="3360" y="2264"/>
                </a:lnTo>
                <a:lnTo>
                  <a:pt x="3360" y="2262"/>
                </a:lnTo>
                <a:close/>
                <a:moveTo>
                  <a:pt x="3368" y="2262"/>
                </a:moveTo>
                <a:lnTo>
                  <a:pt x="3374" y="2262"/>
                </a:lnTo>
                <a:lnTo>
                  <a:pt x="3374" y="2264"/>
                </a:lnTo>
                <a:lnTo>
                  <a:pt x="3368" y="2264"/>
                </a:lnTo>
                <a:lnTo>
                  <a:pt x="3368" y="2262"/>
                </a:lnTo>
                <a:close/>
                <a:moveTo>
                  <a:pt x="3376" y="2262"/>
                </a:moveTo>
                <a:lnTo>
                  <a:pt x="3382" y="2262"/>
                </a:lnTo>
                <a:lnTo>
                  <a:pt x="3382" y="2264"/>
                </a:lnTo>
                <a:lnTo>
                  <a:pt x="3376" y="2264"/>
                </a:lnTo>
                <a:lnTo>
                  <a:pt x="3376" y="2262"/>
                </a:lnTo>
                <a:close/>
                <a:moveTo>
                  <a:pt x="3384" y="2262"/>
                </a:moveTo>
                <a:lnTo>
                  <a:pt x="3390" y="2262"/>
                </a:lnTo>
                <a:lnTo>
                  <a:pt x="3390" y="2264"/>
                </a:lnTo>
                <a:lnTo>
                  <a:pt x="3384" y="2264"/>
                </a:lnTo>
                <a:lnTo>
                  <a:pt x="3384" y="2262"/>
                </a:lnTo>
                <a:close/>
                <a:moveTo>
                  <a:pt x="3392" y="2262"/>
                </a:moveTo>
                <a:lnTo>
                  <a:pt x="3399" y="2262"/>
                </a:lnTo>
                <a:lnTo>
                  <a:pt x="3399" y="2264"/>
                </a:lnTo>
                <a:lnTo>
                  <a:pt x="3392" y="2264"/>
                </a:lnTo>
                <a:lnTo>
                  <a:pt x="3392" y="2262"/>
                </a:lnTo>
                <a:close/>
                <a:moveTo>
                  <a:pt x="3401" y="2262"/>
                </a:moveTo>
                <a:lnTo>
                  <a:pt x="3407" y="2262"/>
                </a:lnTo>
                <a:lnTo>
                  <a:pt x="3407" y="2264"/>
                </a:lnTo>
                <a:lnTo>
                  <a:pt x="3401" y="2264"/>
                </a:lnTo>
                <a:lnTo>
                  <a:pt x="3401" y="2262"/>
                </a:lnTo>
                <a:close/>
                <a:moveTo>
                  <a:pt x="3409" y="2262"/>
                </a:moveTo>
                <a:lnTo>
                  <a:pt x="3415" y="2262"/>
                </a:lnTo>
                <a:lnTo>
                  <a:pt x="3415" y="2264"/>
                </a:lnTo>
                <a:lnTo>
                  <a:pt x="3409" y="2264"/>
                </a:lnTo>
                <a:lnTo>
                  <a:pt x="3409" y="2262"/>
                </a:lnTo>
                <a:close/>
                <a:moveTo>
                  <a:pt x="3417" y="2262"/>
                </a:moveTo>
                <a:lnTo>
                  <a:pt x="3423" y="2262"/>
                </a:lnTo>
                <a:lnTo>
                  <a:pt x="3423" y="2264"/>
                </a:lnTo>
                <a:lnTo>
                  <a:pt x="3417" y="2264"/>
                </a:lnTo>
                <a:lnTo>
                  <a:pt x="3417" y="2262"/>
                </a:lnTo>
                <a:close/>
                <a:moveTo>
                  <a:pt x="3425" y="2262"/>
                </a:moveTo>
                <a:lnTo>
                  <a:pt x="3431" y="2262"/>
                </a:lnTo>
                <a:lnTo>
                  <a:pt x="3431" y="2264"/>
                </a:lnTo>
                <a:lnTo>
                  <a:pt x="3425" y="2264"/>
                </a:lnTo>
                <a:lnTo>
                  <a:pt x="3425" y="2262"/>
                </a:lnTo>
                <a:close/>
                <a:moveTo>
                  <a:pt x="3433" y="2262"/>
                </a:moveTo>
                <a:lnTo>
                  <a:pt x="3439" y="2262"/>
                </a:lnTo>
                <a:lnTo>
                  <a:pt x="3439" y="2264"/>
                </a:lnTo>
                <a:lnTo>
                  <a:pt x="3433" y="2264"/>
                </a:lnTo>
                <a:lnTo>
                  <a:pt x="3433" y="2262"/>
                </a:lnTo>
                <a:close/>
                <a:moveTo>
                  <a:pt x="3441" y="2262"/>
                </a:moveTo>
                <a:lnTo>
                  <a:pt x="3447" y="2262"/>
                </a:lnTo>
                <a:lnTo>
                  <a:pt x="3447" y="2264"/>
                </a:lnTo>
                <a:lnTo>
                  <a:pt x="3441" y="2264"/>
                </a:lnTo>
                <a:lnTo>
                  <a:pt x="3441" y="2262"/>
                </a:lnTo>
                <a:close/>
                <a:moveTo>
                  <a:pt x="3449" y="2262"/>
                </a:moveTo>
                <a:lnTo>
                  <a:pt x="3455" y="2262"/>
                </a:lnTo>
                <a:lnTo>
                  <a:pt x="3455" y="2264"/>
                </a:lnTo>
                <a:lnTo>
                  <a:pt x="3449" y="2264"/>
                </a:lnTo>
                <a:lnTo>
                  <a:pt x="3449" y="2262"/>
                </a:lnTo>
                <a:close/>
                <a:moveTo>
                  <a:pt x="3457" y="2262"/>
                </a:moveTo>
                <a:lnTo>
                  <a:pt x="3463" y="2262"/>
                </a:lnTo>
                <a:lnTo>
                  <a:pt x="3463" y="2264"/>
                </a:lnTo>
                <a:lnTo>
                  <a:pt x="3457" y="2264"/>
                </a:lnTo>
                <a:lnTo>
                  <a:pt x="3457" y="2262"/>
                </a:lnTo>
                <a:close/>
                <a:moveTo>
                  <a:pt x="3465" y="2262"/>
                </a:moveTo>
                <a:lnTo>
                  <a:pt x="3471" y="2262"/>
                </a:lnTo>
                <a:lnTo>
                  <a:pt x="3471" y="2264"/>
                </a:lnTo>
                <a:lnTo>
                  <a:pt x="3465" y="2264"/>
                </a:lnTo>
                <a:lnTo>
                  <a:pt x="3465" y="2262"/>
                </a:lnTo>
                <a:close/>
                <a:moveTo>
                  <a:pt x="3473" y="2262"/>
                </a:moveTo>
                <a:lnTo>
                  <a:pt x="3479" y="2262"/>
                </a:lnTo>
                <a:lnTo>
                  <a:pt x="3479" y="2264"/>
                </a:lnTo>
                <a:lnTo>
                  <a:pt x="3473" y="2264"/>
                </a:lnTo>
                <a:lnTo>
                  <a:pt x="3473" y="2262"/>
                </a:lnTo>
                <a:close/>
                <a:moveTo>
                  <a:pt x="3481" y="2262"/>
                </a:moveTo>
                <a:lnTo>
                  <a:pt x="3487" y="2262"/>
                </a:lnTo>
                <a:lnTo>
                  <a:pt x="3487" y="2264"/>
                </a:lnTo>
                <a:lnTo>
                  <a:pt x="3481" y="2264"/>
                </a:lnTo>
                <a:lnTo>
                  <a:pt x="3481" y="2262"/>
                </a:lnTo>
                <a:close/>
                <a:moveTo>
                  <a:pt x="3489" y="2262"/>
                </a:moveTo>
                <a:lnTo>
                  <a:pt x="3495" y="2262"/>
                </a:lnTo>
                <a:lnTo>
                  <a:pt x="3495" y="2264"/>
                </a:lnTo>
                <a:lnTo>
                  <a:pt x="3489" y="2264"/>
                </a:lnTo>
                <a:lnTo>
                  <a:pt x="3489" y="2262"/>
                </a:lnTo>
                <a:close/>
                <a:moveTo>
                  <a:pt x="3497" y="2262"/>
                </a:moveTo>
                <a:lnTo>
                  <a:pt x="3504" y="2262"/>
                </a:lnTo>
                <a:lnTo>
                  <a:pt x="3504" y="2264"/>
                </a:lnTo>
                <a:lnTo>
                  <a:pt x="3497" y="2264"/>
                </a:lnTo>
                <a:lnTo>
                  <a:pt x="3497" y="2262"/>
                </a:lnTo>
                <a:close/>
                <a:moveTo>
                  <a:pt x="3506" y="2262"/>
                </a:moveTo>
                <a:lnTo>
                  <a:pt x="3512" y="2262"/>
                </a:lnTo>
                <a:lnTo>
                  <a:pt x="3512" y="2264"/>
                </a:lnTo>
                <a:lnTo>
                  <a:pt x="3506" y="2264"/>
                </a:lnTo>
                <a:lnTo>
                  <a:pt x="3506" y="2262"/>
                </a:lnTo>
                <a:close/>
                <a:moveTo>
                  <a:pt x="3514" y="2262"/>
                </a:moveTo>
                <a:lnTo>
                  <a:pt x="3520" y="2262"/>
                </a:lnTo>
                <a:lnTo>
                  <a:pt x="3520" y="2264"/>
                </a:lnTo>
                <a:lnTo>
                  <a:pt x="3514" y="2264"/>
                </a:lnTo>
                <a:lnTo>
                  <a:pt x="3514" y="2262"/>
                </a:lnTo>
                <a:close/>
                <a:moveTo>
                  <a:pt x="3522" y="2262"/>
                </a:moveTo>
                <a:lnTo>
                  <a:pt x="3528" y="2262"/>
                </a:lnTo>
                <a:lnTo>
                  <a:pt x="3528" y="2264"/>
                </a:lnTo>
                <a:lnTo>
                  <a:pt x="3522" y="2264"/>
                </a:lnTo>
                <a:lnTo>
                  <a:pt x="3522" y="2262"/>
                </a:lnTo>
                <a:close/>
                <a:moveTo>
                  <a:pt x="3530" y="2262"/>
                </a:moveTo>
                <a:lnTo>
                  <a:pt x="3536" y="2262"/>
                </a:lnTo>
                <a:lnTo>
                  <a:pt x="3536" y="2264"/>
                </a:lnTo>
                <a:lnTo>
                  <a:pt x="3530" y="2264"/>
                </a:lnTo>
                <a:lnTo>
                  <a:pt x="3530" y="2262"/>
                </a:lnTo>
                <a:close/>
                <a:moveTo>
                  <a:pt x="3538" y="2262"/>
                </a:moveTo>
                <a:lnTo>
                  <a:pt x="3544" y="2262"/>
                </a:lnTo>
                <a:lnTo>
                  <a:pt x="3544" y="2264"/>
                </a:lnTo>
                <a:lnTo>
                  <a:pt x="3538" y="2264"/>
                </a:lnTo>
                <a:lnTo>
                  <a:pt x="3538" y="2262"/>
                </a:lnTo>
                <a:close/>
                <a:moveTo>
                  <a:pt x="3546" y="2262"/>
                </a:moveTo>
                <a:lnTo>
                  <a:pt x="3552" y="2262"/>
                </a:lnTo>
                <a:lnTo>
                  <a:pt x="3552" y="2264"/>
                </a:lnTo>
                <a:lnTo>
                  <a:pt x="3546" y="2264"/>
                </a:lnTo>
                <a:lnTo>
                  <a:pt x="3546" y="2262"/>
                </a:lnTo>
                <a:close/>
                <a:moveTo>
                  <a:pt x="3554" y="2262"/>
                </a:moveTo>
                <a:lnTo>
                  <a:pt x="3560" y="2262"/>
                </a:lnTo>
                <a:lnTo>
                  <a:pt x="3560" y="2264"/>
                </a:lnTo>
                <a:lnTo>
                  <a:pt x="3554" y="2264"/>
                </a:lnTo>
                <a:lnTo>
                  <a:pt x="3554" y="2262"/>
                </a:lnTo>
                <a:close/>
                <a:moveTo>
                  <a:pt x="3562" y="2262"/>
                </a:moveTo>
                <a:lnTo>
                  <a:pt x="3568" y="2262"/>
                </a:lnTo>
                <a:lnTo>
                  <a:pt x="3568" y="2264"/>
                </a:lnTo>
                <a:lnTo>
                  <a:pt x="3562" y="2264"/>
                </a:lnTo>
                <a:lnTo>
                  <a:pt x="3562" y="2262"/>
                </a:lnTo>
                <a:close/>
                <a:moveTo>
                  <a:pt x="3570" y="2262"/>
                </a:moveTo>
                <a:lnTo>
                  <a:pt x="3576" y="2262"/>
                </a:lnTo>
                <a:lnTo>
                  <a:pt x="3576" y="2264"/>
                </a:lnTo>
                <a:lnTo>
                  <a:pt x="3570" y="2264"/>
                </a:lnTo>
                <a:lnTo>
                  <a:pt x="3570" y="2262"/>
                </a:lnTo>
                <a:close/>
                <a:moveTo>
                  <a:pt x="3578" y="2262"/>
                </a:moveTo>
                <a:lnTo>
                  <a:pt x="3584" y="2262"/>
                </a:lnTo>
                <a:lnTo>
                  <a:pt x="3584" y="2264"/>
                </a:lnTo>
                <a:lnTo>
                  <a:pt x="3578" y="2264"/>
                </a:lnTo>
                <a:lnTo>
                  <a:pt x="3578" y="2262"/>
                </a:lnTo>
                <a:close/>
                <a:moveTo>
                  <a:pt x="3586" y="2262"/>
                </a:moveTo>
                <a:lnTo>
                  <a:pt x="3592" y="2262"/>
                </a:lnTo>
                <a:lnTo>
                  <a:pt x="3592" y="2264"/>
                </a:lnTo>
                <a:lnTo>
                  <a:pt x="3586" y="2264"/>
                </a:lnTo>
                <a:lnTo>
                  <a:pt x="3586" y="2262"/>
                </a:lnTo>
                <a:close/>
                <a:moveTo>
                  <a:pt x="3594" y="2262"/>
                </a:moveTo>
                <a:lnTo>
                  <a:pt x="3600" y="2262"/>
                </a:lnTo>
                <a:lnTo>
                  <a:pt x="3600" y="2264"/>
                </a:lnTo>
                <a:lnTo>
                  <a:pt x="3594" y="2264"/>
                </a:lnTo>
                <a:lnTo>
                  <a:pt x="3594" y="2262"/>
                </a:lnTo>
                <a:close/>
                <a:moveTo>
                  <a:pt x="3602" y="2262"/>
                </a:moveTo>
                <a:lnTo>
                  <a:pt x="3609" y="2262"/>
                </a:lnTo>
                <a:lnTo>
                  <a:pt x="3609" y="2264"/>
                </a:lnTo>
                <a:lnTo>
                  <a:pt x="3602" y="2264"/>
                </a:lnTo>
                <a:lnTo>
                  <a:pt x="3602" y="2262"/>
                </a:lnTo>
                <a:close/>
                <a:moveTo>
                  <a:pt x="3611" y="2262"/>
                </a:moveTo>
                <a:lnTo>
                  <a:pt x="3617" y="2262"/>
                </a:lnTo>
                <a:lnTo>
                  <a:pt x="3617" y="2264"/>
                </a:lnTo>
                <a:lnTo>
                  <a:pt x="3611" y="2264"/>
                </a:lnTo>
                <a:lnTo>
                  <a:pt x="3611" y="2262"/>
                </a:lnTo>
                <a:close/>
                <a:moveTo>
                  <a:pt x="3619" y="2262"/>
                </a:moveTo>
                <a:lnTo>
                  <a:pt x="3625" y="2262"/>
                </a:lnTo>
                <a:lnTo>
                  <a:pt x="3625" y="2264"/>
                </a:lnTo>
                <a:lnTo>
                  <a:pt x="3619" y="2264"/>
                </a:lnTo>
                <a:lnTo>
                  <a:pt x="3619" y="2262"/>
                </a:lnTo>
                <a:close/>
                <a:moveTo>
                  <a:pt x="3627" y="2262"/>
                </a:moveTo>
                <a:lnTo>
                  <a:pt x="3633" y="2262"/>
                </a:lnTo>
                <a:lnTo>
                  <a:pt x="3633" y="2264"/>
                </a:lnTo>
                <a:lnTo>
                  <a:pt x="3627" y="2264"/>
                </a:lnTo>
                <a:lnTo>
                  <a:pt x="3627" y="2262"/>
                </a:lnTo>
                <a:close/>
                <a:moveTo>
                  <a:pt x="3635" y="2262"/>
                </a:moveTo>
                <a:lnTo>
                  <a:pt x="3641" y="2262"/>
                </a:lnTo>
                <a:lnTo>
                  <a:pt x="3641" y="2264"/>
                </a:lnTo>
                <a:lnTo>
                  <a:pt x="3635" y="2264"/>
                </a:lnTo>
                <a:lnTo>
                  <a:pt x="3635" y="2262"/>
                </a:lnTo>
                <a:close/>
                <a:moveTo>
                  <a:pt x="3643" y="2262"/>
                </a:moveTo>
                <a:lnTo>
                  <a:pt x="3649" y="2262"/>
                </a:lnTo>
                <a:lnTo>
                  <a:pt x="3649" y="2264"/>
                </a:lnTo>
                <a:lnTo>
                  <a:pt x="3643" y="2264"/>
                </a:lnTo>
                <a:lnTo>
                  <a:pt x="3643" y="2262"/>
                </a:lnTo>
                <a:close/>
                <a:moveTo>
                  <a:pt x="3651" y="2262"/>
                </a:moveTo>
                <a:lnTo>
                  <a:pt x="3657" y="2262"/>
                </a:lnTo>
                <a:lnTo>
                  <a:pt x="3657" y="2264"/>
                </a:lnTo>
                <a:lnTo>
                  <a:pt x="3651" y="2264"/>
                </a:lnTo>
                <a:lnTo>
                  <a:pt x="3651" y="2262"/>
                </a:lnTo>
                <a:close/>
                <a:moveTo>
                  <a:pt x="3659" y="2262"/>
                </a:moveTo>
                <a:lnTo>
                  <a:pt x="3665" y="2262"/>
                </a:lnTo>
                <a:lnTo>
                  <a:pt x="3665" y="2264"/>
                </a:lnTo>
                <a:lnTo>
                  <a:pt x="3659" y="2264"/>
                </a:lnTo>
                <a:lnTo>
                  <a:pt x="3659" y="2262"/>
                </a:lnTo>
                <a:close/>
                <a:moveTo>
                  <a:pt x="3667" y="2262"/>
                </a:moveTo>
                <a:lnTo>
                  <a:pt x="3673" y="2262"/>
                </a:lnTo>
                <a:lnTo>
                  <a:pt x="3673" y="2264"/>
                </a:lnTo>
                <a:lnTo>
                  <a:pt x="3667" y="2264"/>
                </a:lnTo>
                <a:lnTo>
                  <a:pt x="3667" y="2262"/>
                </a:lnTo>
                <a:close/>
                <a:moveTo>
                  <a:pt x="3675" y="2262"/>
                </a:moveTo>
                <a:lnTo>
                  <a:pt x="3681" y="2262"/>
                </a:lnTo>
                <a:lnTo>
                  <a:pt x="3681" y="2264"/>
                </a:lnTo>
                <a:lnTo>
                  <a:pt x="3675" y="2264"/>
                </a:lnTo>
                <a:lnTo>
                  <a:pt x="3675" y="2262"/>
                </a:lnTo>
                <a:close/>
                <a:moveTo>
                  <a:pt x="3683" y="2262"/>
                </a:moveTo>
                <a:lnTo>
                  <a:pt x="3689" y="2262"/>
                </a:lnTo>
                <a:lnTo>
                  <a:pt x="3689" y="2264"/>
                </a:lnTo>
                <a:lnTo>
                  <a:pt x="3683" y="2264"/>
                </a:lnTo>
                <a:lnTo>
                  <a:pt x="3683" y="2262"/>
                </a:lnTo>
                <a:close/>
                <a:moveTo>
                  <a:pt x="3691" y="2262"/>
                </a:moveTo>
                <a:lnTo>
                  <a:pt x="3697" y="2262"/>
                </a:lnTo>
                <a:lnTo>
                  <a:pt x="3697" y="2264"/>
                </a:lnTo>
                <a:lnTo>
                  <a:pt x="3691" y="2264"/>
                </a:lnTo>
                <a:lnTo>
                  <a:pt x="3691" y="2262"/>
                </a:lnTo>
                <a:close/>
                <a:moveTo>
                  <a:pt x="3699" y="2262"/>
                </a:moveTo>
                <a:lnTo>
                  <a:pt x="3705" y="2262"/>
                </a:lnTo>
                <a:lnTo>
                  <a:pt x="3705" y="2264"/>
                </a:lnTo>
                <a:lnTo>
                  <a:pt x="3699" y="2264"/>
                </a:lnTo>
                <a:lnTo>
                  <a:pt x="3699" y="2262"/>
                </a:lnTo>
                <a:close/>
                <a:moveTo>
                  <a:pt x="3707" y="2262"/>
                </a:moveTo>
                <a:lnTo>
                  <a:pt x="3714" y="2262"/>
                </a:lnTo>
                <a:lnTo>
                  <a:pt x="3714" y="2264"/>
                </a:lnTo>
                <a:lnTo>
                  <a:pt x="3707" y="2264"/>
                </a:lnTo>
                <a:lnTo>
                  <a:pt x="3707" y="2262"/>
                </a:lnTo>
                <a:close/>
                <a:moveTo>
                  <a:pt x="3716" y="2262"/>
                </a:moveTo>
                <a:lnTo>
                  <a:pt x="3722" y="2262"/>
                </a:lnTo>
                <a:lnTo>
                  <a:pt x="3722" y="2264"/>
                </a:lnTo>
                <a:lnTo>
                  <a:pt x="3716" y="2264"/>
                </a:lnTo>
                <a:lnTo>
                  <a:pt x="3716" y="2262"/>
                </a:lnTo>
                <a:close/>
                <a:moveTo>
                  <a:pt x="3724" y="2262"/>
                </a:moveTo>
                <a:lnTo>
                  <a:pt x="3730" y="2262"/>
                </a:lnTo>
                <a:lnTo>
                  <a:pt x="3730" y="2264"/>
                </a:lnTo>
                <a:lnTo>
                  <a:pt x="3724" y="2264"/>
                </a:lnTo>
                <a:lnTo>
                  <a:pt x="3724" y="2262"/>
                </a:lnTo>
                <a:close/>
                <a:moveTo>
                  <a:pt x="3732" y="2262"/>
                </a:moveTo>
                <a:lnTo>
                  <a:pt x="3738" y="2262"/>
                </a:lnTo>
                <a:lnTo>
                  <a:pt x="3738" y="2264"/>
                </a:lnTo>
                <a:lnTo>
                  <a:pt x="3732" y="2264"/>
                </a:lnTo>
                <a:lnTo>
                  <a:pt x="3732" y="2262"/>
                </a:lnTo>
                <a:close/>
                <a:moveTo>
                  <a:pt x="3740" y="2262"/>
                </a:moveTo>
                <a:lnTo>
                  <a:pt x="3746" y="2262"/>
                </a:lnTo>
                <a:lnTo>
                  <a:pt x="3746" y="2264"/>
                </a:lnTo>
                <a:lnTo>
                  <a:pt x="3740" y="2264"/>
                </a:lnTo>
                <a:lnTo>
                  <a:pt x="3740" y="2262"/>
                </a:lnTo>
                <a:close/>
                <a:moveTo>
                  <a:pt x="3748" y="2262"/>
                </a:moveTo>
                <a:lnTo>
                  <a:pt x="3754" y="2262"/>
                </a:lnTo>
                <a:lnTo>
                  <a:pt x="3754" y="2264"/>
                </a:lnTo>
                <a:lnTo>
                  <a:pt x="3748" y="2264"/>
                </a:lnTo>
                <a:lnTo>
                  <a:pt x="3748" y="2262"/>
                </a:lnTo>
                <a:close/>
                <a:moveTo>
                  <a:pt x="3756" y="2262"/>
                </a:moveTo>
                <a:lnTo>
                  <a:pt x="3762" y="2262"/>
                </a:lnTo>
                <a:lnTo>
                  <a:pt x="3762" y="2264"/>
                </a:lnTo>
                <a:lnTo>
                  <a:pt x="3756" y="2264"/>
                </a:lnTo>
                <a:lnTo>
                  <a:pt x="3756" y="2262"/>
                </a:lnTo>
                <a:close/>
                <a:moveTo>
                  <a:pt x="3764" y="2262"/>
                </a:moveTo>
                <a:lnTo>
                  <a:pt x="3770" y="2262"/>
                </a:lnTo>
                <a:lnTo>
                  <a:pt x="3770" y="2264"/>
                </a:lnTo>
                <a:lnTo>
                  <a:pt x="3764" y="2264"/>
                </a:lnTo>
                <a:lnTo>
                  <a:pt x="3764" y="2262"/>
                </a:lnTo>
                <a:close/>
                <a:moveTo>
                  <a:pt x="3772" y="2262"/>
                </a:moveTo>
                <a:lnTo>
                  <a:pt x="3778" y="2262"/>
                </a:lnTo>
                <a:lnTo>
                  <a:pt x="3778" y="2264"/>
                </a:lnTo>
                <a:lnTo>
                  <a:pt x="3772" y="2264"/>
                </a:lnTo>
                <a:lnTo>
                  <a:pt x="3772" y="2262"/>
                </a:lnTo>
                <a:close/>
                <a:moveTo>
                  <a:pt x="3780" y="2262"/>
                </a:moveTo>
                <a:lnTo>
                  <a:pt x="3786" y="2262"/>
                </a:lnTo>
                <a:lnTo>
                  <a:pt x="3786" y="2264"/>
                </a:lnTo>
                <a:lnTo>
                  <a:pt x="3780" y="2264"/>
                </a:lnTo>
                <a:lnTo>
                  <a:pt x="3780" y="2262"/>
                </a:lnTo>
                <a:close/>
                <a:moveTo>
                  <a:pt x="3788" y="2262"/>
                </a:moveTo>
                <a:lnTo>
                  <a:pt x="3794" y="2262"/>
                </a:lnTo>
                <a:lnTo>
                  <a:pt x="3794" y="2264"/>
                </a:lnTo>
                <a:lnTo>
                  <a:pt x="3788" y="2264"/>
                </a:lnTo>
                <a:lnTo>
                  <a:pt x="3788" y="2262"/>
                </a:lnTo>
                <a:close/>
                <a:moveTo>
                  <a:pt x="3796" y="2262"/>
                </a:moveTo>
                <a:lnTo>
                  <a:pt x="3802" y="2262"/>
                </a:lnTo>
                <a:lnTo>
                  <a:pt x="3802" y="2264"/>
                </a:lnTo>
                <a:lnTo>
                  <a:pt x="3796" y="2264"/>
                </a:lnTo>
                <a:lnTo>
                  <a:pt x="3796" y="2262"/>
                </a:lnTo>
                <a:close/>
                <a:moveTo>
                  <a:pt x="3804" y="2262"/>
                </a:moveTo>
                <a:lnTo>
                  <a:pt x="3810" y="2262"/>
                </a:lnTo>
                <a:lnTo>
                  <a:pt x="3810" y="2264"/>
                </a:lnTo>
                <a:lnTo>
                  <a:pt x="3804" y="2264"/>
                </a:lnTo>
                <a:lnTo>
                  <a:pt x="3804" y="2262"/>
                </a:lnTo>
                <a:close/>
                <a:moveTo>
                  <a:pt x="3813" y="2262"/>
                </a:moveTo>
                <a:lnTo>
                  <a:pt x="3819" y="2262"/>
                </a:lnTo>
                <a:lnTo>
                  <a:pt x="3819" y="2264"/>
                </a:lnTo>
                <a:lnTo>
                  <a:pt x="3813" y="2264"/>
                </a:lnTo>
                <a:lnTo>
                  <a:pt x="3813" y="2262"/>
                </a:lnTo>
                <a:close/>
                <a:moveTo>
                  <a:pt x="3821" y="2262"/>
                </a:moveTo>
                <a:lnTo>
                  <a:pt x="3827" y="2262"/>
                </a:lnTo>
                <a:lnTo>
                  <a:pt x="3827" y="2264"/>
                </a:lnTo>
                <a:lnTo>
                  <a:pt x="3821" y="2264"/>
                </a:lnTo>
                <a:lnTo>
                  <a:pt x="3821" y="2262"/>
                </a:lnTo>
                <a:close/>
                <a:moveTo>
                  <a:pt x="3829" y="2262"/>
                </a:moveTo>
                <a:lnTo>
                  <a:pt x="3835" y="2262"/>
                </a:lnTo>
                <a:lnTo>
                  <a:pt x="3835" y="2264"/>
                </a:lnTo>
                <a:lnTo>
                  <a:pt x="3829" y="2264"/>
                </a:lnTo>
                <a:lnTo>
                  <a:pt x="3829" y="2262"/>
                </a:lnTo>
                <a:close/>
                <a:moveTo>
                  <a:pt x="3837" y="2262"/>
                </a:moveTo>
                <a:lnTo>
                  <a:pt x="3843" y="2262"/>
                </a:lnTo>
                <a:lnTo>
                  <a:pt x="3843" y="2264"/>
                </a:lnTo>
                <a:lnTo>
                  <a:pt x="3837" y="2264"/>
                </a:lnTo>
                <a:lnTo>
                  <a:pt x="3837" y="2262"/>
                </a:lnTo>
                <a:close/>
                <a:moveTo>
                  <a:pt x="3845" y="2262"/>
                </a:moveTo>
                <a:lnTo>
                  <a:pt x="3851" y="2262"/>
                </a:lnTo>
                <a:lnTo>
                  <a:pt x="3851" y="2264"/>
                </a:lnTo>
                <a:lnTo>
                  <a:pt x="3845" y="2264"/>
                </a:lnTo>
                <a:lnTo>
                  <a:pt x="3845" y="2262"/>
                </a:lnTo>
                <a:close/>
                <a:moveTo>
                  <a:pt x="3853" y="2262"/>
                </a:moveTo>
                <a:lnTo>
                  <a:pt x="3859" y="2262"/>
                </a:lnTo>
                <a:lnTo>
                  <a:pt x="3859" y="2264"/>
                </a:lnTo>
                <a:lnTo>
                  <a:pt x="3853" y="2264"/>
                </a:lnTo>
                <a:lnTo>
                  <a:pt x="3853" y="2262"/>
                </a:lnTo>
                <a:close/>
                <a:moveTo>
                  <a:pt x="3861" y="2262"/>
                </a:moveTo>
                <a:lnTo>
                  <a:pt x="3867" y="2262"/>
                </a:lnTo>
                <a:lnTo>
                  <a:pt x="3867" y="2264"/>
                </a:lnTo>
                <a:lnTo>
                  <a:pt x="3861" y="2264"/>
                </a:lnTo>
                <a:lnTo>
                  <a:pt x="3861" y="2262"/>
                </a:lnTo>
                <a:close/>
                <a:moveTo>
                  <a:pt x="3869" y="2262"/>
                </a:moveTo>
                <a:lnTo>
                  <a:pt x="3875" y="2262"/>
                </a:lnTo>
                <a:lnTo>
                  <a:pt x="3875" y="2264"/>
                </a:lnTo>
                <a:lnTo>
                  <a:pt x="3869" y="2264"/>
                </a:lnTo>
                <a:lnTo>
                  <a:pt x="3869" y="2262"/>
                </a:lnTo>
                <a:close/>
                <a:moveTo>
                  <a:pt x="3877" y="2262"/>
                </a:moveTo>
                <a:lnTo>
                  <a:pt x="3883" y="2262"/>
                </a:lnTo>
                <a:lnTo>
                  <a:pt x="3883" y="2264"/>
                </a:lnTo>
                <a:lnTo>
                  <a:pt x="3877" y="2264"/>
                </a:lnTo>
                <a:lnTo>
                  <a:pt x="3877" y="2262"/>
                </a:lnTo>
                <a:close/>
                <a:moveTo>
                  <a:pt x="3885" y="2262"/>
                </a:moveTo>
                <a:lnTo>
                  <a:pt x="3891" y="2262"/>
                </a:lnTo>
                <a:lnTo>
                  <a:pt x="3891" y="2264"/>
                </a:lnTo>
                <a:lnTo>
                  <a:pt x="3885" y="2264"/>
                </a:lnTo>
                <a:lnTo>
                  <a:pt x="3885" y="2262"/>
                </a:lnTo>
                <a:close/>
                <a:moveTo>
                  <a:pt x="3893" y="2262"/>
                </a:moveTo>
                <a:lnTo>
                  <a:pt x="3899" y="2262"/>
                </a:lnTo>
                <a:lnTo>
                  <a:pt x="3899" y="2264"/>
                </a:lnTo>
                <a:lnTo>
                  <a:pt x="3893" y="2264"/>
                </a:lnTo>
                <a:lnTo>
                  <a:pt x="3893" y="2262"/>
                </a:lnTo>
                <a:close/>
                <a:moveTo>
                  <a:pt x="3901" y="2262"/>
                </a:moveTo>
                <a:lnTo>
                  <a:pt x="3907" y="2262"/>
                </a:lnTo>
                <a:lnTo>
                  <a:pt x="3907" y="2264"/>
                </a:lnTo>
                <a:lnTo>
                  <a:pt x="3901" y="2264"/>
                </a:lnTo>
                <a:lnTo>
                  <a:pt x="3901" y="2262"/>
                </a:lnTo>
                <a:close/>
                <a:moveTo>
                  <a:pt x="3909" y="2262"/>
                </a:moveTo>
                <a:lnTo>
                  <a:pt x="3916" y="2262"/>
                </a:lnTo>
                <a:lnTo>
                  <a:pt x="3916" y="2264"/>
                </a:lnTo>
                <a:lnTo>
                  <a:pt x="3909" y="2264"/>
                </a:lnTo>
                <a:lnTo>
                  <a:pt x="3909" y="2262"/>
                </a:lnTo>
                <a:close/>
                <a:moveTo>
                  <a:pt x="3918" y="2262"/>
                </a:moveTo>
                <a:lnTo>
                  <a:pt x="3924" y="2262"/>
                </a:lnTo>
                <a:lnTo>
                  <a:pt x="3924" y="2264"/>
                </a:lnTo>
                <a:lnTo>
                  <a:pt x="3918" y="2264"/>
                </a:lnTo>
                <a:lnTo>
                  <a:pt x="3918" y="2262"/>
                </a:lnTo>
                <a:close/>
                <a:moveTo>
                  <a:pt x="3926" y="2262"/>
                </a:moveTo>
                <a:lnTo>
                  <a:pt x="3932" y="2262"/>
                </a:lnTo>
                <a:lnTo>
                  <a:pt x="3932" y="2264"/>
                </a:lnTo>
                <a:lnTo>
                  <a:pt x="3926" y="2264"/>
                </a:lnTo>
                <a:lnTo>
                  <a:pt x="3926" y="2262"/>
                </a:lnTo>
                <a:close/>
                <a:moveTo>
                  <a:pt x="3934" y="2262"/>
                </a:moveTo>
                <a:lnTo>
                  <a:pt x="3940" y="2262"/>
                </a:lnTo>
                <a:lnTo>
                  <a:pt x="3940" y="2264"/>
                </a:lnTo>
                <a:lnTo>
                  <a:pt x="3934" y="2264"/>
                </a:lnTo>
                <a:lnTo>
                  <a:pt x="3934" y="2262"/>
                </a:lnTo>
                <a:close/>
                <a:moveTo>
                  <a:pt x="3942" y="2262"/>
                </a:moveTo>
                <a:lnTo>
                  <a:pt x="3948" y="2262"/>
                </a:lnTo>
                <a:lnTo>
                  <a:pt x="3948" y="2264"/>
                </a:lnTo>
                <a:lnTo>
                  <a:pt x="3942" y="2264"/>
                </a:lnTo>
                <a:lnTo>
                  <a:pt x="3942" y="2262"/>
                </a:lnTo>
                <a:close/>
                <a:moveTo>
                  <a:pt x="3950" y="2262"/>
                </a:moveTo>
                <a:lnTo>
                  <a:pt x="3956" y="2262"/>
                </a:lnTo>
                <a:lnTo>
                  <a:pt x="3956" y="2264"/>
                </a:lnTo>
                <a:lnTo>
                  <a:pt x="3950" y="2264"/>
                </a:lnTo>
                <a:lnTo>
                  <a:pt x="3950" y="2262"/>
                </a:lnTo>
                <a:close/>
                <a:moveTo>
                  <a:pt x="3958" y="2262"/>
                </a:moveTo>
                <a:lnTo>
                  <a:pt x="3964" y="2262"/>
                </a:lnTo>
                <a:lnTo>
                  <a:pt x="3964" y="2264"/>
                </a:lnTo>
                <a:lnTo>
                  <a:pt x="3958" y="2264"/>
                </a:lnTo>
                <a:lnTo>
                  <a:pt x="3958" y="2262"/>
                </a:lnTo>
                <a:close/>
                <a:moveTo>
                  <a:pt x="3966" y="2262"/>
                </a:moveTo>
                <a:lnTo>
                  <a:pt x="3972" y="2262"/>
                </a:lnTo>
                <a:lnTo>
                  <a:pt x="3972" y="2264"/>
                </a:lnTo>
                <a:lnTo>
                  <a:pt x="3966" y="2264"/>
                </a:lnTo>
                <a:lnTo>
                  <a:pt x="3966" y="2262"/>
                </a:lnTo>
                <a:close/>
                <a:moveTo>
                  <a:pt x="3974" y="2262"/>
                </a:moveTo>
                <a:lnTo>
                  <a:pt x="3980" y="2262"/>
                </a:lnTo>
                <a:lnTo>
                  <a:pt x="3980" y="2264"/>
                </a:lnTo>
                <a:lnTo>
                  <a:pt x="3974" y="2264"/>
                </a:lnTo>
                <a:lnTo>
                  <a:pt x="3974" y="2262"/>
                </a:lnTo>
                <a:close/>
                <a:moveTo>
                  <a:pt x="3982" y="2262"/>
                </a:moveTo>
                <a:lnTo>
                  <a:pt x="3988" y="2262"/>
                </a:lnTo>
                <a:lnTo>
                  <a:pt x="3988" y="2264"/>
                </a:lnTo>
                <a:lnTo>
                  <a:pt x="3982" y="2264"/>
                </a:lnTo>
                <a:lnTo>
                  <a:pt x="3982" y="2262"/>
                </a:lnTo>
                <a:close/>
                <a:moveTo>
                  <a:pt x="3990" y="2262"/>
                </a:moveTo>
                <a:lnTo>
                  <a:pt x="3996" y="2262"/>
                </a:lnTo>
                <a:lnTo>
                  <a:pt x="3996" y="2264"/>
                </a:lnTo>
                <a:lnTo>
                  <a:pt x="3990" y="2264"/>
                </a:lnTo>
                <a:lnTo>
                  <a:pt x="3990" y="2262"/>
                </a:lnTo>
                <a:close/>
                <a:moveTo>
                  <a:pt x="3998" y="2262"/>
                </a:moveTo>
                <a:lnTo>
                  <a:pt x="4004" y="2262"/>
                </a:lnTo>
                <a:lnTo>
                  <a:pt x="4004" y="2264"/>
                </a:lnTo>
                <a:lnTo>
                  <a:pt x="3998" y="2264"/>
                </a:lnTo>
                <a:lnTo>
                  <a:pt x="3998" y="2262"/>
                </a:lnTo>
                <a:close/>
                <a:moveTo>
                  <a:pt x="4006" y="2262"/>
                </a:moveTo>
                <a:lnTo>
                  <a:pt x="4012" y="2262"/>
                </a:lnTo>
                <a:lnTo>
                  <a:pt x="4012" y="2264"/>
                </a:lnTo>
                <a:lnTo>
                  <a:pt x="4006" y="2264"/>
                </a:lnTo>
                <a:lnTo>
                  <a:pt x="4006" y="2262"/>
                </a:lnTo>
                <a:close/>
                <a:moveTo>
                  <a:pt x="4014" y="2262"/>
                </a:moveTo>
                <a:lnTo>
                  <a:pt x="4021" y="2262"/>
                </a:lnTo>
                <a:lnTo>
                  <a:pt x="4021" y="2264"/>
                </a:lnTo>
                <a:lnTo>
                  <a:pt x="4014" y="2264"/>
                </a:lnTo>
                <a:lnTo>
                  <a:pt x="4014" y="2262"/>
                </a:lnTo>
                <a:close/>
                <a:moveTo>
                  <a:pt x="4023" y="2262"/>
                </a:moveTo>
                <a:lnTo>
                  <a:pt x="4029" y="2262"/>
                </a:lnTo>
                <a:lnTo>
                  <a:pt x="4029" y="2264"/>
                </a:lnTo>
                <a:lnTo>
                  <a:pt x="4023" y="2264"/>
                </a:lnTo>
                <a:lnTo>
                  <a:pt x="4023" y="2262"/>
                </a:lnTo>
                <a:close/>
                <a:moveTo>
                  <a:pt x="4031" y="2262"/>
                </a:moveTo>
                <a:lnTo>
                  <a:pt x="4037" y="2262"/>
                </a:lnTo>
                <a:lnTo>
                  <a:pt x="4037" y="2264"/>
                </a:lnTo>
                <a:lnTo>
                  <a:pt x="4031" y="2264"/>
                </a:lnTo>
                <a:lnTo>
                  <a:pt x="4031" y="2262"/>
                </a:lnTo>
                <a:close/>
                <a:moveTo>
                  <a:pt x="4039" y="2262"/>
                </a:moveTo>
                <a:lnTo>
                  <a:pt x="4045" y="2262"/>
                </a:lnTo>
                <a:lnTo>
                  <a:pt x="4045" y="2264"/>
                </a:lnTo>
                <a:lnTo>
                  <a:pt x="4039" y="2264"/>
                </a:lnTo>
                <a:lnTo>
                  <a:pt x="4039" y="2262"/>
                </a:lnTo>
                <a:close/>
                <a:moveTo>
                  <a:pt x="4047" y="2262"/>
                </a:moveTo>
                <a:lnTo>
                  <a:pt x="4053" y="2262"/>
                </a:lnTo>
                <a:lnTo>
                  <a:pt x="4053" y="2264"/>
                </a:lnTo>
                <a:lnTo>
                  <a:pt x="4047" y="2264"/>
                </a:lnTo>
                <a:lnTo>
                  <a:pt x="4047" y="2262"/>
                </a:lnTo>
                <a:close/>
                <a:moveTo>
                  <a:pt x="4055" y="2262"/>
                </a:moveTo>
                <a:lnTo>
                  <a:pt x="4061" y="2262"/>
                </a:lnTo>
                <a:lnTo>
                  <a:pt x="4061" y="2264"/>
                </a:lnTo>
                <a:lnTo>
                  <a:pt x="4055" y="2264"/>
                </a:lnTo>
                <a:lnTo>
                  <a:pt x="4055" y="2262"/>
                </a:lnTo>
                <a:close/>
                <a:moveTo>
                  <a:pt x="4063" y="2262"/>
                </a:moveTo>
                <a:lnTo>
                  <a:pt x="4069" y="2262"/>
                </a:lnTo>
                <a:lnTo>
                  <a:pt x="4069" y="2264"/>
                </a:lnTo>
                <a:lnTo>
                  <a:pt x="4063" y="2264"/>
                </a:lnTo>
                <a:lnTo>
                  <a:pt x="4063" y="2262"/>
                </a:lnTo>
                <a:close/>
                <a:moveTo>
                  <a:pt x="4071" y="2262"/>
                </a:moveTo>
                <a:lnTo>
                  <a:pt x="4077" y="2262"/>
                </a:lnTo>
                <a:lnTo>
                  <a:pt x="4077" y="2264"/>
                </a:lnTo>
                <a:lnTo>
                  <a:pt x="4071" y="2264"/>
                </a:lnTo>
                <a:lnTo>
                  <a:pt x="4071" y="2262"/>
                </a:lnTo>
                <a:close/>
                <a:moveTo>
                  <a:pt x="4079" y="2262"/>
                </a:moveTo>
                <a:lnTo>
                  <a:pt x="4085" y="2262"/>
                </a:lnTo>
                <a:lnTo>
                  <a:pt x="4085" y="2264"/>
                </a:lnTo>
                <a:lnTo>
                  <a:pt x="4079" y="2264"/>
                </a:lnTo>
                <a:lnTo>
                  <a:pt x="4079" y="2262"/>
                </a:lnTo>
                <a:close/>
                <a:moveTo>
                  <a:pt x="4087" y="2262"/>
                </a:moveTo>
                <a:lnTo>
                  <a:pt x="4093" y="2262"/>
                </a:lnTo>
                <a:lnTo>
                  <a:pt x="4093" y="2264"/>
                </a:lnTo>
                <a:lnTo>
                  <a:pt x="4087" y="2264"/>
                </a:lnTo>
                <a:lnTo>
                  <a:pt x="4087" y="2262"/>
                </a:lnTo>
                <a:close/>
                <a:moveTo>
                  <a:pt x="4095" y="2262"/>
                </a:moveTo>
                <a:lnTo>
                  <a:pt x="4101" y="2262"/>
                </a:lnTo>
                <a:lnTo>
                  <a:pt x="4101" y="2264"/>
                </a:lnTo>
                <a:lnTo>
                  <a:pt x="4095" y="2264"/>
                </a:lnTo>
                <a:lnTo>
                  <a:pt x="4095" y="2262"/>
                </a:lnTo>
                <a:close/>
                <a:moveTo>
                  <a:pt x="4103" y="2262"/>
                </a:moveTo>
                <a:lnTo>
                  <a:pt x="4109" y="2262"/>
                </a:lnTo>
                <a:lnTo>
                  <a:pt x="4109" y="2264"/>
                </a:lnTo>
                <a:lnTo>
                  <a:pt x="4103" y="2264"/>
                </a:lnTo>
                <a:lnTo>
                  <a:pt x="4103" y="2262"/>
                </a:lnTo>
                <a:close/>
                <a:moveTo>
                  <a:pt x="4111" y="2262"/>
                </a:moveTo>
                <a:lnTo>
                  <a:pt x="4117" y="2262"/>
                </a:lnTo>
                <a:lnTo>
                  <a:pt x="4117" y="2264"/>
                </a:lnTo>
                <a:lnTo>
                  <a:pt x="4111" y="2264"/>
                </a:lnTo>
                <a:lnTo>
                  <a:pt x="4111" y="2262"/>
                </a:lnTo>
                <a:close/>
                <a:moveTo>
                  <a:pt x="4119" y="2262"/>
                </a:moveTo>
                <a:lnTo>
                  <a:pt x="4126" y="2262"/>
                </a:lnTo>
                <a:lnTo>
                  <a:pt x="4126" y="2264"/>
                </a:lnTo>
                <a:lnTo>
                  <a:pt x="4119" y="2264"/>
                </a:lnTo>
                <a:lnTo>
                  <a:pt x="4119" y="2262"/>
                </a:lnTo>
                <a:close/>
                <a:moveTo>
                  <a:pt x="4128" y="2262"/>
                </a:moveTo>
                <a:lnTo>
                  <a:pt x="4134" y="2262"/>
                </a:lnTo>
                <a:lnTo>
                  <a:pt x="4134" y="2264"/>
                </a:lnTo>
                <a:lnTo>
                  <a:pt x="4128" y="2264"/>
                </a:lnTo>
                <a:lnTo>
                  <a:pt x="4128" y="2262"/>
                </a:lnTo>
                <a:close/>
                <a:moveTo>
                  <a:pt x="4136" y="2262"/>
                </a:moveTo>
                <a:lnTo>
                  <a:pt x="4142" y="2262"/>
                </a:lnTo>
                <a:lnTo>
                  <a:pt x="4142" y="2264"/>
                </a:lnTo>
                <a:lnTo>
                  <a:pt x="4136" y="2264"/>
                </a:lnTo>
                <a:lnTo>
                  <a:pt x="4136" y="2262"/>
                </a:lnTo>
                <a:close/>
                <a:moveTo>
                  <a:pt x="4144" y="2262"/>
                </a:moveTo>
                <a:lnTo>
                  <a:pt x="4150" y="2262"/>
                </a:lnTo>
                <a:lnTo>
                  <a:pt x="4150" y="2264"/>
                </a:lnTo>
                <a:lnTo>
                  <a:pt x="4144" y="2264"/>
                </a:lnTo>
                <a:lnTo>
                  <a:pt x="4144" y="2262"/>
                </a:lnTo>
                <a:close/>
                <a:moveTo>
                  <a:pt x="4152" y="2262"/>
                </a:moveTo>
                <a:lnTo>
                  <a:pt x="4158" y="2262"/>
                </a:lnTo>
                <a:lnTo>
                  <a:pt x="4158" y="2264"/>
                </a:lnTo>
                <a:lnTo>
                  <a:pt x="4152" y="2264"/>
                </a:lnTo>
                <a:lnTo>
                  <a:pt x="4152" y="2262"/>
                </a:lnTo>
                <a:close/>
                <a:moveTo>
                  <a:pt x="4160" y="2262"/>
                </a:moveTo>
                <a:lnTo>
                  <a:pt x="4166" y="2262"/>
                </a:lnTo>
                <a:lnTo>
                  <a:pt x="4166" y="2264"/>
                </a:lnTo>
                <a:lnTo>
                  <a:pt x="4160" y="2264"/>
                </a:lnTo>
                <a:lnTo>
                  <a:pt x="4160" y="2262"/>
                </a:lnTo>
                <a:close/>
                <a:moveTo>
                  <a:pt x="4168" y="2262"/>
                </a:moveTo>
                <a:lnTo>
                  <a:pt x="4174" y="2262"/>
                </a:lnTo>
                <a:lnTo>
                  <a:pt x="4174" y="2264"/>
                </a:lnTo>
                <a:lnTo>
                  <a:pt x="4168" y="2264"/>
                </a:lnTo>
                <a:lnTo>
                  <a:pt x="4168" y="2262"/>
                </a:lnTo>
                <a:close/>
                <a:moveTo>
                  <a:pt x="4176" y="2262"/>
                </a:moveTo>
                <a:lnTo>
                  <a:pt x="4182" y="2262"/>
                </a:lnTo>
                <a:lnTo>
                  <a:pt x="4182" y="2264"/>
                </a:lnTo>
                <a:lnTo>
                  <a:pt x="4176" y="2264"/>
                </a:lnTo>
                <a:lnTo>
                  <a:pt x="4176" y="2262"/>
                </a:lnTo>
                <a:close/>
                <a:moveTo>
                  <a:pt x="4184" y="2262"/>
                </a:moveTo>
                <a:lnTo>
                  <a:pt x="4190" y="2262"/>
                </a:lnTo>
                <a:lnTo>
                  <a:pt x="4190" y="2264"/>
                </a:lnTo>
                <a:lnTo>
                  <a:pt x="4184" y="2264"/>
                </a:lnTo>
                <a:lnTo>
                  <a:pt x="4184" y="2262"/>
                </a:lnTo>
                <a:close/>
                <a:moveTo>
                  <a:pt x="4192" y="2262"/>
                </a:moveTo>
                <a:lnTo>
                  <a:pt x="4198" y="2262"/>
                </a:lnTo>
                <a:lnTo>
                  <a:pt x="4198" y="2264"/>
                </a:lnTo>
                <a:lnTo>
                  <a:pt x="4192" y="2264"/>
                </a:lnTo>
                <a:lnTo>
                  <a:pt x="4192" y="2262"/>
                </a:lnTo>
                <a:close/>
                <a:moveTo>
                  <a:pt x="4200" y="2262"/>
                </a:moveTo>
                <a:lnTo>
                  <a:pt x="4206" y="2262"/>
                </a:lnTo>
                <a:lnTo>
                  <a:pt x="4206" y="2264"/>
                </a:lnTo>
                <a:lnTo>
                  <a:pt x="4200" y="2264"/>
                </a:lnTo>
                <a:lnTo>
                  <a:pt x="4200" y="2262"/>
                </a:lnTo>
                <a:close/>
                <a:moveTo>
                  <a:pt x="4208" y="2262"/>
                </a:moveTo>
                <a:lnTo>
                  <a:pt x="4214" y="2262"/>
                </a:lnTo>
                <a:lnTo>
                  <a:pt x="4214" y="2264"/>
                </a:lnTo>
                <a:lnTo>
                  <a:pt x="4208" y="2264"/>
                </a:lnTo>
                <a:lnTo>
                  <a:pt x="4208" y="2262"/>
                </a:lnTo>
                <a:close/>
                <a:moveTo>
                  <a:pt x="4216" y="2262"/>
                </a:moveTo>
                <a:lnTo>
                  <a:pt x="4222" y="2262"/>
                </a:lnTo>
                <a:lnTo>
                  <a:pt x="4222" y="2264"/>
                </a:lnTo>
                <a:lnTo>
                  <a:pt x="4216" y="2264"/>
                </a:lnTo>
                <a:lnTo>
                  <a:pt x="4216" y="2262"/>
                </a:lnTo>
                <a:close/>
                <a:moveTo>
                  <a:pt x="4224" y="2262"/>
                </a:moveTo>
                <a:lnTo>
                  <a:pt x="4231" y="2262"/>
                </a:lnTo>
                <a:lnTo>
                  <a:pt x="4231" y="2264"/>
                </a:lnTo>
                <a:lnTo>
                  <a:pt x="4224" y="2264"/>
                </a:lnTo>
                <a:lnTo>
                  <a:pt x="4224" y="2262"/>
                </a:lnTo>
                <a:close/>
                <a:moveTo>
                  <a:pt x="4233" y="2262"/>
                </a:moveTo>
                <a:lnTo>
                  <a:pt x="4239" y="2262"/>
                </a:lnTo>
                <a:lnTo>
                  <a:pt x="4239" y="2264"/>
                </a:lnTo>
                <a:lnTo>
                  <a:pt x="4233" y="2264"/>
                </a:lnTo>
                <a:lnTo>
                  <a:pt x="4233" y="2262"/>
                </a:lnTo>
                <a:close/>
                <a:moveTo>
                  <a:pt x="4241" y="2262"/>
                </a:moveTo>
                <a:lnTo>
                  <a:pt x="4247" y="2262"/>
                </a:lnTo>
                <a:lnTo>
                  <a:pt x="4247" y="2264"/>
                </a:lnTo>
                <a:lnTo>
                  <a:pt x="4241" y="2264"/>
                </a:lnTo>
                <a:lnTo>
                  <a:pt x="4241" y="2262"/>
                </a:lnTo>
                <a:close/>
                <a:moveTo>
                  <a:pt x="4249" y="2262"/>
                </a:moveTo>
                <a:lnTo>
                  <a:pt x="4255" y="2262"/>
                </a:lnTo>
                <a:lnTo>
                  <a:pt x="4255" y="2264"/>
                </a:lnTo>
                <a:lnTo>
                  <a:pt x="4249" y="2264"/>
                </a:lnTo>
                <a:lnTo>
                  <a:pt x="4249" y="2262"/>
                </a:lnTo>
                <a:close/>
                <a:moveTo>
                  <a:pt x="4257" y="2262"/>
                </a:moveTo>
                <a:lnTo>
                  <a:pt x="4263" y="2262"/>
                </a:lnTo>
                <a:lnTo>
                  <a:pt x="4263" y="2264"/>
                </a:lnTo>
                <a:lnTo>
                  <a:pt x="4257" y="2264"/>
                </a:lnTo>
                <a:lnTo>
                  <a:pt x="4257" y="2262"/>
                </a:lnTo>
                <a:close/>
                <a:moveTo>
                  <a:pt x="4265" y="2262"/>
                </a:moveTo>
                <a:lnTo>
                  <a:pt x="4271" y="2262"/>
                </a:lnTo>
                <a:lnTo>
                  <a:pt x="4271" y="2264"/>
                </a:lnTo>
                <a:lnTo>
                  <a:pt x="4265" y="2264"/>
                </a:lnTo>
                <a:lnTo>
                  <a:pt x="4265" y="2262"/>
                </a:lnTo>
                <a:close/>
                <a:moveTo>
                  <a:pt x="4273" y="2262"/>
                </a:moveTo>
                <a:lnTo>
                  <a:pt x="4279" y="2262"/>
                </a:lnTo>
                <a:lnTo>
                  <a:pt x="4279" y="2264"/>
                </a:lnTo>
                <a:lnTo>
                  <a:pt x="4273" y="2264"/>
                </a:lnTo>
                <a:lnTo>
                  <a:pt x="4273" y="2262"/>
                </a:lnTo>
                <a:close/>
                <a:moveTo>
                  <a:pt x="4281" y="2262"/>
                </a:moveTo>
                <a:lnTo>
                  <a:pt x="4287" y="2262"/>
                </a:lnTo>
                <a:lnTo>
                  <a:pt x="4287" y="2264"/>
                </a:lnTo>
                <a:lnTo>
                  <a:pt x="4281" y="2264"/>
                </a:lnTo>
                <a:lnTo>
                  <a:pt x="4281" y="2262"/>
                </a:lnTo>
                <a:close/>
                <a:moveTo>
                  <a:pt x="4289" y="2262"/>
                </a:moveTo>
                <a:lnTo>
                  <a:pt x="4295" y="2262"/>
                </a:lnTo>
                <a:lnTo>
                  <a:pt x="4295" y="2264"/>
                </a:lnTo>
                <a:lnTo>
                  <a:pt x="4289" y="2264"/>
                </a:lnTo>
                <a:lnTo>
                  <a:pt x="4289" y="2262"/>
                </a:lnTo>
                <a:close/>
                <a:moveTo>
                  <a:pt x="4297" y="2262"/>
                </a:moveTo>
                <a:lnTo>
                  <a:pt x="4303" y="2262"/>
                </a:lnTo>
                <a:lnTo>
                  <a:pt x="4303" y="2264"/>
                </a:lnTo>
                <a:lnTo>
                  <a:pt x="4297" y="2264"/>
                </a:lnTo>
                <a:lnTo>
                  <a:pt x="4297" y="2262"/>
                </a:lnTo>
                <a:close/>
                <a:moveTo>
                  <a:pt x="4305" y="2262"/>
                </a:moveTo>
                <a:lnTo>
                  <a:pt x="4311" y="2262"/>
                </a:lnTo>
                <a:lnTo>
                  <a:pt x="4311" y="2264"/>
                </a:lnTo>
                <a:lnTo>
                  <a:pt x="4305" y="2264"/>
                </a:lnTo>
                <a:lnTo>
                  <a:pt x="4305" y="2262"/>
                </a:lnTo>
                <a:close/>
                <a:moveTo>
                  <a:pt x="4313" y="2262"/>
                </a:moveTo>
                <a:lnTo>
                  <a:pt x="4319" y="2262"/>
                </a:lnTo>
                <a:lnTo>
                  <a:pt x="4319" y="2264"/>
                </a:lnTo>
                <a:lnTo>
                  <a:pt x="4313" y="2264"/>
                </a:lnTo>
                <a:lnTo>
                  <a:pt x="4313" y="2262"/>
                </a:lnTo>
                <a:close/>
                <a:moveTo>
                  <a:pt x="4321" y="2262"/>
                </a:moveTo>
                <a:lnTo>
                  <a:pt x="4327" y="2262"/>
                </a:lnTo>
                <a:lnTo>
                  <a:pt x="4327" y="2264"/>
                </a:lnTo>
                <a:lnTo>
                  <a:pt x="4321" y="2264"/>
                </a:lnTo>
                <a:lnTo>
                  <a:pt x="4321" y="2262"/>
                </a:lnTo>
                <a:close/>
                <a:moveTo>
                  <a:pt x="4330" y="2262"/>
                </a:moveTo>
                <a:lnTo>
                  <a:pt x="4336" y="2262"/>
                </a:lnTo>
                <a:lnTo>
                  <a:pt x="4336" y="2264"/>
                </a:lnTo>
                <a:lnTo>
                  <a:pt x="4330" y="2264"/>
                </a:lnTo>
                <a:lnTo>
                  <a:pt x="4330" y="2262"/>
                </a:lnTo>
                <a:close/>
                <a:moveTo>
                  <a:pt x="4338" y="2262"/>
                </a:moveTo>
                <a:lnTo>
                  <a:pt x="4344" y="2262"/>
                </a:lnTo>
                <a:lnTo>
                  <a:pt x="4344" y="2264"/>
                </a:lnTo>
                <a:lnTo>
                  <a:pt x="4338" y="2264"/>
                </a:lnTo>
                <a:lnTo>
                  <a:pt x="4338" y="2262"/>
                </a:lnTo>
                <a:close/>
                <a:moveTo>
                  <a:pt x="4346" y="2262"/>
                </a:moveTo>
                <a:lnTo>
                  <a:pt x="4352" y="2262"/>
                </a:lnTo>
                <a:lnTo>
                  <a:pt x="4352" y="2264"/>
                </a:lnTo>
                <a:lnTo>
                  <a:pt x="4346" y="2264"/>
                </a:lnTo>
                <a:lnTo>
                  <a:pt x="4346" y="2262"/>
                </a:lnTo>
                <a:close/>
                <a:moveTo>
                  <a:pt x="4354" y="2262"/>
                </a:moveTo>
                <a:lnTo>
                  <a:pt x="4360" y="2262"/>
                </a:lnTo>
                <a:lnTo>
                  <a:pt x="4360" y="2264"/>
                </a:lnTo>
                <a:lnTo>
                  <a:pt x="4354" y="2264"/>
                </a:lnTo>
                <a:lnTo>
                  <a:pt x="4354" y="2262"/>
                </a:lnTo>
                <a:close/>
                <a:moveTo>
                  <a:pt x="4362" y="2262"/>
                </a:moveTo>
                <a:lnTo>
                  <a:pt x="4368" y="2262"/>
                </a:lnTo>
                <a:lnTo>
                  <a:pt x="4368" y="2264"/>
                </a:lnTo>
                <a:lnTo>
                  <a:pt x="4362" y="2264"/>
                </a:lnTo>
                <a:lnTo>
                  <a:pt x="4362" y="2262"/>
                </a:lnTo>
                <a:close/>
                <a:moveTo>
                  <a:pt x="4370" y="2262"/>
                </a:moveTo>
                <a:lnTo>
                  <a:pt x="4376" y="2262"/>
                </a:lnTo>
                <a:lnTo>
                  <a:pt x="4376" y="2264"/>
                </a:lnTo>
                <a:lnTo>
                  <a:pt x="4370" y="2264"/>
                </a:lnTo>
                <a:lnTo>
                  <a:pt x="4370" y="2262"/>
                </a:lnTo>
                <a:close/>
                <a:moveTo>
                  <a:pt x="4378" y="2262"/>
                </a:moveTo>
                <a:lnTo>
                  <a:pt x="4384" y="2262"/>
                </a:lnTo>
                <a:lnTo>
                  <a:pt x="4384" y="2264"/>
                </a:lnTo>
                <a:lnTo>
                  <a:pt x="4378" y="2264"/>
                </a:lnTo>
                <a:lnTo>
                  <a:pt x="4378" y="2262"/>
                </a:lnTo>
                <a:close/>
                <a:moveTo>
                  <a:pt x="4386" y="2262"/>
                </a:moveTo>
                <a:lnTo>
                  <a:pt x="4392" y="2262"/>
                </a:lnTo>
                <a:lnTo>
                  <a:pt x="4392" y="2264"/>
                </a:lnTo>
                <a:lnTo>
                  <a:pt x="4386" y="2264"/>
                </a:lnTo>
                <a:lnTo>
                  <a:pt x="4386" y="2262"/>
                </a:lnTo>
                <a:close/>
                <a:moveTo>
                  <a:pt x="4394" y="2262"/>
                </a:moveTo>
                <a:lnTo>
                  <a:pt x="4400" y="2262"/>
                </a:lnTo>
                <a:lnTo>
                  <a:pt x="4400" y="2264"/>
                </a:lnTo>
                <a:lnTo>
                  <a:pt x="4394" y="2264"/>
                </a:lnTo>
                <a:lnTo>
                  <a:pt x="4394" y="2262"/>
                </a:lnTo>
                <a:close/>
                <a:moveTo>
                  <a:pt x="4402" y="2262"/>
                </a:moveTo>
                <a:lnTo>
                  <a:pt x="4408" y="2262"/>
                </a:lnTo>
                <a:lnTo>
                  <a:pt x="4408" y="2264"/>
                </a:lnTo>
                <a:lnTo>
                  <a:pt x="4402" y="2264"/>
                </a:lnTo>
                <a:lnTo>
                  <a:pt x="4402" y="2262"/>
                </a:lnTo>
                <a:close/>
                <a:moveTo>
                  <a:pt x="4410" y="2262"/>
                </a:moveTo>
                <a:lnTo>
                  <a:pt x="4416" y="2262"/>
                </a:lnTo>
                <a:lnTo>
                  <a:pt x="4416" y="2264"/>
                </a:lnTo>
                <a:lnTo>
                  <a:pt x="4410" y="2264"/>
                </a:lnTo>
                <a:lnTo>
                  <a:pt x="4410" y="2262"/>
                </a:lnTo>
                <a:close/>
                <a:moveTo>
                  <a:pt x="4418" y="2262"/>
                </a:moveTo>
                <a:lnTo>
                  <a:pt x="4424" y="2262"/>
                </a:lnTo>
                <a:lnTo>
                  <a:pt x="4424" y="2264"/>
                </a:lnTo>
                <a:lnTo>
                  <a:pt x="4418" y="2264"/>
                </a:lnTo>
                <a:lnTo>
                  <a:pt x="4418" y="2262"/>
                </a:lnTo>
                <a:close/>
                <a:moveTo>
                  <a:pt x="4426" y="2262"/>
                </a:moveTo>
                <a:lnTo>
                  <a:pt x="4433" y="2262"/>
                </a:lnTo>
                <a:lnTo>
                  <a:pt x="4433" y="2264"/>
                </a:lnTo>
                <a:lnTo>
                  <a:pt x="4426" y="2264"/>
                </a:lnTo>
                <a:lnTo>
                  <a:pt x="4426" y="2262"/>
                </a:lnTo>
                <a:close/>
                <a:moveTo>
                  <a:pt x="4435" y="2262"/>
                </a:moveTo>
                <a:lnTo>
                  <a:pt x="4441" y="2262"/>
                </a:lnTo>
                <a:lnTo>
                  <a:pt x="4441" y="2264"/>
                </a:lnTo>
                <a:lnTo>
                  <a:pt x="4435" y="2264"/>
                </a:lnTo>
                <a:lnTo>
                  <a:pt x="4435" y="2262"/>
                </a:lnTo>
                <a:close/>
                <a:moveTo>
                  <a:pt x="4443" y="2262"/>
                </a:moveTo>
                <a:lnTo>
                  <a:pt x="4449" y="2262"/>
                </a:lnTo>
                <a:lnTo>
                  <a:pt x="4449" y="2264"/>
                </a:lnTo>
                <a:lnTo>
                  <a:pt x="4443" y="2264"/>
                </a:lnTo>
                <a:lnTo>
                  <a:pt x="4443" y="2262"/>
                </a:lnTo>
                <a:close/>
                <a:moveTo>
                  <a:pt x="4451" y="2262"/>
                </a:moveTo>
                <a:lnTo>
                  <a:pt x="4457" y="2262"/>
                </a:lnTo>
                <a:lnTo>
                  <a:pt x="4457" y="2264"/>
                </a:lnTo>
                <a:lnTo>
                  <a:pt x="4451" y="2264"/>
                </a:lnTo>
                <a:lnTo>
                  <a:pt x="4451" y="2262"/>
                </a:lnTo>
                <a:close/>
                <a:moveTo>
                  <a:pt x="4459" y="2262"/>
                </a:moveTo>
                <a:lnTo>
                  <a:pt x="4465" y="2262"/>
                </a:lnTo>
                <a:lnTo>
                  <a:pt x="4465" y="2264"/>
                </a:lnTo>
                <a:lnTo>
                  <a:pt x="4459" y="2264"/>
                </a:lnTo>
                <a:lnTo>
                  <a:pt x="4459" y="2262"/>
                </a:lnTo>
                <a:close/>
                <a:moveTo>
                  <a:pt x="4467" y="2262"/>
                </a:moveTo>
                <a:lnTo>
                  <a:pt x="4473" y="2262"/>
                </a:lnTo>
                <a:lnTo>
                  <a:pt x="4473" y="2264"/>
                </a:lnTo>
                <a:lnTo>
                  <a:pt x="4467" y="2264"/>
                </a:lnTo>
                <a:lnTo>
                  <a:pt x="4467" y="2262"/>
                </a:lnTo>
                <a:close/>
                <a:moveTo>
                  <a:pt x="4475" y="2262"/>
                </a:moveTo>
                <a:lnTo>
                  <a:pt x="4476" y="2262"/>
                </a:lnTo>
                <a:lnTo>
                  <a:pt x="4476" y="2264"/>
                </a:lnTo>
                <a:lnTo>
                  <a:pt x="4475" y="2264"/>
                </a:lnTo>
                <a:lnTo>
                  <a:pt x="4475" y="2262"/>
                </a:lnTo>
                <a:close/>
                <a:moveTo>
                  <a:pt x="0" y="1697"/>
                </a:moveTo>
                <a:lnTo>
                  <a:pt x="6" y="1697"/>
                </a:lnTo>
                <a:lnTo>
                  <a:pt x="6" y="1699"/>
                </a:lnTo>
                <a:lnTo>
                  <a:pt x="0" y="1699"/>
                </a:lnTo>
                <a:lnTo>
                  <a:pt x="0" y="1697"/>
                </a:lnTo>
                <a:close/>
                <a:moveTo>
                  <a:pt x="8" y="1697"/>
                </a:moveTo>
                <a:lnTo>
                  <a:pt x="14" y="1697"/>
                </a:lnTo>
                <a:lnTo>
                  <a:pt x="14" y="1699"/>
                </a:lnTo>
                <a:lnTo>
                  <a:pt x="8" y="1699"/>
                </a:lnTo>
                <a:lnTo>
                  <a:pt x="8" y="1697"/>
                </a:lnTo>
                <a:close/>
                <a:moveTo>
                  <a:pt x="16" y="1697"/>
                </a:moveTo>
                <a:lnTo>
                  <a:pt x="22" y="1697"/>
                </a:lnTo>
                <a:lnTo>
                  <a:pt x="22" y="1699"/>
                </a:lnTo>
                <a:lnTo>
                  <a:pt x="16" y="1699"/>
                </a:lnTo>
                <a:lnTo>
                  <a:pt x="16" y="1697"/>
                </a:lnTo>
                <a:close/>
                <a:moveTo>
                  <a:pt x="24" y="1697"/>
                </a:moveTo>
                <a:lnTo>
                  <a:pt x="30" y="1697"/>
                </a:lnTo>
                <a:lnTo>
                  <a:pt x="30" y="1699"/>
                </a:lnTo>
                <a:lnTo>
                  <a:pt x="24" y="1699"/>
                </a:lnTo>
                <a:lnTo>
                  <a:pt x="24" y="1697"/>
                </a:lnTo>
                <a:close/>
                <a:moveTo>
                  <a:pt x="32" y="1697"/>
                </a:moveTo>
                <a:lnTo>
                  <a:pt x="38" y="1697"/>
                </a:lnTo>
                <a:lnTo>
                  <a:pt x="38" y="1699"/>
                </a:lnTo>
                <a:lnTo>
                  <a:pt x="32" y="1699"/>
                </a:lnTo>
                <a:lnTo>
                  <a:pt x="32" y="1697"/>
                </a:lnTo>
                <a:close/>
                <a:moveTo>
                  <a:pt x="40" y="1697"/>
                </a:moveTo>
                <a:lnTo>
                  <a:pt x="46" y="1697"/>
                </a:lnTo>
                <a:lnTo>
                  <a:pt x="46" y="1699"/>
                </a:lnTo>
                <a:lnTo>
                  <a:pt x="40" y="1699"/>
                </a:lnTo>
                <a:lnTo>
                  <a:pt x="40" y="1697"/>
                </a:lnTo>
                <a:close/>
                <a:moveTo>
                  <a:pt x="48" y="1697"/>
                </a:moveTo>
                <a:lnTo>
                  <a:pt x="54" y="1697"/>
                </a:lnTo>
                <a:lnTo>
                  <a:pt x="54" y="1699"/>
                </a:lnTo>
                <a:lnTo>
                  <a:pt x="48" y="1699"/>
                </a:lnTo>
                <a:lnTo>
                  <a:pt x="48" y="1697"/>
                </a:lnTo>
                <a:close/>
                <a:moveTo>
                  <a:pt x="56" y="1697"/>
                </a:moveTo>
                <a:lnTo>
                  <a:pt x="62" y="1697"/>
                </a:lnTo>
                <a:lnTo>
                  <a:pt x="62" y="1699"/>
                </a:lnTo>
                <a:lnTo>
                  <a:pt x="56" y="1699"/>
                </a:lnTo>
                <a:lnTo>
                  <a:pt x="56" y="1697"/>
                </a:lnTo>
                <a:close/>
                <a:moveTo>
                  <a:pt x="64" y="1697"/>
                </a:moveTo>
                <a:lnTo>
                  <a:pt x="70" y="1697"/>
                </a:lnTo>
                <a:lnTo>
                  <a:pt x="70" y="1699"/>
                </a:lnTo>
                <a:lnTo>
                  <a:pt x="64" y="1699"/>
                </a:lnTo>
                <a:lnTo>
                  <a:pt x="64" y="1697"/>
                </a:lnTo>
                <a:close/>
                <a:moveTo>
                  <a:pt x="72" y="1697"/>
                </a:moveTo>
                <a:lnTo>
                  <a:pt x="78" y="1697"/>
                </a:lnTo>
                <a:lnTo>
                  <a:pt x="78" y="1699"/>
                </a:lnTo>
                <a:lnTo>
                  <a:pt x="72" y="1699"/>
                </a:lnTo>
                <a:lnTo>
                  <a:pt x="72" y="1697"/>
                </a:lnTo>
                <a:close/>
                <a:moveTo>
                  <a:pt x="80" y="1697"/>
                </a:moveTo>
                <a:lnTo>
                  <a:pt x="87" y="1697"/>
                </a:lnTo>
                <a:lnTo>
                  <a:pt x="87" y="1699"/>
                </a:lnTo>
                <a:lnTo>
                  <a:pt x="80" y="1699"/>
                </a:lnTo>
                <a:lnTo>
                  <a:pt x="80" y="1697"/>
                </a:lnTo>
                <a:close/>
                <a:moveTo>
                  <a:pt x="89" y="1697"/>
                </a:moveTo>
                <a:lnTo>
                  <a:pt x="95" y="1697"/>
                </a:lnTo>
                <a:lnTo>
                  <a:pt x="95" y="1699"/>
                </a:lnTo>
                <a:lnTo>
                  <a:pt x="89" y="1699"/>
                </a:lnTo>
                <a:lnTo>
                  <a:pt x="89" y="1697"/>
                </a:lnTo>
                <a:close/>
                <a:moveTo>
                  <a:pt x="97" y="1697"/>
                </a:moveTo>
                <a:lnTo>
                  <a:pt x="103" y="1697"/>
                </a:lnTo>
                <a:lnTo>
                  <a:pt x="103" y="1699"/>
                </a:lnTo>
                <a:lnTo>
                  <a:pt x="97" y="1699"/>
                </a:lnTo>
                <a:lnTo>
                  <a:pt x="97" y="1697"/>
                </a:lnTo>
                <a:close/>
                <a:moveTo>
                  <a:pt x="105" y="1697"/>
                </a:moveTo>
                <a:lnTo>
                  <a:pt x="111" y="1697"/>
                </a:lnTo>
                <a:lnTo>
                  <a:pt x="111" y="1699"/>
                </a:lnTo>
                <a:lnTo>
                  <a:pt x="105" y="1699"/>
                </a:lnTo>
                <a:lnTo>
                  <a:pt x="105" y="1697"/>
                </a:lnTo>
                <a:close/>
                <a:moveTo>
                  <a:pt x="113" y="1697"/>
                </a:moveTo>
                <a:lnTo>
                  <a:pt x="119" y="1697"/>
                </a:lnTo>
                <a:lnTo>
                  <a:pt x="119" y="1699"/>
                </a:lnTo>
                <a:lnTo>
                  <a:pt x="113" y="1699"/>
                </a:lnTo>
                <a:lnTo>
                  <a:pt x="113" y="1697"/>
                </a:lnTo>
                <a:close/>
                <a:moveTo>
                  <a:pt x="121" y="1697"/>
                </a:moveTo>
                <a:lnTo>
                  <a:pt x="127" y="1697"/>
                </a:lnTo>
                <a:lnTo>
                  <a:pt x="127" y="1699"/>
                </a:lnTo>
                <a:lnTo>
                  <a:pt x="121" y="1699"/>
                </a:lnTo>
                <a:lnTo>
                  <a:pt x="121" y="1697"/>
                </a:lnTo>
                <a:close/>
                <a:moveTo>
                  <a:pt x="129" y="1697"/>
                </a:moveTo>
                <a:lnTo>
                  <a:pt x="135" y="1697"/>
                </a:lnTo>
                <a:lnTo>
                  <a:pt x="135" y="1699"/>
                </a:lnTo>
                <a:lnTo>
                  <a:pt x="129" y="1699"/>
                </a:lnTo>
                <a:lnTo>
                  <a:pt x="129" y="1697"/>
                </a:lnTo>
                <a:close/>
                <a:moveTo>
                  <a:pt x="137" y="1697"/>
                </a:moveTo>
                <a:lnTo>
                  <a:pt x="143" y="1697"/>
                </a:lnTo>
                <a:lnTo>
                  <a:pt x="143" y="1699"/>
                </a:lnTo>
                <a:lnTo>
                  <a:pt x="137" y="1699"/>
                </a:lnTo>
                <a:lnTo>
                  <a:pt x="137" y="1697"/>
                </a:lnTo>
                <a:close/>
                <a:moveTo>
                  <a:pt x="145" y="1697"/>
                </a:moveTo>
                <a:lnTo>
                  <a:pt x="151" y="1697"/>
                </a:lnTo>
                <a:lnTo>
                  <a:pt x="151" y="1699"/>
                </a:lnTo>
                <a:lnTo>
                  <a:pt x="145" y="1699"/>
                </a:lnTo>
                <a:lnTo>
                  <a:pt x="145" y="1697"/>
                </a:lnTo>
                <a:close/>
                <a:moveTo>
                  <a:pt x="153" y="1697"/>
                </a:moveTo>
                <a:lnTo>
                  <a:pt x="159" y="1697"/>
                </a:lnTo>
                <a:lnTo>
                  <a:pt x="159" y="1699"/>
                </a:lnTo>
                <a:lnTo>
                  <a:pt x="153" y="1699"/>
                </a:lnTo>
                <a:lnTo>
                  <a:pt x="153" y="1697"/>
                </a:lnTo>
                <a:close/>
                <a:moveTo>
                  <a:pt x="161" y="1697"/>
                </a:moveTo>
                <a:lnTo>
                  <a:pt x="167" y="1697"/>
                </a:lnTo>
                <a:lnTo>
                  <a:pt x="167" y="1699"/>
                </a:lnTo>
                <a:lnTo>
                  <a:pt x="161" y="1699"/>
                </a:lnTo>
                <a:lnTo>
                  <a:pt x="161" y="1697"/>
                </a:lnTo>
                <a:close/>
                <a:moveTo>
                  <a:pt x="169" y="1697"/>
                </a:moveTo>
                <a:lnTo>
                  <a:pt x="175" y="1697"/>
                </a:lnTo>
                <a:lnTo>
                  <a:pt x="175" y="1699"/>
                </a:lnTo>
                <a:lnTo>
                  <a:pt x="169" y="1699"/>
                </a:lnTo>
                <a:lnTo>
                  <a:pt x="169" y="1697"/>
                </a:lnTo>
                <a:close/>
                <a:moveTo>
                  <a:pt x="177" y="1697"/>
                </a:moveTo>
                <a:lnTo>
                  <a:pt x="183" y="1697"/>
                </a:lnTo>
                <a:lnTo>
                  <a:pt x="183" y="1699"/>
                </a:lnTo>
                <a:lnTo>
                  <a:pt x="177" y="1699"/>
                </a:lnTo>
                <a:lnTo>
                  <a:pt x="177" y="1697"/>
                </a:lnTo>
                <a:close/>
                <a:moveTo>
                  <a:pt x="185" y="1697"/>
                </a:moveTo>
                <a:lnTo>
                  <a:pt x="192" y="1697"/>
                </a:lnTo>
                <a:lnTo>
                  <a:pt x="192" y="1699"/>
                </a:lnTo>
                <a:lnTo>
                  <a:pt x="185" y="1699"/>
                </a:lnTo>
                <a:lnTo>
                  <a:pt x="185" y="1697"/>
                </a:lnTo>
                <a:close/>
                <a:moveTo>
                  <a:pt x="194" y="1697"/>
                </a:moveTo>
                <a:lnTo>
                  <a:pt x="200" y="1697"/>
                </a:lnTo>
                <a:lnTo>
                  <a:pt x="200" y="1699"/>
                </a:lnTo>
                <a:lnTo>
                  <a:pt x="194" y="1699"/>
                </a:lnTo>
                <a:lnTo>
                  <a:pt x="194" y="1697"/>
                </a:lnTo>
                <a:close/>
                <a:moveTo>
                  <a:pt x="202" y="1697"/>
                </a:moveTo>
                <a:lnTo>
                  <a:pt x="208" y="1697"/>
                </a:lnTo>
                <a:lnTo>
                  <a:pt x="208" y="1699"/>
                </a:lnTo>
                <a:lnTo>
                  <a:pt x="202" y="1699"/>
                </a:lnTo>
                <a:lnTo>
                  <a:pt x="202" y="1697"/>
                </a:lnTo>
                <a:close/>
                <a:moveTo>
                  <a:pt x="210" y="1697"/>
                </a:moveTo>
                <a:lnTo>
                  <a:pt x="216" y="1697"/>
                </a:lnTo>
                <a:lnTo>
                  <a:pt x="216" y="1699"/>
                </a:lnTo>
                <a:lnTo>
                  <a:pt x="210" y="1699"/>
                </a:lnTo>
                <a:lnTo>
                  <a:pt x="210" y="1697"/>
                </a:lnTo>
                <a:close/>
                <a:moveTo>
                  <a:pt x="218" y="1697"/>
                </a:moveTo>
                <a:lnTo>
                  <a:pt x="224" y="1697"/>
                </a:lnTo>
                <a:lnTo>
                  <a:pt x="224" y="1699"/>
                </a:lnTo>
                <a:lnTo>
                  <a:pt x="218" y="1699"/>
                </a:lnTo>
                <a:lnTo>
                  <a:pt x="218" y="1697"/>
                </a:lnTo>
                <a:close/>
                <a:moveTo>
                  <a:pt x="226" y="1697"/>
                </a:moveTo>
                <a:lnTo>
                  <a:pt x="232" y="1697"/>
                </a:lnTo>
                <a:lnTo>
                  <a:pt x="232" y="1699"/>
                </a:lnTo>
                <a:lnTo>
                  <a:pt x="226" y="1699"/>
                </a:lnTo>
                <a:lnTo>
                  <a:pt x="226" y="1697"/>
                </a:lnTo>
                <a:close/>
                <a:moveTo>
                  <a:pt x="234" y="1697"/>
                </a:moveTo>
                <a:lnTo>
                  <a:pt x="240" y="1697"/>
                </a:lnTo>
                <a:lnTo>
                  <a:pt x="240" y="1699"/>
                </a:lnTo>
                <a:lnTo>
                  <a:pt x="234" y="1699"/>
                </a:lnTo>
                <a:lnTo>
                  <a:pt x="234" y="1697"/>
                </a:lnTo>
                <a:close/>
                <a:moveTo>
                  <a:pt x="242" y="1697"/>
                </a:moveTo>
                <a:lnTo>
                  <a:pt x="248" y="1697"/>
                </a:lnTo>
                <a:lnTo>
                  <a:pt x="248" y="1699"/>
                </a:lnTo>
                <a:lnTo>
                  <a:pt x="242" y="1699"/>
                </a:lnTo>
                <a:lnTo>
                  <a:pt x="242" y="1697"/>
                </a:lnTo>
                <a:close/>
                <a:moveTo>
                  <a:pt x="250" y="1697"/>
                </a:moveTo>
                <a:lnTo>
                  <a:pt x="256" y="1697"/>
                </a:lnTo>
                <a:lnTo>
                  <a:pt x="256" y="1699"/>
                </a:lnTo>
                <a:lnTo>
                  <a:pt x="250" y="1699"/>
                </a:lnTo>
                <a:lnTo>
                  <a:pt x="250" y="1697"/>
                </a:lnTo>
                <a:close/>
                <a:moveTo>
                  <a:pt x="258" y="1697"/>
                </a:moveTo>
                <a:lnTo>
                  <a:pt x="264" y="1697"/>
                </a:lnTo>
                <a:lnTo>
                  <a:pt x="264" y="1699"/>
                </a:lnTo>
                <a:lnTo>
                  <a:pt x="258" y="1699"/>
                </a:lnTo>
                <a:lnTo>
                  <a:pt x="258" y="1697"/>
                </a:lnTo>
                <a:close/>
                <a:moveTo>
                  <a:pt x="266" y="1697"/>
                </a:moveTo>
                <a:lnTo>
                  <a:pt x="272" y="1697"/>
                </a:lnTo>
                <a:lnTo>
                  <a:pt x="272" y="1699"/>
                </a:lnTo>
                <a:lnTo>
                  <a:pt x="266" y="1699"/>
                </a:lnTo>
                <a:lnTo>
                  <a:pt x="266" y="1697"/>
                </a:lnTo>
                <a:close/>
                <a:moveTo>
                  <a:pt x="274" y="1697"/>
                </a:moveTo>
                <a:lnTo>
                  <a:pt x="280" y="1697"/>
                </a:lnTo>
                <a:lnTo>
                  <a:pt x="280" y="1699"/>
                </a:lnTo>
                <a:lnTo>
                  <a:pt x="274" y="1699"/>
                </a:lnTo>
                <a:lnTo>
                  <a:pt x="274" y="1697"/>
                </a:lnTo>
                <a:close/>
                <a:moveTo>
                  <a:pt x="282" y="1697"/>
                </a:moveTo>
                <a:lnTo>
                  <a:pt x="288" y="1697"/>
                </a:lnTo>
                <a:lnTo>
                  <a:pt x="288" y="1699"/>
                </a:lnTo>
                <a:lnTo>
                  <a:pt x="282" y="1699"/>
                </a:lnTo>
                <a:lnTo>
                  <a:pt x="282" y="1697"/>
                </a:lnTo>
                <a:close/>
                <a:moveTo>
                  <a:pt x="290" y="1697"/>
                </a:moveTo>
                <a:lnTo>
                  <a:pt x="297" y="1697"/>
                </a:lnTo>
                <a:lnTo>
                  <a:pt x="297" y="1699"/>
                </a:lnTo>
                <a:lnTo>
                  <a:pt x="290" y="1699"/>
                </a:lnTo>
                <a:lnTo>
                  <a:pt x="290" y="1697"/>
                </a:lnTo>
                <a:close/>
                <a:moveTo>
                  <a:pt x="299" y="1697"/>
                </a:moveTo>
                <a:lnTo>
                  <a:pt x="305" y="1697"/>
                </a:lnTo>
                <a:lnTo>
                  <a:pt x="305" y="1699"/>
                </a:lnTo>
                <a:lnTo>
                  <a:pt x="299" y="1699"/>
                </a:lnTo>
                <a:lnTo>
                  <a:pt x="299" y="1697"/>
                </a:lnTo>
                <a:close/>
                <a:moveTo>
                  <a:pt x="307" y="1697"/>
                </a:moveTo>
                <a:lnTo>
                  <a:pt x="313" y="1697"/>
                </a:lnTo>
                <a:lnTo>
                  <a:pt x="313" y="1699"/>
                </a:lnTo>
                <a:lnTo>
                  <a:pt x="307" y="1699"/>
                </a:lnTo>
                <a:lnTo>
                  <a:pt x="307" y="1697"/>
                </a:lnTo>
                <a:close/>
                <a:moveTo>
                  <a:pt x="315" y="1697"/>
                </a:moveTo>
                <a:lnTo>
                  <a:pt x="321" y="1697"/>
                </a:lnTo>
                <a:lnTo>
                  <a:pt x="321" y="1699"/>
                </a:lnTo>
                <a:lnTo>
                  <a:pt x="315" y="1699"/>
                </a:lnTo>
                <a:lnTo>
                  <a:pt x="315" y="1697"/>
                </a:lnTo>
                <a:close/>
                <a:moveTo>
                  <a:pt x="323" y="1697"/>
                </a:moveTo>
                <a:lnTo>
                  <a:pt x="329" y="1697"/>
                </a:lnTo>
                <a:lnTo>
                  <a:pt x="329" y="1699"/>
                </a:lnTo>
                <a:lnTo>
                  <a:pt x="323" y="1699"/>
                </a:lnTo>
                <a:lnTo>
                  <a:pt x="323" y="1697"/>
                </a:lnTo>
                <a:close/>
                <a:moveTo>
                  <a:pt x="331" y="1697"/>
                </a:moveTo>
                <a:lnTo>
                  <a:pt x="337" y="1697"/>
                </a:lnTo>
                <a:lnTo>
                  <a:pt x="337" y="1699"/>
                </a:lnTo>
                <a:lnTo>
                  <a:pt x="331" y="1699"/>
                </a:lnTo>
                <a:lnTo>
                  <a:pt x="331" y="1697"/>
                </a:lnTo>
                <a:close/>
                <a:moveTo>
                  <a:pt x="339" y="1697"/>
                </a:moveTo>
                <a:lnTo>
                  <a:pt x="345" y="1697"/>
                </a:lnTo>
                <a:lnTo>
                  <a:pt x="345" y="1699"/>
                </a:lnTo>
                <a:lnTo>
                  <a:pt x="339" y="1699"/>
                </a:lnTo>
                <a:lnTo>
                  <a:pt x="339" y="1697"/>
                </a:lnTo>
                <a:close/>
                <a:moveTo>
                  <a:pt x="347" y="1697"/>
                </a:moveTo>
                <a:lnTo>
                  <a:pt x="353" y="1697"/>
                </a:lnTo>
                <a:lnTo>
                  <a:pt x="353" y="1699"/>
                </a:lnTo>
                <a:lnTo>
                  <a:pt x="347" y="1699"/>
                </a:lnTo>
                <a:lnTo>
                  <a:pt x="347" y="1697"/>
                </a:lnTo>
                <a:close/>
                <a:moveTo>
                  <a:pt x="355" y="1697"/>
                </a:moveTo>
                <a:lnTo>
                  <a:pt x="361" y="1697"/>
                </a:lnTo>
                <a:lnTo>
                  <a:pt x="361" y="1699"/>
                </a:lnTo>
                <a:lnTo>
                  <a:pt x="355" y="1699"/>
                </a:lnTo>
                <a:lnTo>
                  <a:pt x="355" y="1697"/>
                </a:lnTo>
                <a:close/>
                <a:moveTo>
                  <a:pt x="363" y="1697"/>
                </a:moveTo>
                <a:lnTo>
                  <a:pt x="369" y="1697"/>
                </a:lnTo>
                <a:lnTo>
                  <a:pt x="369" y="1699"/>
                </a:lnTo>
                <a:lnTo>
                  <a:pt x="363" y="1699"/>
                </a:lnTo>
                <a:lnTo>
                  <a:pt x="363" y="1697"/>
                </a:lnTo>
                <a:close/>
                <a:moveTo>
                  <a:pt x="371" y="1697"/>
                </a:moveTo>
                <a:lnTo>
                  <a:pt x="377" y="1697"/>
                </a:lnTo>
                <a:lnTo>
                  <a:pt x="377" y="1699"/>
                </a:lnTo>
                <a:lnTo>
                  <a:pt x="371" y="1699"/>
                </a:lnTo>
                <a:lnTo>
                  <a:pt x="371" y="1697"/>
                </a:lnTo>
                <a:close/>
                <a:moveTo>
                  <a:pt x="379" y="1697"/>
                </a:moveTo>
                <a:lnTo>
                  <a:pt x="385" y="1697"/>
                </a:lnTo>
                <a:lnTo>
                  <a:pt x="385" y="1699"/>
                </a:lnTo>
                <a:lnTo>
                  <a:pt x="379" y="1699"/>
                </a:lnTo>
                <a:lnTo>
                  <a:pt x="379" y="1697"/>
                </a:lnTo>
                <a:close/>
                <a:moveTo>
                  <a:pt x="387" y="1697"/>
                </a:moveTo>
                <a:lnTo>
                  <a:pt x="393" y="1697"/>
                </a:lnTo>
                <a:lnTo>
                  <a:pt x="393" y="1699"/>
                </a:lnTo>
                <a:lnTo>
                  <a:pt x="387" y="1699"/>
                </a:lnTo>
                <a:lnTo>
                  <a:pt x="387" y="1697"/>
                </a:lnTo>
                <a:close/>
                <a:moveTo>
                  <a:pt x="395" y="1697"/>
                </a:moveTo>
                <a:lnTo>
                  <a:pt x="402" y="1697"/>
                </a:lnTo>
                <a:lnTo>
                  <a:pt x="402" y="1699"/>
                </a:lnTo>
                <a:lnTo>
                  <a:pt x="395" y="1699"/>
                </a:lnTo>
                <a:lnTo>
                  <a:pt x="395" y="1697"/>
                </a:lnTo>
                <a:close/>
                <a:moveTo>
                  <a:pt x="404" y="1697"/>
                </a:moveTo>
                <a:lnTo>
                  <a:pt x="410" y="1697"/>
                </a:lnTo>
                <a:lnTo>
                  <a:pt x="410" y="1699"/>
                </a:lnTo>
                <a:lnTo>
                  <a:pt x="404" y="1699"/>
                </a:lnTo>
                <a:lnTo>
                  <a:pt x="404" y="1697"/>
                </a:lnTo>
                <a:close/>
                <a:moveTo>
                  <a:pt x="412" y="1697"/>
                </a:moveTo>
                <a:lnTo>
                  <a:pt x="418" y="1697"/>
                </a:lnTo>
                <a:lnTo>
                  <a:pt x="418" y="1699"/>
                </a:lnTo>
                <a:lnTo>
                  <a:pt x="412" y="1699"/>
                </a:lnTo>
                <a:lnTo>
                  <a:pt x="412" y="1697"/>
                </a:lnTo>
                <a:close/>
                <a:moveTo>
                  <a:pt x="420" y="1697"/>
                </a:moveTo>
                <a:lnTo>
                  <a:pt x="426" y="1697"/>
                </a:lnTo>
                <a:lnTo>
                  <a:pt x="426" y="1699"/>
                </a:lnTo>
                <a:lnTo>
                  <a:pt x="420" y="1699"/>
                </a:lnTo>
                <a:lnTo>
                  <a:pt x="420" y="1697"/>
                </a:lnTo>
                <a:close/>
                <a:moveTo>
                  <a:pt x="428" y="1697"/>
                </a:moveTo>
                <a:lnTo>
                  <a:pt x="434" y="1697"/>
                </a:lnTo>
                <a:lnTo>
                  <a:pt x="434" y="1699"/>
                </a:lnTo>
                <a:lnTo>
                  <a:pt x="428" y="1699"/>
                </a:lnTo>
                <a:lnTo>
                  <a:pt x="428" y="1697"/>
                </a:lnTo>
                <a:close/>
                <a:moveTo>
                  <a:pt x="436" y="1697"/>
                </a:moveTo>
                <a:lnTo>
                  <a:pt x="442" y="1697"/>
                </a:lnTo>
                <a:lnTo>
                  <a:pt x="442" y="1699"/>
                </a:lnTo>
                <a:lnTo>
                  <a:pt x="436" y="1699"/>
                </a:lnTo>
                <a:lnTo>
                  <a:pt x="436" y="1697"/>
                </a:lnTo>
                <a:close/>
                <a:moveTo>
                  <a:pt x="444" y="1697"/>
                </a:moveTo>
                <a:lnTo>
                  <a:pt x="450" y="1697"/>
                </a:lnTo>
                <a:lnTo>
                  <a:pt x="450" y="1699"/>
                </a:lnTo>
                <a:lnTo>
                  <a:pt x="444" y="1699"/>
                </a:lnTo>
                <a:lnTo>
                  <a:pt x="444" y="1697"/>
                </a:lnTo>
                <a:close/>
                <a:moveTo>
                  <a:pt x="452" y="1697"/>
                </a:moveTo>
                <a:lnTo>
                  <a:pt x="458" y="1697"/>
                </a:lnTo>
                <a:lnTo>
                  <a:pt x="458" y="1699"/>
                </a:lnTo>
                <a:lnTo>
                  <a:pt x="452" y="1699"/>
                </a:lnTo>
                <a:lnTo>
                  <a:pt x="452" y="1697"/>
                </a:lnTo>
                <a:close/>
                <a:moveTo>
                  <a:pt x="460" y="1697"/>
                </a:moveTo>
                <a:lnTo>
                  <a:pt x="466" y="1697"/>
                </a:lnTo>
                <a:lnTo>
                  <a:pt x="466" y="1699"/>
                </a:lnTo>
                <a:lnTo>
                  <a:pt x="460" y="1699"/>
                </a:lnTo>
                <a:lnTo>
                  <a:pt x="460" y="1697"/>
                </a:lnTo>
                <a:close/>
                <a:moveTo>
                  <a:pt x="468" y="1697"/>
                </a:moveTo>
                <a:lnTo>
                  <a:pt x="474" y="1697"/>
                </a:lnTo>
                <a:lnTo>
                  <a:pt x="474" y="1699"/>
                </a:lnTo>
                <a:lnTo>
                  <a:pt x="468" y="1699"/>
                </a:lnTo>
                <a:lnTo>
                  <a:pt x="468" y="1697"/>
                </a:lnTo>
                <a:close/>
                <a:moveTo>
                  <a:pt x="476" y="1697"/>
                </a:moveTo>
                <a:lnTo>
                  <a:pt x="482" y="1697"/>
                </a:lnTo>
                <a:lnTo>
                  <a:pt x="482" y="1699"/>
                </a:lnTo>
                <a:lnTo>
                  <a:pt x="476" y="1699"/>
                </a:lnTo>
                <a:lnTo>
                  <a:pt x="476" y="1697"/>
                </a:lnTo>
                <a:close/>
                <a:moveTo>
                  <a:pt x="484" y="1697"/>
                </a:moveTo>
                <a:lnTo>
                  <a:pt x="490" y="1697"/>
                </a:lnTo>
                <a:lnTo>
                  <a:pt x="490" y="1699"/>
                </a:lnTo>
                <a:lnTo>
                  <a:pt x="484" y="1699"/>
                </a:lnTo>
                <a:lnTo>
                  <a:pt x="484" y="1697"/>
                </a:lnTo>
                <a:close/>
                <a:moveTo>
                  <a:pt x="492" y="1697"/>
                </a:moveTo>
                <a:lnTo>
                  <a:pt x="498" y="1697"/>
                </a:lnTo>
                <a:lnTo>
                  <a:pt x="498" y="1699"/>
                </a:lnTo>
                <a:lnTo>
                  <a:pt x="492" y="1699"/>
                </a:lnTo>
                <a:lnTo>
                  <a:pt x="492" y="1697"/>
                </a:lnTo>
                <a:close/>
                <a:moveTo>
                  <a:pt x="501" y="1697"/>
                </a:moveTo>
                <a:lnTo>
                  <a:pt x="507" y="1697"/>
                </a:lnTo>
                <a:lnTo>
                  <a:pt x="507" y="1699"/>
                </a:lnTo>
                <a:lnTo>
                  <a:pt x="501" y="1699"/>
                </a:lnTo>
                <a:lnTo>
                  <a:pt x="501" y="1697"/>
                </a:lnTo>
                <a:close/>
                <a:moveTo>
                  <a:pt x="509" y="1697"/>
                </a:moveTo>
                <a:lnTo>
                  <a:pt x="515" y="1697"/>
                </a:lnTo>
                <a:lnTo>
                  <a:pt x="515" y="1699"/>
                </a:lnTo>
                <a:lnTo>
                  <a:pt x="509" y="1699"/>
                </a:lnTo>
                <a:lnTo>
                  <a:pt x="509" y="1697"/>
                </a:lnTo>
                <a:close/>
                <a:moveTo>
                  <a:pt x="517" y="1697"/>
                </a:moveTo>
                <a:lnTo>
                  <a:pt x="523" y="1697"/>
                </a:lnTo>
                <a:lnTo>
                  <a:pt x="523" y="1699"/>
                </a:lnTo>
                <a:lnTo>
                  <a:pt x="517" y="1699"/>
                </a:lnTo>
                <a:lnTo>
                  <a:pt x="517" y="1697"/>
                </a:lnTo>
                <a:close/>
                <a:moveTo>
                  <a:pt x="525" y="1697"/>
                </a:moveTo>
                <a:lnTo>
                  <a:pt x="531" y="1697"/>
                </a:lnTo>
                <a:lnTo>
                  <a:pt x="531" y="1699"/>
                </a:lnTo>
                <a:lnTo>
                  <a:pt x="525" y="1699"/>
                </a:lnTo>
                <a:lnTo>
                  <a:pt x="525" y="1697"/>
                </a:lnTo>
                <a:close/>
                <a:moveTo>
                  <a:pt x="533" y="1697"/>
                </a:moveTo>
                <a:lnTo>
                  <a:pt x="539" y="1697"/>
                </a:lnTo>
                <a:lnTo>
                  <a:pt x="539" y="1699"/>
                </a:lnTo>
                <a:lnTo>
                  <a:pt x="533" y="1699"/>
                </a:lnTo>
                <a:lnTo>
                  <a:pt x="533" y="1697"/>
                </a:lnTo>
                <a:close/>
                <a:moveTo>
                  <a:pt x="541" y="1697"/>
                </a:moveTo>
                <a:lnTo>
                  <a:pt x="547" y="1697"/>
                </a:lnTo>
                <a:lnTo>
                  <a:pt x="547" y="1699"/>
                </a:lnTo>
                <a:lnTo>
                  <a:pt x="541" y="1699"/>
                </a:lnTo>
                <a:lnTo>
                  <a:pt x="541" y="1697"/>
                </a:lnTo>
                <a:close/>
                <a:moveTo>
                  <a:pt x="549" y="1697"/>
                </a:moveTo>
                <a:lnTo>
                  <a:pt x="555" y="1697"/>
                </a:lnTo>
                <a:lnTo>
                  <a:pt x="555" y="1699"/>
                </a:lnTo>
                <a:lnTo>
                  <a:pt x="549" y="1699"/>
                </a:lnTo>
                <a:lnTo>
                  <a:pt x="549" y="1697"/>
                </a:lnTo>
                <a:close/>
                <a:moveTo>
                  <a:pt x="557" y="1697"/>
                </a:moveTo>
                <a:lnTo>
                  <a:pt x="563" y="1697"/>
                </a:lnTo>
                <a:lnTo>
                  <a:pt x="563" y="1699"/>
                </a:lnTo>
                <a:lnTo>
                  <a:pt x="557" y="1699"/>
                </a:lnTo>
                <a:lnTo>
                  <a:pt x="557" y="1697"/>
                </a:lnTo>
                <a:close/>
                <a:moveTo>
                  <a:pt x="565" y="1697"/>
                </a:moveTo>
                <a:lnTo>
                  <a:pt x="571" y="1697"/>
                </a:lnTo>
                <a:lnTo>
                  <a:pt x="571" y="1699"/>
                </a:lnTo>
                <a:lnTo>
                  <a:pt x="565" y="1699"/>
                </a:lnTo>
                <a:lnTo>
                  <a:pt x="565" y="1697"/>
                </a:lnTo>
                <a:close/>
                <a:moveTo>
                  <a:pt x="573" y="1697"/>
                </a:moveTo>
                <a:lnTo>
                  <a:pt x="579" y="1697"/>
                </a:lnTo>
                <a:lnTo>
                  <a:pt x="579" y="1699"/>
                </a:lnTo>
                <a:lnTo>
                  <a:pt x="573" y="1699"/>
                </a:lnTo>
                <a:lnTo>
                  <a:pt x="573" y="1697"/>
                </a:lnTo>
                <a:close/>
                <a:moveTo>
                  <a:pt x="581" y="1697"/>
                </a:moveTo>
                <a:lnTo>
                  <a:pt x="587" y="1697"/>
                </a:lnTo>
                <a:lnTo>
                  <a:pt x="587" y="1699"/>
                </a:lnTo>
                <a:lnTo>
                  <a:pt x="581" y="1699"/>
                </a:lnTo>
                <a:lnTo>
                  <a:pt x="581" y="1697"/>
                </a:lnTo>
                <a:close/>
                <a:moveTo>
                  <a:pt x="589" y="1697"/>
                </a:moveTo>
                <a:lnTo>
                  <a:pt x="595" y="1697"/>
                </a:lnTo>
                <a:lnTo>
                  <a:pt x="595" y="1699"/>
                </a:lnTo>
                <a:lnTo>
                  <a:pt x="589" y="1699"/>
                </a:lnTo>
                <a:lnTo>
                  <a:pt x="589" y="1697"/>
                </a:lnTo>
                <a:close/>
                <a:moveTo>
                  <a:pt x="597" y="1697"/>
                </a:moveTo>
                <a:lnTo>
                  <a:pt x="604" y="1697"/>
                </a:lnTo>
                <a:lnTo>
                  <a:pt x="604" y="1699"/>
                </a:lnTo>
                <a:lnTo>
                  <a:pt x="597" y="1699"/>
                </a:lnTo>
                <a:lnTo>
                  <a:pt x="597" y="1697"/>
                </a:lnTo>
                <a:close/>
                <a:moveTo>
                  <a:pt x="606" y="1697"/>
                </a:moveTo>
                <a:lnTo>
                  <a:pt x="612" y="1697"/>
                </a:lnTo>
                <a:lnTo>
                  <a:pt x="612" y="1699"/>
                </a:lnTo>
                <a:lnTo>
                  <a:pt x="606" y="1699"/>
                </a:lnTo>
                <a:lnTo>
                  <a:pt x="606" y="1697"/>
                </a:lnTo>
                <a:close/>
                <a:moveTo>
                  <a:pt x="614" y="1697"/>
                </a:moveTo>
                <a:lnTo>
                  <a:pt x="620" y="1697"/>
                </a:lnTo>
                <a:lnTo>
                  <a:pt x="620" y="1699"/>
                </a:lnTo>
                <a:lnTo>
                  <a:pt x="614" y="1699"/>
                </a:lnTo>
                <a:lnTo>
                  <a:pt x="614" y="1697"/>
                </a:lnTo>
                <a:close/>
                <a:moveTo>
                  <a:pt x="622" y="1697"/>
                </a:moveTo>
                <a:lnTo>
                  <a:pt x="628" y="1697"/>
                </a:lnTo>
                <a:lnTo>
                  <a:pt x="628" y="1699"/>
                </a:lnTo>
                <a:lnTo>
                  <a:pt x="622" y="1699"/>
                </a:lnTo>
                <a:lnTo>
                  <a:pt x="622" y="1697"/>
                </a:lnTo>
                <a:close/>
                <a:moveTo>
                  <a:pt x="630" y="1697"/>
                </a:moveTo>
                <a:lnTo>
                  <a:pt x="636" y="1697"/>
                </a:lnTo>
                <a:lnTo>
                  <a:pt x="636" y="1699"/>
                </a:lnTo>
                <a:lnTo>
                  <a:pt x="630" y="1699"/>
                </a:lnTo>
                <a:lnTo>
                  <a:pt x="630" y="1697"/>
                </a:lnTo>
                <a:close/>
                <a:moveTo>
                  <a:pt x="638" y="1697"/>
                </a:moveTo>
                <a:lnTo>
                  <a:pt x="644" y="1697"/>
                </a:lnTo>
                <a:lnTo>
                  <a:pt x="644" y="1699"/>
                </a:lnTo>
                <a:lnTo>
                  <a:pt x="638" y="1699"/>
                </a:lnTo>
                <a:lnTo>
                  <a:pt x="638" y="1697"/>
                </a:lnTo>
                <a:close/>
                <a:moveTo>
                  <a:pt x="646" y="1697"/>
                </a:moveTo>
                <a:lnTo>
                  <a:pt x="652" y="1697"/>
                </a:lnTo>
                <a:lnTo>
                  <a:pt x="652" y="1699"/>
                </a:lnTo>
                <a:lnTo>
                  <a:pt x="646" y="1699"/>
                </a:lnTo>
                <a:lnTo>
                  <a:pt x="646" y="1697"/>
                </a:lnTo>
                <a:close/>
                <a:moveTo>
                  <a:pt x="654" y="1697"/>
                </a:moveTo>
                <a:lnTo>
                  <a:pt x="660" y="1697"/>
                </a:lnTo>
                <a:lnTo>
                  <a:pt x="660" y="1699"/>
                </a:lnTo>
                <a:lnTo>
                  <a:pt x="654" y="1699"/>
                </a:lnTo>
                <a:lnTo>
                  <a:pt x="654" y="1697"/>
                </a:lnTo>
                <a:close/>
                <a:moveTo>
                  <a:pt x="662" y="1697"/>
                </a:moveTo>
                <a:lnTo>
                  <a:pt x="668" y="1697"/>
                </a:lnTo>
                <a:lnTo>
                  <a:pt x="668" y="1699"/>
                </a:lnTo>
                <a:lnTo>
                  <a:pt x="662" y="1699"/>
                </a:lnTo>
                <a:lnTo>
                  <a:pt x="662" y="1697"/>
                </a:lnTo>
                <a:close/>
                <a:moveTo>
                  <a:pt x="670" y="1697"/>
                </a:moveTo>
                <a:lnTo>
                  <a:pt x="676" y="1697"/>
                </a:lnTo>
                <a:lnTo>
                  <a:pt x="676" y="1699"/>
                </a:lnTo>
                <a:lnTo>
                  <a:pt x="670" y="1699"/>
                </a:lnTo>
                <a:lnTo>
                  <a:pt x="670" y="1697"/>
                </a:lnTo>
                <a:close/>
                <a:moveTo>
                  <a:pt x="678" y="1697"/>
                </a:moveTo>
                <a:lnTo>
                  <a:pt x="684" y="1697"/>
                </a:lnTo>
                <a:lnTo>
                  <a:pt x="684" y="1699"/>
                </a:lnTo>
                <a:lnTo>
                  <a:pt x="678" y="1699"/>
                </a:lnTo>
                <a:lnTo>
                  <a:pt x="678" y="1697"/>
                </a:lnTo>
                <a:close/>
                <a:moveTo>
                  <a:pt x="686" y="1697"/>
                </a:moveTo>
                <a:lnTo>
                  <a:pt x="692" y="1697"/>
                </a:lnTo>
                <a:lnTo>
                  <a:pt x="692" y="1699"/>
                </a:lnTo>
                <a:lnTo>
                  <a:pt x="686" y="1699"/>
                </a:lnTo>
                <a:lnTo>
                  <a:pt x="686" y="1697"/>
                </a:lnTo>
                <a:close/>
                <a:moveTo>
                  <a:pt x="694" y="1697"/>
                </a:moveTo>
                <a:lnTo>
                  <a:pt x="700" y="1697"/>
                </a:lnTo>
                <a:lnTo>
                  <a:pt x="700" y="1699"/>
                </a:lnTo>
                <a:lnTo>
                  <a:pt x="694" y="1699"/>
                </a:lnTo>
                <a:lnTo>
                  <a:pt x="694" y="1697"/>
                </a:lnTo>
                <a:close/>
                <a:moveTo>
                  <a:pt x="702" y="1697"/>
                </a:moveTo>
                <a:lnTo>
                  <a:pt x="709" y="1697"/>
                </a:lnTo>
                <a:lnTo>
                  <a:pt x="709" y="1699"/>
                </a:lnTo>
                <a:lnTo>
                  <a:pt x="702" y="1699"/>
                </a:lnTo>
                <a:lnTo>
                  <a:pt x="702" y="1697"/>
                </a:lnTo>
                <a:close/>
                <a:moveTo>
                  <a:pt x="711" y="1697"/>
                </a:moveTo>
                <a:lnTo>
                  <a:pt x="717" y="1697"/>
                </a:lnTo>
                <a:lnTo>
                  <a:pt x="717" y="1699"/>
                </a:lnTo>
                <a:lnTo>
                  <a:pt x="711" y="1699"/>
                </a:lnTo>
                <a:lnTo>
                  <a:pt x="711" y="1697"/>
                </a:lnTo>
                <a:close/>
                <a:moveTo>
                  <a:pt x="719" y="1697"/>
                </a:moveTo>
                <a:lnTo>
                  <a:pt x="725" y="1697"/>
                </a:lnTo>
                <a:lnTo>
                  <a:pt x="725" y="1699"/>
                </a:lnTo>
                <a:lnTo>
                  <a:pt x="719" y="1699"/>
                </a:lnTo>
                <a:lnTo>
                  <a:pt x="719" y="1697"/>
                </a:lnTo>
                <a:close/>
                <a:moveTo>
                  <a:pt x="727" y="1697"/>
                </a:moveTo>
                <a:lnTo>
                  <a:pt x="733" y="1697"/>
                </a:lnTo>
                <a:lnTo>
                  <a:pt x="733" y="1699"/>
                </a:lnTo>
                <a:lnTo>
                  <a:pt x="727" y="1699"/>
                </a:lnTo>
                <a:lnTo>
                  <a:pt x="727" y="1697"/>
                </a:lnTo>
                <a:close/>
                <a:moveTo>
                  <a:pt x="735" y="1697"/>
                </a:moveTo>
                <a:lnTo>
                  <a:pt x="741" y="1697"/>
                </a:lnTo>
                <a:lnTo>
                  <a:pt x="741" y="1699"/>
                </a:lnTo>
                <a:lnTo>
                  <a:pt x="735" y="1699"/>
                </a:lnTo>
                <a:lnTo>
                  <a:pt x="735" y="1697"/>
                </a:lnTo>
                <a:close/>
                <a:moveTo>
                  <a:pt x="743" y="1697"/>
                </a:moveTo>
                <a:lnTo>
                  <a:pt x="749" y="1697"/>
                </a:lnTo>
                <a:lnTo>
                  <a:pt x="749" y="1699"/>
                </a:lnTo>
                <a:lnTo>
                  <a:pt x="743" y="1699"/>
                </a:lnTo>
                <a:lnTo>
                  <a:pt x="743" y="1697"/>
                </a:lnTo>
                <a:close/>
                <a:moveTo>
                  <a:pt x="751" y="1697"/>
                </a:moveTo>
                <a:lnTo>
                  <a:pt x="757" y="1697"/>
                </a:lnTo>
                <a:lnTo>
                  <a:pt x="757" y="1699"/>
                </a:lnTo>
                <a:lnTo>
                  <a:pt x="751" y="1699"/>
                </a:lnTo>
                <a:lnTo>
                  <a:pt x="751" y="1697"/>
                </a:lnTo>
                <a:close/>
                <a:moveTo>
                  <a:pt x="759" y="1697"/>
                </a:moveTo>
                <a:lnTo>
                  <a:pt x="765" y="1697"/>
                </a:lnTo>
                <a:lnTo>
                  <a:pt x="765" y="1699"/>
                </a:lnTo>
                <a:lnTo>
                  <a:pt x="759" y="1699"/>
                </a:lnTo>
                <a:lnTo>
                  <a:pt x="759" y="1697"/>
                </a:lnTo>
                <a:close/>
                <a:moveTo>
                  <a:pt x="767" y="1697"/>
                </a:moveTo>
                <a:lnTo>
                  <a:pt x="773" y="1697"/>
                </a:lnTo>
                <a:lnTo>
                  <a:pt x="773" y="1699"/>
                </a:lnTo>
                <a:lnTo>
                  <a:pt x="767" y="1699"/>
                </a:lnTo>
                <a:lnTo>
                  <a:pt x="767" y="1697"/>
                </a:lnTo>
                <a:close/>
                <a:moveTo>
                  <a:pt x="775" y="1697"/>
                </a:moveTo>
                <a:lnTo>
                  <a:pt x="781" y="1697"/>
                </a:lnTo>
                <a:lnTo>
                  <a:pt x="781" y="1699"/>
                </a:lnTo>
                <a:lnTo>
                  <a:pt x="775" y="1699"/>
                </a:lnTo>
                <a:lnTo>
                  <a:pt x="775" y="1697"/>
                </a:lnTo>
                <a:close/>
                <a:moveTo>
                  <a:pt x="783" y="1697"/>
                </a:moveTo>
                <a:lnTo>
                  <a:pt x="789" y="1697"/>
                </a:lnTo>
                <a:lnTo>
                  <a:pt x="789" y="1699"/>
                </a:lnTo>
                <a:lnTo>
                  <a:pt x="783" y="1699"/>
                </a:lnTo>
                <a:lnTo>
                  <a:pt x="783" y="1697"/>
                </a:lnTo>
                <a:close/>
                <a:moveTo>
                  <a:pt x="791" y="1697"/>
                </a:moveTo>
                <a:lnTo>
                  <a:pt x="797" y="1697"/>
                </a:lnTo>
                <a:lnTo>
                  <a:pt x="797" y="1699"/>
                </a:lnTo>
                <a:lnTo>
                  <a:pt x="791" y="1699"/>
                </a:lnTo>
                <a:lnTo>
                  <a:pt x="791" y="1697"/>
                </a:lnTo>
                <a:close/>
                <a:moveTo>
                  <a:pt x="799" y="1697"/>
                </a:moveTo>
                <a:lnTo>
                  <a:pt x="805" y="1697"/>
                </a:lnTo>
                <a:lnTo>
                  <a:pt x="805" y="1699"/>
                </a:lnTo>
                <a:lnTo>
                  <a:pt x="799" y="1699"/>
                </a:lnTo>
                <a:lnTo>
                  <a:pt x="799" y="1697"/>
                </a:lnTo>
                <a:close/>
                <a:moveTo>
                  <a:pt x="807" y="1697"/>
                </a:moveTo>
                <a:lnTo>
                  <a:pt x="814" y="1697"/>
                </a:lnTo>
                <a:lnTo>
                  <a:pt x="814" y="1699"/>
                </a:lnTo>
                <a:lnTo>
                  <a:pt x="807" y="1699"/>
                </a:lnTo>
                <a:lnTo>
                  <a:pt x="807" y="1697"/>
                </a:lnTo>
                <a:close/>
                <a:moveTo>
                  <a:pt x="816" y="1697"/>
                </a:moveTo>
                <a:lnTo>
                  <a:pt x="822" y="1697"/>
                </a:lnTo>
                <a:lnTo>
                  <a:pt x="822" y="1699"/>
                </a:lnTo>
                <a:lnTo>
                  <a:pt x="816" y="1699"/>
                </a:lnTo>
                <a:lnTo>
                  <a:pt x="816" y="1697"/>
                </a:lnTo>
                <a:close/>
                <a:moveTo>
                  <a:pt x="824" y="1697"/>
                </a:moveTo>
                <a:lnTo>
                  <a:pt x="830" y="1697"/>
                </a:lnTo>
                <a:lnTo>
                  <a:pt x="830" y="1699"/>
                </a:lnTo>
                <a:lnTo>
                  <a:pt x="824" y="1699"/>
                </a:lnTo>
                <a:lnTo>
                  <a:pt x="824" y="1697"/>
                </a:lnTo>
                <a:close/>
                <a:moveTo>
                  <a:pt x="832" y="1697"/>
                </a:moveTo>
                <a:lnTo>
                  <a:pt x="838" y="1697"/>
                </a:lnTo>
                <a:lnTo>
                  <a:pt x="838" y="1699"/>
                </a:lnTo>
                <a:lnTo>
                  <a:pt x="832" y="1699"/>
                </a:lnTo>
                <a:lnTo>
                  <a:pt x="832" y="1697"/>
                </a:lnTo>
                <a:close/>
                <a:moveTo>
                  <a:pt x="840" y="1697"/>
                </a:moveTo>
                <a:lnTo>
                  <a:pt x="846" y="1697"/>
                </a:lnTo>
                <a:lnTo>
                  <a:pt x="846" y="1699"/>
                </a:lnTo>
                <a:lnTo>
                  <a:pt x="840" y="1699"/>
                </a:lnTo>
                <a:lnTo>
                  <a:pt x="840" y="1697"/>
                </a:lnTo>
                <a:close/>
                <a:moveTo>
                  <a:pt x="848" y="1697"/>
                </a:moveTo>
                <a:lnTo>
                  <a:pt x="854" y="1697"/>
                </a:lnTo>
                <a:lnTo>
                  <a:pt x="854" y="1699"/>
                </a:lnTo>
                <a:lnTo>
                  <a:pt x="848" y="1699"/>
                </a:lnTo>
                <a:lnTo>
                  <a:pt x="848" y="1697"/>
                </a:lnTo>
                <a:close/>
                <a:moveTo>
                  <a:pt x="856" y="1697"/>
                </a:moveTo>
                <a:lnTo>
                  <a:pt x="862" y="1697"/>
                </a:lnTo>
                <a:lnTo>
                  <a:pt x="862" y="1699"/>
                </a:lnTo>
                <a:lnTo>
                  <a:pt x="856" y="1699"/>
                </a:lnTo>
                <a:lnTo>
                  <a:pt x="856" y="1697"/>
                </a:lnTo>
                <a:close/>
                <a:moveTo>
                  <a:pt x="864" y="1697"/>
                </a:moveTo>
                <a:lnTo>
                  <a:pt x="870" y="1697"/>
                </a:lnTo>
                <a:lnTo>
                  <a:pt x="870" y="1699"/>
                </a:lnTo>
                <a:lnTo>
                  <a:pt x="864" y="1699"/>
                </a:lnTo>
                <a:lnTo>
                  <a:pt x="864" y="1697"/>
                </a:lnTo>
                <a:close/>
                <a:moveTo>
                  <a:pt x="872" y="1697"/>
                </a:moveTo>
                <a:lnTo>
                  <a:pt x="878" y="1697"/>
                </a:lnTo>
                <a:lnTo>
                  <a:pt x="878" y="1699"/>
                </a:lnTo>
                <a:lnTo>
                  <a:pt x="872" y="1699"/>
                </a:lnTo>
                <a:lnTo>
                  <a:pt x="872" y="1697"/>
                </a:lnTo>
                <a:close/>
                <a:moveTo>
                  <a:pt x="880" y="1697"/>
                </a:moveTo>
                <a:lnTo>
                  <a:pt x="886" y="1697"/>
                </a:lnTo>
                <a:lnTo>
                  <a:pt x="886" y="1699"/>
                </a:lnTo>
                <a:lnTo>
                  <a:pt x="880" y="1699"/>
                </a:lnTo>
                <a:lnTo>
                  <a:pt x="880" y="1697"/>
                </a:lnTo>
                <a:close/>
                <a:moveTo>
                  <a:pt x="888" y="1697"/>
                </a:moveTo>
                <a:lnTo>
                  <a:pt x="894" y="1697"/>
                </a:lnTo>
                <a:lnTo>
                  <a:pt x="894" y="1699"/>
                </a:lnTo>
                <a:lnTo>
                  <a:pt x="888" y="1699"/>
                </a:lnTo>
                <a:lnTo>
                  <a:pt x="888" y="1697"/>
                </a:lnTo>
                <a:close/>
                <a:moveTo>
                  <a:pt x="896" y="1697"/>
                </a:moveTo>
                <a:lnTo>
                  <a:pt x="902" y="1697"/>
                </a:lnTo>
                <a:lnTo>
                  <a:pt x="902" y="1699"/>
                </a:lnTo>
                <a:lnTo>
                  <a:pt x="896" y="1699"/>
                </a:lnTo>
                <a:lnTo>
                  <a:pt x="896" y="1697"/>
                </a:lnTo>
                <a:close/>
                <a:moveTo>
                  <a:pt x="904" y="1697"/>
                </a:moveTo>
                <a:lnTo>
                  <a:pt x="910" y="1697"/>
                </a:lnTo>
                <a:lnTo>
                  <a:pt x="910" y="1699"/>
                </a:lnTo>
                <a:lnTo>
                  <a:pt x="904" y="1699"/>
                </a:lnTo>
                <a:lnTo>
                  <a:pt x="904" y="1697"/>
                </a:lnTo>
                <a:close/>
                <a:moveTo>
                  <a:pt x="912" y="1697"/>
                </a:moveTo>
                <a:lnTo>
                  <a:pt x="919" y="1697"/>
                </a:lnTo>
                <a:lnTo>
                  <a:pt x="919" y="1699"/>
                </a:lnTo>
                <a:lnTo>
                  <a:pt x="912" y="1699"/>
                </a:lnTo>
                <a:lnTo>
                  <a:pt x="912" y="1697"/>
                </a:lnTo>
                <a:close/>
                <a:moveTo>
                  <a:pt x="921" y="1697"/>
                </a:moveTo>
                <a:lnTo>
                  <a:pt x="927" y="1697"/>
                </a:lnTo>
                <a:lnTo>
                  <a:pt x="927" y="1699"/>
                </a:lnTo>
                <a:lnTo>
                  <a:pt x="921" y="1699"/>
                </a:lnTo>
                <a:lnTo>
                  <a:pt x="921" y="1697"/>
                </a:lnTo>
                <a:close/>
                <a:moveTo>
                  <a:pt x="929" y="1697"/>
                </a:moveTo>
                <a:lnTo>
                  <a:pt x="935" y="1697"/>
                </a:lnTo>
                <a:lnTo>
                  <a:pt x="935" y="1699"/>
                </a:lnTo>
                <a:lnTo>
                  <a:pt x="929" y="1699"/>
                </a:lnTo>
                <a:lnTo>
                  <a:pt x="929" y="1697"/>
                </a:lnTo>
                <a:close/>
                <a:moveTo>
                  <a:pt x="937" y="1697"/>
                </a:moveTo>
                <a:lnTo>
                  <a:pt x="943" y="1697"/>
                </a:lnTo>
                <a:lnTo>
                  <a:pt x="943" y="1699"/>
                </a:lnTo>
                <a:lnTo>
                  <a:pt x="937" y="1699"/>
                </a:lnTo>
                <a:lnTo>
                  <a:pt x="937" y="1697"/>
                </a:lnTo>
                <a:close/>
                <a:moveTo>
                  <a:pt x="945" y="1697"/>
                </a:moveTo>
                <a:lnTo>
                  <a:pt x="951" y="1697"/>
                </a:lnTo>
                <a:lnTo>
                  <a:pt x="951" y="1699"/>
                </a:lnTo>
                <a:lnTo>
                  <a:pt x="945" y="1699"/>
                </a:lnTo>
                <a:lnTo>
                  <a:pt x="945" y="1697"/>
                </a:lnTo>
                <a:close/>
                <a:moveTo>
                  <a:pt x="953" y="1697"/>
                </a:moveTo>
                <a:lnTo>
                  <a:pt x="959" y="1697"/>
                </a:lnTo>
                <a:lnTo>
                  <a:pt x="959" y="1699"/>
                </a:lnTo>
                <a:lnTo>
                  <a:pt x="953" y="1699"/>
                </a:lnTo>
                <a:lnTo>
                  <a:pt x="953" y="1697"/>
                </a:lnTo>
                <a:close/>
                <a:moveTo>
                  <a:pt x="961" y="1697"/>
                </a:moveTo>
                <a:lnTo>
                  <a:pt x="967" y="1697"/>
                </a:lnTo>
                <a:lnTo>
                  <a:pt x="967" y="1699"/>
                </a:lnTo>
                <a:lnTo>
                  <a:pt x="961" y="1699"/>
                </a:lnTo>
                <a:lnTo>
                  <a:pt x="961" y="1697"/>
                </a:lnTo>
                <a:close/>
                <a:moveTo>
                  <a:pt x="969" y="1697"/>
                </a:moveTo>
                <a:lnTo>
                  <a:pt x="975" y="1697"/>
                </a:lnTo>
                <a:lnTo>
                  <a:pt x="975" y="1699"/>
                </a:lnTo>
                <a:lnTo>
                  <a:pt x="969" y="1699"/>
                </a:lnTo>
                <a:lnTo>
                  <a:pt x="969" y="1697"/>
                </a:lnTo>
                <a:close/>
                <a:moveTo>
                  <a:pt x="977" y="1697"/>
                </a:moveTo>
                <a:lnTo>
                  <a:pt x="983" y="1697"/>
                </a:lnTo>
                <a:lnTo>
                  <a:pt x="983" y="1699"/>
                </a:lnTo>
                <a:lnTo>
                  <a:pt x="977" y="1699"/>
                </a:lnTo>
                <a:lnTo>
                  <a:pt x="977" y="1697"/>
                </a:lnTo>
                <a:close/>
                <a:moveTo>
                  <a:pt x="985" y="1697"/>
                </a:moveTo>
                <a:lnTo>
                  <a:pt x="991" y="1697"/>
                </a:lnTo>
                <a:lnTo>
                  <a:pt x="991" y="1699"/>
                </a:lnTo>
                <a:lnTo>
                  <a:pt x="985" y="1699"/>
                </a:lnTo>
                <a:lnTo>
                  <a:pt x="985" y="1697"/>
                </a:lnTo>
                <a:close/>
                <a:moveTo>
                  <a:pt x="993" y="1697"/>
                </a:moveTo>
                <a:lnTo>
                  <a:pt x="999" y="1697"/>
                </a:lnTo>
                <a:lnTo>
                  <a:pt x="999" y="1699"/>
                </a:lnTo>
                <a:lnTo>
                  <a:pt x="993" y="1699"/>
                </a:lnTo>
                <a:lnTo>
                  <a:pt x="993" y="1697"/>
                </a:lnTo>
                <a:close/>
                <a:moveTo>
                  <a:pt x="1001" y="1697"/>
                </a:moveTo>
                <a:lnTo>
                  <a:pt x="1007" y="1697"/>
                </a:lnTo>
                <a:lnTo>
                  <a:pt x="1007" y="1699"/>
                </a:lnTo>
                <a:lnTo>
                  <a:pt x="1001" y="1699"/>
                </a:lnTo>
                <a:lnTo>
                  <a:pt x="1001" y="1697"/>
                </a:lnTo>
                <a:close/>
                <a:moveTo>
                  <a:pt x="1009" y="1697"/>
                </a:moveTo>
                <a:lnTo>
                  <a:pt x="1015" y="1697"/>
                </a:lnTo>
                <a:lnTo>
                  <a:pt x="1015" y="1699"/>
                </a:lnTo>
                <a:lnTo>
                  <a:pt x="1009" y="1699"/>
                </a:lnTo>
                <a:lnTo>
                  <a:pt x="1009" y="1697"/>
                </a:lnTo>
                <a:close/>
                <a:moveTo>
                  <a:pt x="1018" y="1697"/>
                </a:moveTo>
                <a:lnTo>
                  <a:pt x="1024" y="1697"/>
                </a:lnTo>
                <a:lnTo>
                  <a:pt x="1024" y="1699"/>
                </a:lnTo>
                <a:lnTo>
                  <a:pt x="1018" y="1699"/>
                </a:lnTo>
                <a:lnTo>
                  <a:pt x="1018" y="1697"/>
                </a:lnTo>
                <a:close/>
                <a:moveTo>
                  <a:pt x="1026" y="1697"/>
                </a:moveTo>
                <a:lnTo>
                  <a:pt x="1032" y="1697"/>
                </a:lnTo>
                <a:lnTo>
                  <a:pt x="1032" y="1699"/>
                </a:lnTo>
                <a:lnTo>
                  <a:pt x="1026" y="1699"/>
                </a:lnTo>
                <a:lnTo>
                  <a:pt x="1026" y="1697"/>
                </a:lnTo>
                <a:close/>
                <a:moveTo>
                  <a:pt x="1034" y="1697"/>
                </a:moveTo>
                <a:lnTo>
                  <a:pt x="1040" y="1697"/>
                </a:lnTo>
                <a:lnTo>
                  <a:pt x="1040" y="1699"/>
                </a:lnTo>
                <a:lnTo>
                  <a:pt x="1034" y="1699"/>
                </a:lnTo>
                <a:lnTo>
                  <a:pt x="1034" y="1697"/>
                </a:lnTo>
                <a:close/>
                <a:moveTo>
                  <a:pt x="1042" y="1697"/>
                </a:moveTo>
                <a:lnTo>
                  <a:pt x="1048" y="1697"/>
                </a:lnTo>
                <a:lnTo>
                  <a:pt x="1048" y="1699"/>
                </a:lnTo>
                <a:lnTo>
                  <a:pt x="1042" y="1699"/>
                </a:lnTo>
                <a:lnTo>
                  <a:pt x="1042" y="1697"/>
                </a:lnTo>
                <a:close/>
                <a:moveTo>
                  <a:pt x="1050" y="1697"/>
                </a:moveTo>
                <a:lnTo>
                  <a:pt x="1056" y="1697"/>
                </a:lnTo>
                <a:lnTo>
                  <a:pt x="1056" y="1699"/>
                </a:lnTo>
                <a:lnTo>
                  <a:pt x="1050" y="1699"/>
                </a:lnTo>
                <a:lnTo>
                  <a:pt x="1050" y="1697"/>
                </a:lnTo>
                <a:close/>
                <a:moveTo>
                  <a:pt x="1058" y="1697"/>
                </a:moveTo>
                <a:lnTo>
                  <a:pt x="1064" y="1697"/>
                </a:lnTo>
                <a:lnTo>
                  <a:pt x="1064" y="1699"/>
                </a:lnTo>
                <a:lnTo>
                  <a:pt x="1058" y="1699"/>
                </a:lnTo>
                <a:lnTo>
                  <a:pt x="1058" y="1697"/>
                </a:lnTo>
                <a:close/>
                <a:moveTo>
                  <a:pt x="1066" y="1697"/>
                </a:moveTo>
                <a:lnTo>
                  <a:pt x="1072" y="1697"/>
                </a:lnTo>
                <a:lnTo>
                  <a:pt x="1072" y="1699"/>
                </a:lnTo>
                <a:lnTo>
                  <a:pt x="1066" y="1699"/>
                </a:lnTo>
                <a:lnTo>
                  <a:pt x="1066" y="1697"/>
                </a:lnTo>
                <a:close/>
                <a:moveTo>
                  <a:pt x="1074" y="1697"/>
                </a:moveTo>
                <a:lnTo>
                  <a:pt x="1080" y="1697"/>
                </a:lnTo>
                <a:lnTo>
                  <a:pt x="1080" y="1699"/>
                </a:lnTo>
                <a:lnTo>
                  <a:pt x="1074" y="1699"/>
                </a:lnTo>
                <a:lnTo>
                  <a:pt x="1074" y="1697"/>
                </a:lnTo>
                <a:close/>
                <a:moveTo>
                  <a:pt x="1082" y="1697"/>
                </a:moveTo>
                <a:lnTo>
                  <a:pt x="1088" y="1697"/>
                </a:lnTo>
                <a:lnTo>
                  <a:pt x="1088" y="1699"/>
                </a:lnTo>
                <a:lnTo>
                  <a:pt x="1082" y="1699"/>
                </a:lnTo>
                <a:lnTo>
                  <a:pt x="1082" y="1697"/>
                </a:lnTo>
                <a:close/>
                <a:moveTo>
                  <a:pt x="1090" y="1697"/>
                </a:moveTo>
                <a:lnTo>
                  <a:pt x="1096" y="1697"/>
                </a:lnTo>
                <a:lnTo>
                  <a:pt x="1096" y="1699"/>
                </a:lnTo>
                <a:lnTo>
                  <a:pt x="1090" y="1699"/>
                </a:lnTo>
                <a:lnTo>
                  <a:pt x="1090" y="1697"/>
                </a:lnTo>
                <a:close/>
                <a:moveTo>
                  <a:pt x="1098" y="1697"/>
                </a:moveTo>
                <a:lnTo>
                  <a:pt x="1104" y="1697"/>
                </a:lnTo>
                <a:lnTo>
                  <a:pt x="1104" y="1699"/>
                </a:lnTo>
                <a:lnTo>
                  <a:pt x="1098" y="1699"/>
                </a:lnTo>
                <a:lnTo>
                  <a:pt x="1098" y="1697"/>
                </a:lnTo>
                <a:close/>
                <a:moveTo>
                  <a:pt x="1106" y="1697"/>
                </a:moveTo>
                <a:lnTo>
                  <a:pt x="1112" y="1697"/>
                </a:lnTo>
                <a:lnTo>
                  <a:pt x="1112" y="1699"/>
                </a:lnTo>
                <a:lnTo>
                  <a:pt x="1106" y="1699"/>
                </a:lnTo>
                <a:lnTo>
                  <a:pt x="1106" y="1697"/>
                </a:lnTo>
                <a:close/>
                <a:moveTo>
                  <a:pt x="1114" y="1697"/>
                </a:moveTo>
                <a:lnTo>
                  <a:pt x="1121" y="1697"/>
                </a:lnTo>
                <a:lnTo>
                  <a:pt x="1121" y="1699"/>
                </a:lnTo>
                <a:lnTo>
                  <a:pt x="1114" y="1699"/>
                </a:lnTo>
                <a:lnTo>
                  <a:pt x="1114" y="1697"/>
                </a:lnTo>
                <a:close/>
                <a:moveTo>
                  <a:pt x="1123" y="1697"/>
                </a:moveTo>
                <a:lnTo>
                  <a:pt x="1129" y="1697"/>
                </a:lnTo>
                <a:lnTo>
                  <a:pt x="1129" y="1699"/>
                </a:lnTo>
                <a:lnTo>
                  <a:pt x="1123" y="1699"/>
                </a:lnTo>
                <a:lnTo>
                  <a:pt x="1123" y="1697"/>
                </a:lnTo>
                <a:close/>
                <a:moveTo>
                  <a:pt x="1131" y="1697"/>
                </a:moveTo>
                <a:lnTo>
                  <a:pt x="1137" y="1697"/>
                </a:lnTo>
                <a:lnTo>
                  <a:pt x="1137" y="1699"/>
                </a:lnTo>
                <a:lnTo>
                  <a:pt x="1131" y="1699"/>
                </a:lnTo>
                <a:lnTo>
                  <a:pt x="1131" y="1697"/>
                </a:lnTo>
                <a:close/>
                <a:moveTo>
                  <a:pt x="1139" y="1697"/>
                </a:moveTo>
                <a:lnTo>
                  <a:pt x="1145" y="1697"/>
                </a:lnTo>
                <a:lnTo>
                  <a:pt x="1145" y="1699"/>
                </a:lnTo>
                <a:lnTo>
                  <a:pt x="1139" y="1699"/>
                </a:lnTo>
                <a:lnTo>
                  <a:pt x="1139" y="1697"/>
                </a:lnTo>
                <a:close/>
                <a:moveTo>
                  <a:pt x="1147" y="1697"/>
                </a:moveTo>
                <a:lnTo>
                  <a:pt x="1153" y="1697"/>
                </a:lnTo>
                <a:lnTo>
                  <a:pt x="1153" y="1699"/>
                </a:lnTo>
                <a:lnTo>
                  <a:pt x="1147" y="1699"/>
                </a:lnTo>
                <a:lnTo>
                  <a:pt x="1147" y="1697"/>
                </a:lnTo>
                <a:close/>
                <a:moveTo>
                  <a:pt x="1155" y="1697"/>
                </a:moveTo>
                <a:lnTo>
                  <a:pt x="1161" y="1697"/>
                </a:lnTo>
                <a:lnTo>
                  <a:pt x="1161" y="1699"/>
                </a:lnTo>
                <a:lnTo>
                  <a:pt x="1155" y="1699"/>
                </a:lnTo>
                <a:lnTo>
                  <a:pt x="1155" y="1697"/>
                </a:lnTo>
                <a:close/>
                <a:moveTo>
                  <a:pt x="1163" y="1697"/>
                </a:moveTo>
                <a:lnTo>
                  <a:pt x="1169" y="1697"/>
                </a:lnTo>
                <a:lnTo>
                  <a:pt x="1169" y="1699"/>
                </a:lnTo>
                <a:lnTo>
                  <a:pt x="1163" y="1699"/>
                </a:lnTo>
                <a:lnTo>
                  <a:pt x="1163" y="1697"/>
                </a:lnTo>
                <a:close/>
                <a:moveTo>
                  <a:pt x="1171" y="1697"/>
                </a:moveTo>
                <a:lnTo>
                  <a:pt x="1177" y="1697"/>
                </a:lnTo>
                <a:lnTo>
                  <a:pt x="1177" y="1699"/>
                </a:lnTo>
                <a:lnTo>
                  <a:pt x="1171" y="1699"/>
                </a:lnTo>
                <a:lnTo>
                  <a:pt x="1171" y="1697"/>
                </a:lnTo>
                <a:close/>
                <a:moveTo>
                  <a:pt x="1179" y="1697"/>
                </a:moveTo>
                <a:lnTo>
                  <a:pt x="1185" y="1697"/>
                </a:lnTo>
                <a:lnTo>
                  <a:pt x="1185" y="1699"/>
                </a:lnTo>
                <a:lnTo>
                  <a:pt x="1179" y="1699"/>
                </a:lnTo>
                <a:lnTo>
                  <a:pt x="1179" y="1697"/>
                </a:lnTo>
                <a:close/>
                <a:moveTo>
                  <a:pt x="1187" y="1697"/>
                </a:moveTo>
                <a:lnTo>
                  <a:pt x="1193" y="1697"/>
                </a:lnTo>
                <a:lnTo>
                  <a:pt x="1193" y="1699"/>
                </a:lnTo>
                <a:lnTo>
                  <a:pt x="1187" y="1699"/>
                </a:lnTo>
                <a:lnTo>
                  <a:pt x="1187" y="1697"/>
                </a:lnTo>
                <a:close/>
                <a:moveTo>
                  <a:pt x="1195" y="1697"/>
                </a:moveTo>
                <a:lnTo>
                  <a:pt x="1201" y="1697"/>
                </a:lnTo>
                <a:lnTo>
                  <a:pt x="1201" y="1699"/>
                </a:lnTo>
                <a:lnTo>
                  <a:pt x="1195" y="1699"/>
                </a:lnTo>
                <a:lnTo>
                  <a:pt x="1195" y="1697"/>
                </a:lnTo>
                <a:close/>
                <a:moveTo>
                  <a:pt x="1203" y="1697"/>
                </a:moveTo>
                <a:lnTo>
                  <a:pt x="1209" y="1697"/>
                </a:lnTo>
                <a:lnTo>
                  <a:pt x="1209" y="1699"/>
                </a:lnTo>
                <a:lnTo>
                  <a:pt x="1203" y="1699"/>
                </a:lnTo>
                <a:lnTo>
                  <a:pt x="1203" y="1697"/>
                </a:lnTo>
                <a:close/>
                <a:moveTo>
                  <a:pt x="1211" y="1697"/>
                </a:moveTo>
                <a:lnTo>
                  <a:pt x="1217" y="1697"/>
                </a:lnTo>
                <a:lnTo>
                  <a:pt x="1217" y="1699"/>
                </a:lnTo>
                <a:lnTo>
                  <a:pt x="1211" y="1699"/>
                </a:lnTo>
                <a:lnTo>
                  <a:pt x="1211" y="1697"/>
                </a:lnTo>
                <a:close/>
                <a:moveTo>
                  <a:pt x="1219" y="1697"/>
                </a:moveTo>
                <a:lnTo>
                  <a:pt x="1226" y="1697"/>
                </a:lnTo>
                <a:lnTo>
                  <a:pt x="1226" y="1699"/>
                </a:lnTo>
                <a:lnTo>
                  <a:pt x="1219" y="1699"/>
                </a:lnTo>
                <a:lnTo>
                  <a:pt x="1219" y="1697"/>
                </a:lnTo>
                <a:close/>
                <a:moveTo>
                  <a:pt x="1228" y="1697"/>
                </a:moveTo>
                <a:lnTo>
                  <a:pt x="1234" y="1697"/>
                </a:lnTo>
                <a:lnTo>
                  <a:pt x="1234" y="1699"/>
                </a:lnTo>
                <a:lnTo>
                  <a:pt x="1228" y="1699"/>
                </a:lnTo>
                <a:lnTo>
                  <a:pt x="1228" y="1697"/>
                </a:lnTo>
                <a:close/>
                <a:moveTo>
                  <a:pt x="1236" y="1697"/>
                </a:moveTo>
                <a:lnTo>
                  <a:pt x="1242" y="1697"/>
                </a:lnTo>
                <a:lnTo>
                  <a:pt x="1242" y="1699"/>
                </a:lnTo>
                <a:lnTo>
                  <a:pt x="1236" y="1699"/>
                </a:lnTo>
                <a:lnTo>
                  <a:pt x="1236" y="1697"/>
                </a:lnTo>
                <a:close/>
                <a:moveTo>
                  <a:pt x="1244" y="1697"/>
                </a:moveTo>
                <a:lnTo>
                  <a:pt x="1250" y="1697"/>
                </a:lnTo>
                <a:lnTo>
                  <a:pt x="1250" y="1699"/>
                </a:lnTo>
                <a:lnTo>
                  <a:pt x="1244" y="1699"/>
                </a:lnTo>
                <a:lnTo>
                  <a:pt x="1244" y="1697"/>
                </a:lnTo>
                <a:close/>
                <a:moveTo>
                  <a:pt x="1252" y="1697"/>
                </a:moveTo>
                <a:lnTo>
                  <a:pt x="1258" y="1697"/>
                </a:lnTo>
                <a:lnTo>
                  <a:pt x="1258" y="1699"/>
                </a:lnTo>
                <a:lnTo>
                  <a:pt x="1252" y="1699"/>
                </a:lnTo>
                <a:lnTo>
                  <a:pt x="1252" y="1697"/>
                </a:lnTo>
                <a:close/>
                <a:moveTo>
                  <a:pt x="1260" y="1697"/>
                </a:moveTo>
                <a:lnTo>
                  <a:pt x="1266" y="1697"/>
                </a:lnTo>
                <a:lnTo>
                  <a:pt x="1266" y="1699"/>
                </a:lnTo>
                <a:lnTo>
                  <a:pt x="1260" y="1699"/>
                </a:lnTo>
                <a:lnTo>
                  <a:pt x="1260" y="1697"/>
                </a:lnTo>
                <a:close/>
                <a:moveTo>
                  <a:pt x="1268" y="1697"/>
                </a:moveTo>
                <a:lnTo>
                  <a:pt x="1274" y="1697"/>
                </a:lnTo>
                <a:lnTo>
                  <a:pt x="1274" y="1699"/>
                </a:lnTo>
                <a:lnTo>
                  <a:pt x="1268" y="1699"/>
                </a:lnTo>
                <a:lnTo>
                  <a:pt x="1268" y="1697"/>
                </a:lnTo>
                <a:close/>
                <a:moveTo>
                  <a:pt x="1276" y="1697"/>
                </a:moveTo>
                <a:lnTo>
                  <a:pt x="1282" y="1697"/>
                </a:lnTo>
                <a:lnTo>
                  <a:pt x="1282" y="1699"/>
                </a:lnTo>
                <a:lnTo>
                  <a:pt x="1276" y="1699"/>
                </a:lnTo>
                <a:lnTo>
                  <a:pt x="1276" y="1697"/>
                </a:lnTo>
                <a:close/>
                <a:moveTo>
                  <a:pt x="1284" y="1697"/>
                </a:moveTo>
                <a:lnTo>
                  <a:pt x="1290" y="1697"/>
                </a:lnTo>
                <a:lnTo>
                  <a:pt x="1290" y="1699"/>
                </a:lnTo>
                <a:lnTo>
                  <a:pt x="1284" y="1699"/>
                </a:lnTo>
                <a:lnTo>
                  <a:pt x="1284" y="1697"/>
                </a:lnTo>
                <a:close/>
                <a:moveTo>
                  <a:pt x="1292" y="1697"/>
                </a:moveTo>
                <a:lnTo>
                  <a:pt x="1298" y="1697"/>
                </a:lnTo>
                <a:lnTo>
                  <a:pt x="1298" y="1699"/>
                </a:lnTo>
                <a:lnTo>
                  <a:pt x="1292" y="1699"/>
                </a:lnTo>
                <a:lnTo>
                  <a:pt x="1292" y="1697"/>
                </a:lnTo>
                <a:close/>
                <a:moveTo>
                  <a:pt x="1300" y="1697"/>
                </a:moveTo>
                <a:lnTo>
                  <a:pt x="1306" y="1697"/>
                </a:lnTo>
                <a:lnTo>
                  <a:pt x="1306" y="1699"/>
                </a:lnTo>
                <a:lnTo>
                  <a:pt x="1300" y="1699"/>
                </a:lnTo>
                <a:lnTo>
                  <a:pt x="1300" y="1697"/>
                </a:lnTo>
                <a:close/>
                <a:moveTo>
                  <a:pt x="1308" y="1697"/>
                </a:moveTo>
                <a:lnTo>
                  <a:pt x="1314" y="1697"/>
                </a:lnTo>
                <a:lnTo>
                  <a:pt x="1314" y="1699"/>
                </a:lnTo>
                <a:lnTo>
                  <a:pt x="1308" y="1699"/>
                </a:lnTo>
                <a:lnTo>
                  <a:pt x="1308" y="1697"/>
                </a:lnTo>
                <a:close/>
                <a:moveTo>
                  <a:pt x="1316" y="1697"/>
                </a:moveTo>
                <a:lnTo>
                  <a:pt x="1322" y="1697"/>
                </a:lnTo>
                <a:lnTo>
                  <a:pt x="1322" y="1699"/>
                </a:lnTo>
                <a:lnTo>
                  <a:pt x="1316" y="1699"/>
                </a:lnTo>
                <a:lnTo>
                  <a:pt x="1316" y="1697"/>
                </a:lnTo>
                <a:close/>
                <a:moveTo>
                  <a:pt x="1324" y="1697"/>
                </a:moveTo>
                <a:lnTo>
                  <a:pt x="1331" y="1697"/>
                </a:lnTo>
                <a:lnTo>
                  <a:pt x="1331" y="1699"/>
                </a:lnTo>
                <a:lnTo>
                  <a:pt x="1324" y="1699"/>
                </a:lnTo>
                <a:lnTo>
                  <a:pt x="1324" y="1697"/>
                </a:lnTo>
                <a:close/>
                <a:moveTo>
                  <a:pt x="1333" y="1697"/>
                </a:moveTo>
                <a:lnTo>
                  <a:pt x="1339" y="1697"/>
                </a:lnTo>
                <a:lnTo>
                  <a:pt x="1339" y="1699"/>
                </a:lnTo>
                <a:lnTo>
                  <a:pt x="1333" y="1699"/>
                </a:lnTo>
                <a:lnTo>
                  <a:pt x="1333" y="1697"/>
                </a:lnTo>
                <a:close/>
                <a:moveTo>
                  <a:pt x="1341" y="1697"/>
                </a:moveTo>
                <a:lnTo>
                  <a:pt x="1347" y="1697"/>
                </a:lnTo>
                <a:lnTo>
                  <a:pt x="1347" y="1699"/>
                </a:lnTo>
                <a:lnTo>
                  <a:pt x="1341" y="1699"/>
                </a:lnTo>
                <a:lnTo>
                  <a:pt x="1341" y="1697"/>
                </a:lnTo>
                <a:close/>
                <a:moveTo>
                  <a:pt x="1349" y="1697"/>
                </a:moveTo>
                <a:lnTo>
                  <a:pt x="1355" y="1697"/>
                </a:lnTo>
                <a:lnTo>
                  <a:pt x="1355" y="1699"/>
                </a:lnTo>
                <a:lnTo>
                  <a:pt x="1349" y="1699"/>
                </a:lnTo>
                <a:lnTo>
                  <a:pt x="1349" y="1697"/>
                </a:lnTo>
                <a:close/>
                <a:moveTo>
                  <a:pt x="1357" y="1697"/>
                </a:moveTo>
                <a:lnTo>
                  <a:pt x="1363" y="1697"/>
                </a:lnTo>
                <a:lnTo>
                  <a:pt x="1363" y="1699"/>
                </a:lnTo>
                <a:lnTo>
                  <a:pt x="1357" y="1699"/>
                </a:lnTo>
                <a:lnTo>
                  <a:pt x="1357" y="1697"/>
                </a:lnTo>
                <a:close/>
                <a:moveTo>
                  <a:pt x="1365" y="1697"/>
                </a:moveTo>
                <a:lnTo>
                  <a:pt x="1371" y="1697"/>
                </a:lnTo>
                <a:lnTo>
                  <a:pt x="1371" y="1699"/>
                </a:lnTo>
                <a:lnTo>
                  <a:pt x="1365" y="1699"/>
                </a:lnTo>
                <a:lnTo>
                  <a:pt x="1365" y="1697"/>
                </a:lnTo>
                <a:close/>
                <a:moveTo>
                  <a:pt x="1373" y="1697"/>
                </a:moveTo>
                <a:lnTo>
                  <a:pt x="1379" y="1697"/>
                </a:lnTo>
                <a:lnTo>
                  <a:pt x="1379" y="1699"/>
                </a:lnTo>
                <a:lnTo>
                  <a:pt x="1373" y="1699"/>
                </a:lnTo>
                <a:lnTo>
                  <a:pt x="1373" y="1697"/>
                </a:lnTo>
                <a:close/>
                <a:moveTo>
                  <a:pt x="1381" y="1697"/>
                </a:moveTo>
                <a:lnTo>
                  <a:pt x="1387" y="1697"/>
                </a:lnTo>
                <a:lnTo>
                  <a:pt x="1387" y="1699"/>
                </a:lnTo>
                <a:lnTo>
                  <a:pt x="1381" y="1699"/>
                </a:lnTo>
                <a:lnTo>
                  <a:pt x="1381" y="1697"/>
                </a:lnTo>
                <a:close/>
                <a:moveTo>
                  <a:pt x="1389" y="1697"/>
                </a:moveTo>
                <a:lnTo>
                  <a:pt x="1395" y="1697"/>
                </a:lnTo>
                <a:lnTo>
                  <a:pt x="1395" y="1699"/>
                </a:lnTo>
                <a:lnTo>
                  <a:pt x="1389" y="1699"/>
                </a:lnTo>
                <a:lnTo>
                  <a:pt x="1389" y="1697"/>
                </a:lnTo>
                <a:close/>
                <a:moveTo>
                  <a:pt x="1397" y="1697"/>
                </a:moveTo>
                <a:lnTo>
                  <a:pt x="1403" y="1697"/>
                </a:lnTo>
                <a:lnTo>
                  <a:pt x="1403" y="1699"/>
                </a:lnTo>
                <a:lnTo>
                  <a:pt x="1397" y="1699"/>
                </a:lnTo>
                <a:lnTo>
                  <a:pt x="1397" y="1697"/>
                </a:lnTo>
                <a:close/>
                <a:moveTo>
                  <a:pt x="1405" y="1697"/>
                </a:moveTo>
                <a:lnTo>
                  <a:pt x="1411" y="1697"/>
                </a:lnTo>
                <a:lnTo>
                  <a:pt x="1411" y="1699"/>
                </a:lnTo>
                <a:lnTo>
                  <a:pt x="1405" y="1699"/>
                </a:lnTo>
                <a:lnTo>
                  <a:pt x="1405" y="1697"/>
                </a:lnTo>
                <a:close/>
                <a:moveTo>
                  <a:pt x="1413" y="1697"/>
                </a:moveTo>
                <a:lnTo>
                  <a:pt x="1419" y="1697"/>
                </a:lnTo>
                <a:lnTo>
                  <a:pt x="1419" y="1699"/>
                </a:lnTo>
                <a:lnTo>
                  <a:pt x="1413" y="1699"/>
                </a:lnTo>
                <a:lnTo>
                  <a:pt x="1413" y="1697"/>
                </a:lnTo>
                <a:close/>
                <a:moveTo>
                  <a:pt x="1421" y="1697"/>
                </a:moveTo>
                <a:lnTo>
                  <a:pt x="1427" y="1697"/>
                </a:lnTo>
                <a:lnTo>
                  <a:pt x="1427" y="1699"/>
                </a:lnTo>
                <a:lnTo>
                  <a:pt x="1421" y="1699"/>
                </a:lnTo>
                <a:lnTo>
                  <a:pt x="1421" y="1697"/>
                </a:lnTo>
                <a:close/>
                <a:moveTo>
                  <a:pt x="1429" y="1697"/>
                </a:moveTo>
                <a:lnTo>
                  <a:pt x="1436" y="1697"/>
                </a:lnTo>
                <a:lnTo>
                  <a:pt x="1436" y="1699"/>
                </a:lnTo>
                <a:lnTo>
                  <a:pt x="1429" y="1699"/>
                </a:lnTo>
                <a:lnTo>
                  <a:pt x="1429" y="1697"/>
                </a:lnTo>
                <a:close/>
                <a:moveTo>
                  <a:pt x="1438" y="1697"/>
                </a:moveTo>
                <a:lnTo>
                  <a:pt x="1444" y="1697"/>
                </a:lnTo>
                <a:lnTo>
                  <a:pt x="1444" y="1699"/>
                </a:lnTo>
                <a:lnTo>
                  <a:pt x="1438" y="1699"/>
                </a:lnTo>
                <a:lnTo>
                  <a:pt x="1438" y="1697"/>
                </a:lnTo>
                <a:close/>
                <a:moveTo>
                  <a:pt x="1446" y="1697"/>
                </a:moveTo>
                <a:lnTo>
                  <a:pt x="1452" y="1697"/>
                </a:lnTo>
                <a:lnTo>
                  <a:pt x="1452" y="1699"/>
                </a:lnTo>
                <a:lnTo>
                  <a:pt x="1446" y="1699"/>
                </a:lnTo>
                <a:lnTo>
                  <a:pt x="1446" y="1697"/>
                </a:lnTo>
                <a:close/>
                <a:moveTo>
                  <a:pt x="1454" y="1697"/>
                </a:moveTo>
                <a:lnTo>
                  <a:pt x="1460" y="1697"/>
                </a:lnTo>
                <a:lnTo>
                  <a:pt x="1460" y="1699"/>
                </a:lnTo>
                <a:lnTo>
                  <a:pt x="1454" y="1699"/>
                </a:lnTo>
                <a:lnTo>
                  <a:pt x="1454" y="1697"/>
                </a:lnTo>
                <a:close/>
                <a:moveTo>
                  <a:pt x="1462" y="1697"/>
                </a:moveTo>
                <a:lnTo>
                  <a:pt x="1468" y="1697"/>
                </a:lnTo>
                <a:lnTo>
                  <a:pt x="1468" y="1699"/>
                </a:lnTo>
                <a:lnTo>
                  <a:pt x="1462" y="1699"/>
                </a:lnTo>
                <a:lnTo>
                  <a:pt x="1462" y="1697"/>
                </a:lnTo>
                <a:close/>
                <a:moveTo>
                  <a:pt x="1470" y="1697"/>
                </a:moveTo>
                <a:lnTo>
                  <a:pt x="1476" y="1697"/>
                </a:lnTo>
                <a:lnTo>
                  <a:pt x="1476" y="1699"/>
                </a:lnTo>
                <a:lnTo>
                  <a:pt x="1470" y="1699"/>
                </a:lnTo>
                <a:lnTo>
                  <a:pt x="1470" y="1697"/>
                </a:lnTo>
                <a:close/>
                <a:moveTo>
                  <a:pt x="1478" y="1697"/>
                </a:moveTo>
                <a:lnTo>
                  <a:pt x="1484" y="1697"/>
                </a:lnTo>
                <a:lnTo>
                  <a:pt x="1484" y="1699"/>
                </a:lnTo>
                <a:lnTo>
                  <a:pt x="1478" y="1699"/>
                </a:lnTo>
                <a:lnTo>
                  <a:pt x="1478" y="1697"/>
                </a:lnTo>
                <a:close/>
                <a:moveTo>
                  <a:pt x="1486" y="1697"/>
                </a:moveTo>
                <a:lnTo>
                  <a:pt x="1492" y="1697"/>
                </a:lnTo>
                <a:lnTo>
                  <a:pt x="1492" y="1699"/>
                </a:lnTo>
                <a:lnTo>
                  <a:pt x="1486" y="1699"/>
                </a:lnTo>
                <a:lnTo>
                  <a:pt x="1486" y="1697"/>
                </a:lnTo>
                <a:close/>
                <a:moveTo>
                  <a:pt x="1494" y="1697"/>
                </a:moveTo>
                <a:lnTo>
                  <a:pt x="1500" y="1697"/>
                </a:lnTo>
                <a:lnTo>
                  <a:pt x="1500" y="1699"/>
                </a:lnTo>
                <a:lnTo>
                  <a:pt x="1494" y="1699"/>
                </a:lnTo>
                <a:lnTo>
                  <a:pt x="1494" y="1697"/>
                </a:lnTo>
                <a:close/>
                <a:moveTo>
                  <a:pt x="1502" y="1697"/>
                </a:moveTo>
                <a:lnTo>
                  <a:pt x="1508" y="1697"/>
                </a:lnTo>
                <a:lnTo>
                  <a:pt x="1508" y="1699"/>
                </a:lnTo>
                <a:lnTo>
                  <a:pt x="1502" y="1699"/>
                </a:lnTo>
                <a:lnTo>
                  <a:pt x="1502" y="1697"/>
                </a:lnTo>
                <a:close/>
                <a:moveTo>
                  <a:pt x="1510" y="1697"/>
                </a:moveTo>
                <a:lnTo>
                  <a:pt x="1516" y="1697"/>
                </a:lnTo>
                <a:lnTo>
                  <a:pt x="1516" y="1699"/>
                </a:lnTo>
                <a:lnTo>
                  <a:pt x="1510" y="1699"/>
                </a:lnTo>
                <a:lnTo>
                  <a:pt x="1510" y="1697"/>
                </a:lnTo>
                <a:close/>
                <a:moveTo>
                  <a:pt x="1518" y="1697"/>
                </a:moveTo>
                <a:lnTo>
                  <a:pt x="1524" y="1697"/>
                </a:lnTo>
                <a:lnTo>
                  <a:pt x="1524" y="1699"/>
                </a:lnTo>
                <a:lnTo>
                  <a:pt x="1518" y="1699"/>
                </a:lnTo>
                <a:lnTo>
                  <a:pt x="1518" y="1697"/>
                </a:lnTo>
                <a:close/>
                <a:moveTo>
                  <a:pt x="1526" y="1697"/>
                </a:moveTo>
                <a:lnTo>
                  <a:pt x="1532" y="1697"/>
                </a:lnTo>
                <a:lnTo>
                  <a:pt x="1532" y="1699"/>
                </a:lnTo>
                <a:lnTo>
                  <a:pt x="1526" y="1699"/>
                </a:lnTo>
                <a:lnTo>
                  <a:pt x="1526" y="1697"/>
                </a:lnTo>
                <a:close/>
                <a:moveTo>
                  <a:pt x="1535" y="1697"/>
                </a:moveTo>
                <a:lnTo>
                  <a:pt x="1541" y="1697"/>
                </a:lnTo>
                <a:lnTo>
                  <a:pt x="1541" y="1699"/>
                </a:lnTo>
                <a:lnTo>
                  <a:pt x="1535" y="1699"/>
                </a:lnTo>
                <a:lnTo>
                  <a:pt x="1535" y="1697"/>
                </a:lnTo>
                <a:close/>
                <a:moveTo>
                  <a:pt x="1543" y="1697"/>
                </a:moveTo>
                <a:lnTo>
                  <a:pt x="1549" y="1697"/>
                </a:lnTo>
                <a:lnTo>
                  <a:pt x="1549" y="1699"/>
                </a:lnTo>
                <a:lnTo>
                  <a:pt x="1543" y="1699"/>
                </a:lnTo>
                <a:lnTo>
                  <a:pt x="1543" y="1697"/>
                </a:lnTo>
                <a:close/>
                <a:moveTo>
                  <a:pt x="1551" y="1697"/>
                </a:moveTo>
                <a:lnTo>
                  <a:pt x="1557" y="1697"/>
                </a:lnTo>
                <a:lnTo>
                  <a:pt x="1557" y="1699"/>
                </a:lnTo>
                <a:lnTo>
                  <a:pt x="1551" y="1699"/>
                </a:lnTo>
                <a:lnTo>
                  <a:pt x="1551" y="1697"/>
                </a:lnTo>
                <a:close/>
                <a:moveTo>
                  <a:pt x="1559" y="1697"/>
                </a:moveTo>
                <a:lnTo>
                  <a:pt x="1565" y="1697"/>
                </a:lnTo>
                <a:lnTo>
                  <a:pt x="1565" y="1699"/>
                </a:lnTo>
                <a:lnTo>
                  <a:pt x="1559" y="1699"/>
                </a:lnTo>
                <a:lnTo>
                  <a:pt x="1559" y="1697"/>
                </a:lnTo>
                <a:close/>
                <a:moveTo>
                  <a:pt x="1567" y="1697"/>
                </a:moveTo>
                <a:lnTo>
                  <a:pt x="1573" y="1697"/>
                </a:lnTo>
                <a:lnTo>
                  <a:pt x="1573" y="1699"/>
                </a:lnTo>
                <a:lnTo>
                  <a:pt x="1567" y="1699"/>
                </a:lnTo>
                <a:lnTo>
                  <a:pt x="1567" y="1697"/>
                </a:lnTo>
                <a:close/>
                <a:moveTo>
                  <a:pt x="1575" y="1697"/>
                </a:moveTo>
                <a:lnTo>
                  <a:pt x="1581" y="1697"/>
                </a:lnTo>
                <a:lnTo>
                  <a:pt x="1581" y="1699"/>
                </a:lnTo>
                <a:lnTo>
                  <a:pt x="1575" y="1699"/>
                </a:lnTo>
                <a:lnTo>
                  <a:pt x="1575" y="1697"/>
                </a:lnTo>
                <a:close/>
                <a:moveTo>
                  <a:pt x="1583" y="1697"/>
                </a:moveTo>
                <a:lnTo>
                  <a:pt x="1589" y="1697"/>
                </a:lnTo>
                <a:lnTo>
                  <a:pt x="1589" y="1699"/>
                </a:lnTo>
                <a:lnTo>
                  <a:pt x="1583" y="1699"/>
                </a:lnTo>
                <a:lnTo>
                  <a:pt x="1583" y="1697"/>
                </a:lnTo>
                <a:close/>
                <a:moveTo>
                  <a:pt x="1591" y="1697"/>
                </a:moveTo>
                <a:lnTo>
                  <a:pt x="1597" y="1697"/>
                </a:lnTo>
                <a:lnTo>
                  <a:pt x="1597" y="1699"/>
                </a:lnTo>
                <a:lnTo>
                  <a:pt x="1591" y="1699"/>
                </a:lnTo>
                <a:lnTo>
                  <a:pt x="1591" y="1697"/>
                </a:lnTo>
                <a:close/>
                <a:moveTo>
                  <a:pt x="1599" y="1697"/>
                </a:moveTo>
                <a:lnTo>
                  <a:pt x="1605" y="1697"/>
                </a:lnTo>
                <a:lnTo>
                  <a:pt x="1605" y="1699"/>
                </a:lnTo>
                <a:lnTo>
                  <a:pt x="1599" y="1699"/>
                </a:lnTo>
                <a:lnTo>
                  <a:pt x="1599" y="1697"/>
                </a:lnTo>
                <a:close/>
                <a:moveTo>
                  <a:pt x="1607" y="1697"/>
                </a:moveTo>
                <a:lnTo>
                  <a:pt x="1613" y="1697"/>
                </a:lnTo>
                <a:lnTo>
                  <a:pt x="1613" y="1699"/>
                </a:lnTo>
                <a:lnTo>
                  <a:pt x="1607" y="1699"/>
                </a:lnTo>
                <a:lnTo>
                  <a:pt x="1607" y="1697"/>
                </a:lnTo>
                <a:close/>
                <a:moveTo>
                  <a:pt x="1615" y="1697"/>
                </a:moveTo>
                <a:lnTo>
                  <a:pt x="1621" y="1697"/>
                </a:lnTo>
                <a:lnTo>
                  <a:pt x="1621" y="1699"/>
                </a:lnTo>
                <a:lnTo>
                  <a:pt x="1615" y="1699"/>
                </a:lnTo>
                <a:lnTo>
                  <a:pt x="1615" y="1697"/>
                </a:lnTo>
                <a:close/>
                <a:moveTo>
                  <a:pt x="1623" y="1697"/>
                </a:moveTo>
                <a:lnTo>
                  <a:pt x="1629" y="1697"/>
                </a:lnTo>
                <a:lnTo>
                  <a:pt x="1629" y="1699"/>
                </a:lnTo>
                <a:lnTo>
                  <a:pt x="1623" y="1699"/>
                </a:lnTo>
                <a:lnTo>
                  <a:pt x="1623" y="1697"/>
                </a:lnTo>
                <a:close/>
                <a:moveTo>
                  <a:pt x="1631" y="1697"/>
                </a:moveTo>
                <a:lnTo>
                  <a:pt x="1637" y="1697"/>
                </a:lnTo>
                <a:lnTo>
                  <a:pt x="1637" y="1699"/>
                </a:lnTo>
                <a:lnTo>
                  <a:pt x="1631" y="1699"/>
                </a:lnTo>
                <a:lnTo>
                  <a:pt x="1631" y="1697"/>
                </a:lnTo>
                <a:close/>
                <a:moveTo>
                  <a:pt x="1640" y="1697"/>
                </a:moveTo>
                <a:lnTo>
                  <a:pt x="1646" y="1697"/>
                </a:lnTo>
                <a:lnTo>
                  <a:pt x="1646" y="1699"/>
                </a:lnTo>
                <a:lnTo>
                  <a:pt x="1640" y="1699"/>
                </a:lnTo>
                <a:lnTo>
                  <a:pt x="1640" y="1697"/>
                </a:lnTo>
                <a:close/>
                <a:moveTo>
                  <a:pt x="1648" y="1697"/>
                </a:moveTo>
                <a:lnTo>
                  <a:pt x="1654" y="1697"/>
                </a:lnTo>
                <a:lnTo>
                  <a:pt x="1654" y="1699"/>
                </a:lnTo>
                <a:lnTo>
                  <a:pt x="1648" y="1699"/>
                </a:lnTo>
                <a:lnTo>
                  <a:pt x="1648" y="1697"/>
                </a:lnTo>
                <a:close/>
                <a:moveTo>
                  <a:pt x="1656" y="1697"/>
                </a:moveTo>
                <a:lnTo>
                  <a:pt x="1662" y="1697"/>
                </a:lnTo>
                <a:lnTo>
                  <a:pt x="1662" y="1699"/>
                </a:lnTo>
                <a:lnTo>
                  <a:pt x="1656" y="1699"/>
                </a:lnTo>
                <a:lnTo>
                  <a:pt x="1656" y="1697"/>
                </a:lnTo>
                <a:close/>
                <a:moveTo>
                  <a:pt x="1664" y="1697"/>
                </a:moveTo>
                <a:lnTo>
                  <a:pt x="1670" y="1697"/>
                </a:lnTo>
                <a:lnTo>
                  <a:pt x="1670" y="1699"/>
                </a:lnTo>
                <a:lnTo>
                  <a:pt x="1664" y="1699"/>
                </a:lnTo>
                <a:lnTo>
                  <a:pt x="1664" y="1697"/>
                </a:lnTo>
                <a:close/>
                <a:moveTo>
                  <a:pt x="1672" y="1697"/>
                </a:moveTo>
                <a:lnTo>
                  <a:pt x="1678" y="1697"/>
                </a:lnTo>
                <a:lnTo>
                  <a:pt x="1678" y="1699"/>
                </a:lnTo>
                <a:lnTo>
                  <a:pt x="1672" y="1699"/>
                </a:lnTo>
                <a:lnTo>
                  <a:pt x="1672" y="1697"/>
                </a:lnTo>
                <a:close/>
                <a:moveTo>
                  <a:pt x="1680" y="1697"/>
                </a:moveTo>
                <a:lnTo>
                  <a:pt x="1686" y="1697"/>
                </a:lnTo>
                <a:lnTo>
                  <a:pt x="1686" y="1699"/>
                </a:lnTo>
                <a:lnTo>
                  <a:pt x="1680" y="1699"/>
                </a:lnTo>
                <a:lnTo>
                  <a:pt x="1680" y="1697"/>
                </a:lnTo>
                <a:close/>
                <a:moveTo>
                  <a:pt x="1688" y="1697"/>
                </a:moveTo>
                <a:lnTo>
                  <a:pt x="1694" y="1697"/>
                </a:lnTo>
                <a:lnTo>
                  <a:pt x="1694" y="1699"/>
                </a:lnTo>
                <a:lnTo>
                  <a:pt x="1688" y="1699"/>
                </a:lnTo>
                <a:lnTo>
                  <a:pt x="1688" y="1697"/>
                </a:lnTo>
                <a:close/>
                <a:moveTo>
                  <a:pt x="1696" y="1697"/>
                </a:moveTo>
                <a:lnTo>
                  <a:pt x="1702" y="1697"/>
                </a:lnTo>
                <a:lnTo>
                  <a:pt x="1702" y="1699"/>
                </a:lnTo>
                <a:lnTo>
                  <a:pt x="1696" y="1699"/>
                </a:lnTo>
                <a:lnTo>
                  <a:pt x="1696" y="1697"/>
                </a:lnTo>
                <a:close/>
                <a:moveTo>
                  <a:pt x="1704" y="1697"/>
                </a:moveTo>
                <a:lnTo>
                  <a:pt x="1710" y="1697"/>
                </a:lnTo>
                <a:lnTo>
                  <a:pt x="1710" y="1699"/>
                </a:lnTo>
                <a:lnTo>
                  <a:pt x="1704" y="1699"/>
                </a:lnTo>
                <a:lnTo>
                  <a:pt x="1704" y="1697"/>
                </a:lnTo>
                <a:close/>
                <a:moveTo>
                  <a:pt x="1712" y="1697"/>
                </a:moveTo>
                <a:lnTo>
                  <a:pt x="1718" y="1697"/>
                </a:lnTo>
                <a:lnTo>
                  <a:pt x="1718" y="1699"/>
                </a:lnTo>
                <a:lnTo>
                  <a:pt x="1712" y="1699"/>
                </a:lnTo>
                <a:lnTo>
                  <a:pt x="1712" y="1697"/>
                </a:lnTo>
                <a:close/>
                <a:moveTo>
                  <a:pt x="1720" y="1697"/>
                </a:moveTo>
                <a:lnTo>
                  <a:pt x="1726" y="1697"/>
                </a:lnTo>
                <a:lnTo>
                  <a:pt x="1726" y="1699"/>
                </a:lnTo>
                <a:lnTo>
                  <a:pt x="1720" y="1699"/>
                </a:lnTo>
                <a:lnTo>
                  <a:pt x="1720" y="1697"/>
                </a:lnTo>
                <a:close/>
                <a:moveTo>
                  <a:pt x="1728" y="1697"/>
                </a:moveTo>
                <a:lnTo>
                  <a:pt x="1734" y="1697"/>
                </a:lnTo>
                <a:lnTo>
                  <a:pt x="1734" y="1699"/>
                </a:lnTo>
                <a:lnTo>
                  <a:pt x="1728" y="1699"/>
                </a:lnTo>
                <a:lnTo>
                  <a:pt x="1728" y="1697"/>
                </a:lnTo>
                <a:close/>
                <a:moveTo>
                  <a:pt x="1736" y="1697"/>
                </a:moveTo>
                <a:lnTo>
                  <a:pt x="1743" y="1697"/>
                </a:lnTo>
                <a:lnTo>
                  <a:pt x="1743" y="1699"/>
                </a:lnTo>
                <a:lnTo>
                  <a:pt x="1736" y="1699"/>
                </a:lnTo>
                <a:lnTo>
                  <a:pt x="1736" y="1697"/>
                </a:lnTo>
                <a:close/>
                <a:moveTo>
                  <a:pt x="1745" y="1697"/>
                </a:moveTo>
                <a:lnTo>
                  <a:pt x="1751" y="1697"/>
                </a:lnTo>
                <a:lnTo>
                  <a:pt x="1751" y="1699"/>
                </a:lnTo>
                <a:lnTo>
                  <a:pt x="1745" y="1699"/>
                </a:lnTo>
                <a:lnTo>
                  <a:pt x="1745" y="1697"/>
                </a:lnTo>
                <a:close/>
                <a:moveTo>
                  <a:pt x="1753" y="1697"/>
                </a:moveTo>
                <a:lnTo>
                  <a:pt x="1759" y="1697"/>
                </a:lnTo>
                <a:lnTo>
                  <a:pt x="1759" y="1699"/>
                </a:lnTo>
                <a:lnTo>
                  <a:pt x="1753" y="1699"/>
                </a:lnTo>
                <a:lnTo>
                  <a:pt x="1753" y="1697"/>
                </a:lnTo>
                <a:close/>
                <a:moveTo>
                  <a:pt x="1761" y="1697"/>
                </a:moveTo>
                <a:lnTo>
                  <a:pt x="1767" y="1697"/>
                </a:lnTo>
                <a:lnTo>
                  <a:pt x="1767" y="1699"/>
                </a:lnTo>
                <a:lnTo>
                  <a:pt x="1761" y="1699"/>
                </a:lnTo>
                <a:lnTo>
                  <a:pt x="1761" y="1697"/>
                </a:lnTo>
                <a:close/>
                <a:moveTo>
                  <a:pt x="1769" y="1697"/>
                </a:moveTo>
                <a:lnTo>
                  <a:pt x="1775" y="1697"/>
                </a:lnTo>
                <a:lnTo>
                  <a:pt x="1775" y="1699"/>
                </a:lnTo>
                <a:lnTo>
                  <a:pt x="1769" y="1699"/>
                </a:lnTo>
                <a:lnTo>
                  <a:pt x="1769" y="1697"/>
                </a:lnTo>
                <a:close/>
                <a:moveTo>
                  <a:pt x="1777" y="1697"/>
                </a:moveTo>
                <a:lnTo>
                  <a:pt x="1783" y="1697"/>
                </a:lnTo>
                <a:lnTo>
                  <a:pt x="1783" y="1699"/>
                </a:lnTo>
                <a:lnTo>
                  <a:pt x="1777" y="1699"/>
                </a:lnTo>
                <a:lnTo>
                  <a:pt x="1777" y="1697"/>
                </a:lnTo>
                <a:close/>
                <a:moveTo>
                  <a:pt x="1785" y="1697"/>
                </a:moveTo>
                <a:lnTo>
                  <a:pt x="1791" y="1697"/>
                </a:lnTo>
                <a:lnTo>
                  <a:pt x="1791" y="1699"/>
                </a:lnTo>
                <a:lnTo>
                  <a:pt x="1785" y="1699"/>
                </a:lnTo>
                <a:lnTo>
                  <a:pt x="1785" y="1697"/>
                </a:lnTo>
                <a:close/>
                <a:moveTo>
                  <a:pt x="1793" y="1697"/>
                </a:moveTo>
                <a:lnTo>
                  <a:pt x="1799" y="1697"/>
                </a:lnTo>
                <a:lnTo>
                  <a:pt x="1799" y="1699"/>
                </a:lnTo>
                <a:lnTo>
                  <a:pt x="1793" y="1699"/>
                </a:lnTo>
                <a:lnTo>
                  <a:pt x="1793" y="1697"/>
                </a:lnTo>
                <a:close/>
                <a:moveTo>
                  <a:pt x="1801" y="1697"/>
                </a:moveTo>
                <a:lnTo>
                  <a:pt x="1807" y="1697"/>
                </a:lnTo>
                <a:lnTo>
                  <a:pt x="1807" y="1699"/>
                </a:lnTo>
                <a:lnTo>
                  <a:pt x="1801" y="1699"/>
                </a:lnTo>
                <a:lnTo>
                  <a:pt x="1801" y="1697"/>
                </a:lnTo>
                <a:close/>
                <a:moveTo>
                  <a:pt x="1809" y="1697"/>
                </a:moveTo>
                <a:lnTo>
                  <a:pt x="1815" y="1697"/>
                </a:lnTo>
                <a:lnTo>
                  <a:pt x="1815" y="1699"/>
                </a:lnTo>
                <a:lnTo>
                  <a:pt x="1809" y="1699"/>
                </a:lnTo>
                <a:lnTo>
                  <a:pt x="1809" y="1697"/>
                </a:lnTo>
                <a:close/>
                <a:moveTo>
                  <a:pt x="1817" y="1697"/>
                </a:moveTo>
                <a:lnTo>
                  <a:pt x="1823" y="1697"/>
                </a:lnTo>
                <a:lnTo>
                  <a:pt x="1823" y="1699"/>
                </a:lnTo>
                <a:lnTo>
                  <a:pt x="1817" y="1699"/>
                </a:lnTo>
                <a:lnTo>
                  <a:pt x="1817" y="1697"/>
                </a:lnTo>
                <a:close/>
                <a:moveTo>
                  <a:pt x="1825" y="1697"/>
                </a:moveTo>
                <a:lnTo>
                  <a:pt x="1831" y="1697"/>
                </a:lnTo>
                <a:lnTo>
                  <a:pt x="1831" y="1699"/>
                </a:lnTo>
                <a:lnTo>
                  <a:pt x="1825" y="1699"/>
                </a:lnTo>
                <a:lnTo>
                  <a:pt x="1825" y="1697"/>
                </a:lnTo>
                <a:close/>
                <a:moveTo>
                  <a:pt x="1833" y="1697"/>
                </a:moveTo>
                <a:lnTo>
                  <a:pt x="1839" y="1697"/>
                </a:lnTo>
                <a:lnTo>
                  <a:pt x="1839" y="1699"/>
                </a:lnTo>
                <a:lnTo>
                  <a:pt x="1833" y="1699"/>
                </a:lnTo>
                <a:lnTo>
                  <a:pt x="1833" y="1697"/>
                </a:lnTo>
                <a:close/>
                <a:moveTo>
                  <a:pt x="1841" y="1697"/>
                </a:moveTo>
                <a:lnTo>
                  <a:pt x="1848" y="1697"/>
                </a:lnTo>
                <a:lnTo>
                  <a:pt x="1848" y="1699"/>
                </a:lnTo>
                <a:lnTo>
                  <a:pt x="1841" y="1699"/>
                </a:lnTo>
                <a:lnTo>
                  <a:pt x="1841" y="1697"/>
                </a:lnTo>
                <a:close/>
                <a:moveTo>
                  <a:pt x="1850" y="1697"/>
                </a:moveTo>
                <a:lnTo>
                  <a:pt x="1856" y="1697"/>
                </a:lnTo>
                <a:lnTo>
                  <a:pt x="1856" y="1699"/>
                </a:lnTo>
                <a:lnTo>
                  <a:pt x="1850" y="1699"/>
                </a:lnTo>
                <a:lnTo>
                  <a:pt x="1850" y="1697"/>
                </a:lnTo>
                <a:close/>
                <a:moveTo>
                  <a:pt x="1858" y="1697"/>
                </a:moveTo>
                <a:lnTo>
                  <a:pt x="1864" y="1697"/>
                </a:lnTo>
                <a:lnTo>
                  <a:pt x="1864" y="1699"/>
                </a:lnTo>
                <a:lnTo>
                  <a:pt x="1858" y="1699"/>
                </a:lnTo>
                <a:lnTo>
                  <a:pt x="1858" y="1697"/>
                </a:lnTo>
                <a:close/>
                <a:moveTo>
                  <a:pt x="1866" y="1697"/>
                </a:moveTo>
                <a:lnTo>
                  <a:pt x="1872" y="1697"/>
                </a:lnTo>
                <a:lnTo>
                  <a:pt x="1872" y="1699"/>
                </a:lnTo>
                <a:lnTo>
                  <a:pt x="1866" y="1699"/>
                </a:lnTo>
                <a:lnTo>
                  <a:pt x="1866" y="1697"/>
                </a:lnTo>
                <a:close/>
                <a:moveTo>
                  <a:pt x="1874" y="1697"/>
                </a:moveTo>
                <a:lnTo>
                  <a:pt x="1880" y="1697"/>
                </a:lnTo>
                <a:lnTo>
                  <a:pt x="1880" y="1699"/>
                </a:lnTo>
                <a:lnTo>
                  <a:pt x="1874" y="1699"/>
                </a:lnTo>
                <a:lnTo>
                  <a:pt x="1874" y="1697"/>
                </a:lnTo>
                <a:close/>
                <a:moveTo>
                  <a:pt x="1882" y="1697"/>
                </a:moveTo>
                <a:lnTo>
                  <a:pt x="1888" y="1697"/>
                </a:lnTo>
                <a:lnTo>
                  <a:pt x="1888" y="1699"/>
                </a:lnTo>
                <a:lnTo>
                  <a:pt x="1882" y="1699"/>
                </a:lnTo>
                <a:lnTo>
                  <a:pt x="1882" y="1697"/>
                </a:lnTo>
                <a:close/>
                <a:moveTo>
                  <a:pt x="1890" y="1697"/>
                </a:moveTo>
                <a:lnTo>
                  <a:pt x="1896" y="1697"/>
                </a:lnTo>
                <a:lnTo>
                  <a:pt x="1896" y="1699"/>
                </a:lnTo>
                <a:lnTo>
                  <a:pt x="1890" y="1699"/>
                </a:lnTo>
                <a:lnTo>
                  <a:pt x="1890" y="1697"/>
                </a:lnTo>
                <a:close/>
                <a:moveTo>
                  <a:pt x="1898" y="1697"/>
                </a:moveTo>
                <a:lnTo>
                  <a:pt x="1904" y="1697"/>
                </a:lnTo>
                <a:lnTo>
                  <a:pt x="1904" y="1699"/>
                </a:lnTo>
                <a:lnTo>
                  <a:pt x="1898" y="1699"/>
                </a:lnTo>
                <a:lnTo>
                  <a:pt x="1898" y="1697"/>
                </a:lnTo>
                <a:close/>
                <a:moveTo>
                  <a:pt x="1906" y="1697"/>
                </a:moveTo>
                <a:lnTo>
                  <a:pt x="1912" y="1697"/>
                </a:lnTo>
                <a:lnTo>
                  <a:pt x="1912" y="1699"/>
                </a:lnTo>
                <a:lnTo>
                  <a:pt x="1906" y="1699"/>
                </a:lnTo>
                <a:lnTo>
                  <a:pt x="1906" y="1697"/>
                </a:lnTo>
                <a:close/>
                <a:moveTo>
                  <a:pt x="1914" y="1697"/>
                </a:moveTo>
                <a:lnTo>
                  <a:pt x="1920" y="1697"/>
                </a:lnTo>
                <a:lnTo>
                  <a:pt x="1920" y="1699"/>
                </a:lnTo>
                <a:lnTo>
                  <a:pt x="1914" y="1699"/>
                </a:lnTo>
                <a:lnTo>
                  <a:pt x="1914" y="1697"/>
                </a:lnTo>
                <a:close/>
                <a:moveTo>
                  <a:pt x="1922" y="1697"/>
                </a:moveTo>
                <a:lnTo>
                  <a:pt x="1928" y="1697"/>
                </a:lnTo>
                <a:lnTo>
                  <a:pt x="1928" y="1699"/>
                </a:lnTo>
                <a:lnTo>
                  <a:pt x="1922" y="1699"/>
                </a:lnTo>
                <a:lnTo>
                  <a:pt x="1922" y="1697"/>
                </a:lnTo>
                <a:close/>
                <a:moveTo>
                  <a:pt x="1930" y="1697"/>
                </a:moveTo>
                <a:lnTo>
                  <a:pt x="1936" y="1697"/>
                </a:lnTo>
                <a:lnTo>
                  <a:pt x="1936" y="1699"/>
                </a:lnTo>
                <a:lnTo>
                  <a:pt x="1930" y="1699"/>
                </a:lnTo>
                <a:lnTo>
                  <a:pt x="1930" y="1697"/>
                </a:lnTo>
                <a:close/>
                <a:moveTo>
                  <a:pt x="1938" y="1697"/>
                </a:moveTo>
                <a:lnTo>
                  <a:pt x="1944" y="1697"/>
                </a:lnTo>
                <a:lnTo>
                  <a:pt x="1944" y="1699"/>
                </a:lnTo>
                <a:lnTo>
                  <a:pt x="1938" y="1699"/>
                </a:lnTo>
                <a:lnTo>
                  <a:pt x="1938" y="1697"/>
                </a:lnTo>
                <a:close/>
                <a:moveTo>
                  <a:pt x="1946" y="1697"/>
                </a:moveTo>
                <a:lnTo>
                  <a:pt x="1953" y="1697"/>
                </a:lnTo>
                <a:lnTo>
                  <a:pt x="1953" y="1699"/>
                </a:lnTo>
                <a:lnTo>
                  <a:pt x="1946" y="1699"/>
                </a:lnTo>
                <a:lnTo>
                  <a:pt x="1946" y="1697"/>
                </a:lnTo>
                <a:close/>
                <a:moveTo>
                  <a:pt x="1955" y="1697"/>
                </a:moveTo>
                <a:lnTo>
                  <a:pt x="1961" y="1697"/>
                </a:lnTo>
                <a:lnTo>
                  <a:pt x="1961" y="1699"/>
                </a:lnTo>
                <a:lnTo>
                  <a:pt x="1955" y="1699"/>
                </a:lnTo>
                <a:lnTo>
                  <a:pt x="1955" y="1697"/>
                </a:lnTo>
                <a:close/>
                <a:moveTo>
                  <a:pt x="1963" y="1697"/>
                </a:moveTo>
                <a:lnTo>
                  <a:pt x="1969" y="1697"/>
                </a:lnTo>
                <a:lnTo>
                  <a:pt x="1969" y="1699"/>
                </a:lnTo>
                <a:lnTo>
                  <a:pt x="1963" y="1699"/>
                </a:lnTo>
                <a:lnTo>
                  <a:pt x="1963" y="1697"/>
                </a:lnTo>
                <a:close/>
                <a:moveTo>
                  <a:pt x="1971" y="1697"/>
                </a:moveTo>
                <a:lnTo>
                  <a:pt x="1977" y="1697"/>
                </a:lnTo>
                <a:lnTo>
                  <a:pt x="1977" y="1699"/>
                </a:lnTo>
                <a:lnTo>
                  <a:pt x="1971" y="1699"/>
                </a:lnTo>
                <a:lnTo>
                  <a:pt x="1971" y="1697"/>
                </a:lnTo>
                <a:close/>
                <a:moveTo>
                  <a:pt x="1979" y="1697"/>
                </a:moveTo>
                <a:lnTo>
                  <a:pt x="1985" y="1697"/>
                </a:lnTo>
                <a:lnTo>
                  <a:pt x="1985" y="1699"/>
                </a:lnTo>
                <a:lnTo>
                  <a:pt x="1979" y="1699"/>
                </a:lnTo>
                <a:lnTo>
                  <a:pt x="1979" y="1697"/>
                </a:lnTo>
                <a:close/>
                <a:moveTo>
                  <a:pt x="1987" y="1697"/>
                </a:moveTo>
                <a:lnTo>
                  <a:pt x="1993" y="1697"/>
                </a:lnTo>
                <a:lnTo>
                  <a:pt x="1993" y="1699"/>
                </a:lnTo>
                <a:lnTo>
                  <a:pt x="1987" y="1699"/>
                </a:lnTo>
                <a:lnTo>
                  <a:pt x="1987" y="1697"/>
                </a:lnTo>
                <a:close/>
                <a:moveTo>
                  <a:pt x="1995" y="1697"/>
                </a:moveTo>
                <a:lnTo>
                  <a:pt x="2001" y="1697"/>
                </a:lnTo>
                <a:lnTo>
                  <a:pt x="2001" y="1699"/>
                </a:lnTo>
                <a:lnTo>
                  <a:pt x="1995" y="1699"/>
                </a:lnTo>
                <a:lnTo>
                  <a:pt x="1995" y="1697"/>
                </a:lnTo>
                <a:close/>
                <a:moveTo>
                  <a:pt x="2003" y="1697"/>
                </a:moveTo>
                <a:lnTo>
                  <a:pt x="2009" y="1697"/>
                </a:lnTo>
                <a:lnTo>
                  <a:pt x="2009" y="1699"/>
                </a:lnTo>
                <a:lnTo>
                  <a:pt x="2003" y="1699"/>
                </a:lnTo>
                <a:lnTo>
                  <a:pt x="2003" y="1697"/>
                </a:lnTo>
                <a:close/>
                <a:moveTo>
                  <a:pt x="2011" y="1697"/>
                </a:moveTo>
                <a:lnTo>
                  <a:pt x="2017" y="1697"/>
                </a:lnTo>
                <a:lnTo>
                  <a:pt x="2017" y="1699"/>
                </a:lnTo>
                <a:lnTo>
                  <a:pt x="2011" y="1699"/>
                </a:lnTo>
                <a:lnTo>
                  <a:pt x="2011" y="1697"/>
                </a:lnTo>
                <a:close/>
                <a:moveTo>
                  <a:pt x="2019" y="1697"/>
                </a:moveTo>
                <a:lnTo>
                  <a:pt x="2025" y="1697"/>
                </a:lnTo>
                <a:lnTo>
                  <a:pt x="2025" y="1699"/>
                </a:lnTo>
                <a:lnTo>
                  <a:pt x="2019" y="1699"/>
                </a:lnTo>
                <a:lnTo>
                  <a:pt x="2019" y="1697"/>
                </a:lnTo>
                <a:close/>
                <a:moveTo>
                  <a:pt x="2027" y="1697"/>
                </a:moveTo>
                <a:lnTo>
                  <a:pt x="2033" y="1697"/>
                </a:lnTo>
                <a:lnTo>
                  <a:pt x="2033" y="1699"/>
                </a:lnTo>
                <a:lnTo>
                  <a:pt x="2027" y="1699"/>
                </a:lnTo>
                <a:lnTo>
                  <a:pt x="2027" y="1697"/>
                </a:lnTo>
                <a:close/>
                <a:moveTo>
                  <a:pt x="2035" y="1697"/>
                </a:moveTo>
                <a:lnTo>
                  <a:pt x="2041" y="1697"/>
                </a:lnTo>
                <a:lnTo>
                  <a:pt x="2041" y="1699"/>
                </a:lnTo>
                <a:lnTo>
                  <a:pt x="2035" y="1699"/>
                </a:lnTo>
                <a:lnTo>
                  <a:pt x="2035" y="1697"/>
                </a:lnTo>
                <a:close/>
                <a:moveTo>
                  <a:pt x="2043" y="1697"/>
                </a:moveTo>
                <a:lnTo>
                  <a:pt x="2049" y="1697"/>
                </a:lnTo>
                <a:lnTo>
                  <a:pt x="2049" y="1699"/>
                </a:lnTo>
                <a:lnTo>
                  <a:pt x="2043" y="1699"/>
                </a:lnTo>
                <a:lnTo>
                  <a:pt x="2043" y="1697"/>
                </a:lnTo>
                <a:close/>
                <a:moveTo>
                  <a:pt x="2051" y="1697"/>
                </a:moveTo>
                <a:lnTo>
                  <a:pt x="2058" y="1697"/>
                </a:lnTo>
                <a:lnTo>
                  <a:pt x="2058" y="1699"/>
                </a:lnTo>
                <a:lnTo>
                  <a:pt x="2051" y="1699"/>
                </a:lnTo>
                <a:lnTo>
                  <a:pt x="2051" y="1697"/>
                </a:lnTo>
                <a:close/>
                <a:moveTo>
                  <a:pt x="2060" y="1697"/>
                </a:moveTo>
                <a:lnTo>
                  <a:pt x="2066" y="1697"/>
                </a:lnTo>
                <a:lnTo>
                  <a:pt x="2066" y="1699"/>
                </a:lnTo>
                <a:lnTo>
                  <a:pt x="2060" y="1699"/>
                </a:lnTo>
                <a:lnTo>
                  <a:pt x="2060" y="1697"/>
                </a:lnTo>
                <a:close/>
                <a:moveTo>
                  <a:pt x="2068" y="1697"/>
                </a:moveTo>
                <a:lnTo>
                  <a:pt x="2074" y="1697"/>
                </a:lnTo>
                <a:lnTo>
                  <a:pt x="2074" y="1699"/>
                </a:lnTo>
                <a:lnTo>
                  <a:pt x="2068" y="1699"/>
                </a:lnTo>
                <a:lnTo>
                  <a:pt x="2068" y="1697"/>
                </a:lnTo>
                <a:close/>
                <a:moveTo>
                  <a:pt x="2076" y="1697"/>
                </a:moveTo>
                <a:lnTo>
                  <a:pt x="2082" y="1697"/>
                </a:lnTo>
                <a:lnTo>
                  <a:pt x="2082" y="1699"/>
                </a:lnTo>
                <a:lnTo>
                  <a:pt x="2076" y="1699"/>
                </a:lnTo>
                <a:lnTo>
                  <a:pt x="2076" y="1697"/>
                </a:lnTo>
                <a:close/>
                <a:moveTo>
                  <a:pt x="2084" y="1697"/>
                </a:moveTo>
                <a:lnTo>
                  <a:pt x="2090" y="1697"/>
                </a:lnTo>
                <a:lnTo>
                  <a:pt x="2090" y="1699"/>
                </a:lnTo>
                <a:lnTo>
                  <a:pt x="2084" y="1699"/>
                </a:lnTo>
                <a:lnTo>
                  <a:pt x="2084" y="1697"/>
                </a:lnTo>
                <a:close/>
                <a:moveTo>
                  <a:pt x="2092" y="1697"/>
                </a:moveTo>
                <a:lnTo>
                  <a:pt x="2098" y="1697"/>
                </a:lnTo>
                <a:lnTo>
                  <a:pt x="2098" y="1699"/>
                </a:lnTo>
                <a:lnTo>
                  <a:pt x="2092" y="1699"/>
                </a:lnTo>
                <a:lnTo>
                  <a:pt x="2092" y="1697"/>
                </a:lnTo>
                <a:close/>
                <a:moveTo>
                  <a:pt x="2100" y="1697"/>
                </a:moveTo>
                <a:lnTo>
                  <a:pt x="2106" y="1697"/>
                </a:lnTo>
                <a:lnTo>
                  <a:pt x="2106" y="1699"/>
                </a:lnTo>
                <a:lnTo>
                  <a:pt x="2100" y="1699"/>
                </a:lnTo>
                <a:lnTo>
                  <a:pt x="2100" y="1697"/>
                </a:lnTo>
                <a:close/>
                <a:moveTo>
                  <a:pt x="2108" y="1697"/>
                </a:moveTo>
                <a:lnTo>
                  <a:pt x="2114" y="1697"/>
                </a:lnTo>
                <a:lnTo>
                  <a:pt x="2114" y="1699"/>
                </a:lnTo>
                <a:lnTo>
                  <a:pt x="2108" y="1699"/>
                </a:lnTo>
                <a:lnTo>
                  <a:pt x="2108" y="1697"/>
                </a:lnTo>
                <a:close/>
                <a:moveTo>
                  <a:pt x="2116" y="1697"/>
                </a:moveTo>
                <a:lnTo>
                  <a:pt x="2122" y="1697"/>
                </a:lnTo>
                <a:lnTo>
                  <a:pt x="2122" y="1699"/>
                </a:lnTo>
                <a:lnTo>
                  <a:pt x="2116" y="1699"/>
                </a:lnTo>
                <a:lnTo>
                  <a:pt x="2116" y="1697"/>
                </a:lnTo>
                <a:close/>
                <a:moveTo>
                  <a:pt x="2124" y="1697"/>
                </a:moveTo>
                <a:lnTo>
                  <a:pt x="2130" y="1697"/>
                </a:lnTo>
                <a:lnTo>
                  <a:pt x="2130" y="1699"/>
                </a:lnTo>
                <a:lnTo>
                  <a:pt x="2124" y="1699"/>
                </a:lnTo>
                <a:lnTo>
                  <a:pt x="2124" y="1697"/>
                </a:lnTo>
                <a:close/>
                <a:moveTo>
                  <a:pt x="2132" y="1697"/>
                </a:moveTo>
                <a:lnTo>
                  <a:pt x="2138" y="1697"/>
                </a:lnTo>
                <a:lnTo>
                  <a:pt x="2138" y="1699"/>
                </a:lnTo>
                <a:lnTo>
                  <a:pt x="2132" y="1699"/>
                </a:lnTo>
                <a:lnTo>
                  <a:pt x="2132" y="1697"/>
                </a:lnTo>
                <a:close/>
                <a:moveTo>
                  <a:pt x="2140" y="1697"/>
                </a:moveTo>
                <a:lnTo>
                  <a:pt x="2146" y="1697"/>
                </a:lnTo>
                <a:lnTo>
                  <a:pt x="2146" y="1699"/>
                </a:lnTo>
                <a:lnTo>
                  <a:pt x="2140" y="1699"/>
                </a:lnTo>
                <a:lnTo>
                  <a:pt x="2140" y="1697"/>
                </a:lnTo>
                <a:close/>
                <a:moveTo>
                  <a:pt x="2148" y="1697"/>
                </a:moveTo>
                <a:lnTo>
                  <a:pt x="2154" y="1697"/>
                </a:lnTo>
                <a:lnTo>
                  <a:pt x="2154" y="1699"/>
                </a:lnTo>
                <a:lnTo>
                  <a:pt x="2148" y="1699"/>
                </a:lnTo>
                <a:lnTo>
                  <a:pt x="2148" y="1697"/>
                </a:lnTo>
                <a:close/>
                <a:moveTo>
                  <a:pt x="2157" y="1697"/>
                </a:moveTo>
                <a:lnTo>
                  <a:pt x="2163" y="1697"/>
                </a:lnTo>
                <a:lnTo>
                  <a:pt x="2163" y="1699"/>
                </a:lnTo>
                <a:lnTo>
                  <a:pt x="2157" y="1699"/>
                </a:lnTo>
                <a:lnTo>
                  <a:pt x="2157" y="1697"/>
                </a:lnTo>
                <a:close/>
                <a:moveTo>
                  <a:pt x="2165" y="1697"/>
                </a:moveTo>
                <a:lnTo>
                  <a:pt x="2171" y="1697"/>
                </a:lnTo>
                <a:lnTo>
                  <a:pt x="2171" y="1699"/>
                </a:lnTo>
                <a:lnTo>
                  <a:pt x="2165" y="1699"/>
                </a:lnTo>
                <a:lnTo>
                  <a:pt x="2165" y="1697"/>
                </a:lnTo>
                <a:close/>
                <a:moveTo>
                  <a:pt x="2173" y="1697"/>
                </a:moveTo>
                <a:lnTo>
                  <a:pt x="2179" y="1697"/>
                </a:lnTo>
                <a:lnTo>
                  <a:pt x="2179" y="1699"/>
                </a:lnTo>
                <a:lnTo>
                  <a:pt x="2173" y="1699"/>
                </a:lnTo>
                <a:lnTo>
                  <a:pt x="2173" y="1697"/>
                </a:lnTo>
                <a:close/>
                <a:moveTo>
                  <a:pt x="2181" y="1697"/>
                </a:moveTo>
                <a:lnTo>
                  <a:pt x="2187" y="1697"/>
                </a:lnTo>
                <a:lnTo>
                  <a:pt x="2187" y="1699"/>
                </a:lnTo>
                <a:lnTo>
                  <a:pt x="2181" y="1699"/>
                </a:lnTo>
                <a:lnTo>
                  <a:pt x="2181" y="1697"/>
                </a:lnTo>
                <a:close/>
                <a:moveTo>
                  <a:pt x="2189" y="1697"/>
                </a:moveTo>
                <a:lnTo>
                  <a:pt x="2195" y="1697"/>
                </a:lnTo>
                <a:lnTo>
                  <a:pt x="2195" y="1699"/>
                </a:lnTo>
                <a:lnTo>
                  <a:pt x="2189" y="1699"/>
                </a:lnTo>
                <a:lnTo>
                  <a:pt x="2189" y="1697"/>
                </a:lnTo>
                <a:close/>
                <a:moveTo>
                  <a:pt x="2197" y="1697"/>
                </a:moveTo>
                <a:lnTo>
                  <a:pt x="2203" y="1697"/>
                </a:lnTo>
                <a:lnTo>
                  <a:pt x="2203" y="1699"/>
                </a:lnTo>
                <a:lnTo>
                  <a:pt x="2197" y="1699"/>
                </a:lnTo>
                <a:lnTo>
                  <a:pt x="2197" y="1697"/>
                </a:lnTo>
                <a:close/>
                <a:moveTo>
                  <a:pt x="2205" y="1697"/>
                </a:moveTo>
                <a:lnTo>
                  <a:pt x="2211" y="1697"/>
                </a:lnTo>
                <a:lnTo>
                  <a:pt x="2211" y="1699"/>
                </a:lnTo>
                <a:lnTo>
                  <a:pt x="2205" y="1699"/>
                </a:lnTo>
                <a:lnTo>
                  <a:pt x="2205" y="1697"/>
                </a:lnTo>
                <a:close/>
                <a:moveTo>
                  <a:pt x="2213" y="1697"/>
                </a:moveTo>
                <a:lnTo>
                  <a:pt x="2219" y="1697"/>
                </a:lnTo>
                <a:lnTo>
                  <a:pt x="2219" y="1699"/>
                </a:lnTo>
                <a:lnTo>
                  <a:pt x="2213" y="1699"/>
                </a:lnTo>
                <a:lnTo>
                  <a:pt x="2213" y="1697"/>
                </a:lnTo>
                <a:close/>
                <a:moveTo>
                  <a:pt x="2221" y="1697"/>
                </a:moveTo>
                <a:lnTo>
                  <a:pt x="2227" y="1697"/>
                </a:lnTo>
                <a:lnTo>
                  <a:pt x="2227" y="1699"/>
                </a:lnTo>
                <a:lnTo>
                  <a:pt x="2221" y="1699"/>
                </a:lnTo>
                <a:lnTo>
                  <a:pt x="2221" y="1697"/>
                </a:lnTo>
                <a:close/>
                <a:moveTo>
                  <a:pt x="2229" y="1697"/>
                </a:moveTo>
                <a:lnTo>
                  <a:pt x="2235" y="1697"/>
                </a:lnTo>
                <a:lnTo>
                  <a:pt x="2235" y="1699"/>
                </a:lnTo>
                <a:lnTo>
                  <a:pt x="2229" y="1699"/>
                </a:lnTo>
                <a:lnTo>
                  <a:pt x="2229" y="1697"/>
                </a:lnTo>
                <a:close/>
                <a:moveTo>
                  <a:pt x="2237" y="1697"/>
                </a:moveTo>
                <a:lnTo>
                  <a:pt x="2243" y="1697"/>
                </a:lnTo>
                <a:lnTo>
                  <a:pt x="2243" y="1699"/>
                </a:lnTo>
                <a:lnTo>
                  <a:pt x="2237" y="1699"/>
                </a:lnTo>
                <a:lnTo>
                  <a:pt x="2237" y="1697"/>
                </a:lnTo>
                <a:close/>
                <a:moveTo>
                  <a:pt x="2245" y="1697"/>
                </a:moveTo>
                <a:lnTo>
                  <a:pt x="2251" y="1697"/>
                </a:lnTo>
                <a:lnTo>
                  <a:pt x="2251" y="1699"/>
                </a:lnTo>
                <a:lnTo>
                  <a:pt x="2245" y="1699"/>
                </a:lnTo>
                <a:lnTo>
                  <a:pt x="2245" y="1697"/>
                </a:lnTo>
                <a:close/>
                <a:moveTo>
                  <a:pt x="2253" y="1697"/>
                </a:moveTo>
                <a:lnTo>
                  <a:pt x="2260" y="1697"/>
                </a:lnTo>
                <a:lnTo>
                  <a:pt x="2260" y="1699"/>
                </a:lnTo>
                <a:lnTo>
                  <a:pt x="2253" y="1699"/>
                </a:lnTo>
                <a:lnTo>
                  <a:pt x="2253" y="1697"/>
                </a:lnTo>
                <a:close/>
                <a:moveTo>
                  <a:pt x="2262" y="1697"/>
                </a:moveTo>
                <a:lnTo>
                  <a:pt x="2268" y="1697"/>
                </a:lnTo>
                <a:lnTo>
                  <a:pt x="2268" y="1699"/>
                </a:lnTo>
                <a:lnTo>
                  <a:pt x="2262" y="1699"/>
                </a:lnTo>
                <a:lnTo>
                  <a:pt x="2262" y="1697"/>
                </a:lnTo>
                <a:close/>
                <a:moveTo>
                  <a:pt x="2270" y="1697"/>
                </a:moveTo>
                <a:lnTo>
                  <a:pt x="2276" y="1697"/>
                </a:lnTo>
                <a:lnTo>
                  <a:pt x="2276" y="1699"/>
                </a:lnTo>
                <a:lnTo>
                  <a:pt x="2270" y="1699"/>
                </a:lnTo>
                <a:lnTo>
                  <a:pt x="2270" y="1697"/>
                </a:lnTo>
                <a:close/>
                <a:moveTo>
                  <a:pt x="2278" y="1697"/>
                </a:moveTo>
                <a:lnTo>
                  <a:pt x="2284" y="1697"/>
                </a:lnTo>
                <a:lnTo>
                  <a:pt x="2284" y="1699"/>
                </a:lnTo>
                <a:lnTo>
                  <a:pt x="2278" y="1699"/>
                </a:lnTo>
                <a:lnTo>
                  <a:pt x="2278" y="1697"/>
                </a:lnTo>
                <a:close/>
                <a:moveTo>
                  <a:pt x="2286" y="1697"/>
                </a:moveTo>
                <a:lnTo>
                  <a:pt x="2292" y="1697"/>
                </a:lnTo>
                <a:lnTo>
                  <a:pt x="2292" y="1699"/>
                </a:lnTo>
                <a:lnTo>
                  <a:pt x="2286" y="1699"/>
                </a:lnTo>
                <a:lnTo>
                  <a:pt x="2286" y="1697"/>
                </a:lnTo>
                <a:close/>
                <a:moveTo>
                  <a:pt x="2294" y="1697"/>
                </a:moveTo>
                <a:lnTo>
                  <a:pt x="2300" y="1697"/>
                </a:lnTo>
                <a:lnTo>
                  <a:pt x="2300" y="1699"/>
                </a:lnTo>
                <a:lnTo>
                  <a:pt x="2294" y="1699"/>
                </a:lnTo>
                <a:lnTo>
                  <a:pt x="2294" y="1697"/>
                </a:lnTo>
                <a:close/>
                <a:moveTo>
                  <a:pt x="2302" y="1697"/>
                </a:moveTo>
                <a:lnTo>
                  <a:pt x="2308" y="1697"/>
                </a:lnTo>
                <a:lnTo>
                  <a:pt x="2308" y="1699"/>
                </a:lnTo>
                <a:lnTo>
                  <a:pt x="2302" y="1699"/>
                </a:lnTo>
                <a:lnTo>
                  <a:pt x="2302" y="1697"/>
                </a:lnTo>
                <a:close/>
                <a:moveTo>
                  <a:pt x="2310" y="1697"/>
                </a:moveTo>
                <a:lnTo>
                  <a:pt x="2316" y="1697"/>
                </a:lnTo>
                <a:lnTo>
                  <a:pt x="2316" y="1699"/>
                </a:lnTo>
                <a:lnTo>
                  <a:pt x="2310" y="1699"/>
                </a:lnTo>
                <a:lnTo>
                  <a:pt x="2310" y="1697"/>
                </a:lnTo>
                <a:close/>
                <a:moveTo>
                  <a:pt x="2318" y="1697"/>
                </a:moveTo>
                <a:lnTo>
                  <a:pt x="2324" y="1697"/>
                </a:lnTo>
                <a:lnTo>
                  <a:pt x="2324" y="1699"/>
                </a:lnTo>
                <a:lnTo>
                  <a:pt x="2318" y="1699"/>
                </a:lnTo>
                <a:lnTo>
                  <a:pt x="2318" y="1697"/>
                </a:lnTo>
                <a:close/>
                <a:moveTo>
                  <a:pt x="2326" y="1697"/>
                </a:moveTo>
                <a:lnTo>
                  <a:pt x="2332" y="1697"/>
                </a:lnTo>
                <a:lnTo>
                  <a:pt x="2332" y="1699"/>
                </a:lnTo>
                <a:lnTo>
                  <a:pt x="2326" y="1699"/>
                </a:lnTo>
                <a:lnTo>
                  <a:pt x="2326" y="1697"/>
                </a:lnTo>
                <a:close/>
                <a:moveTo>
                  <a:pt x="2334" y="1697"/>
                </a:moveTo>
                <a:lnTo>
                  <a:pt x="2340" y="1697"/>
                </a:lnTo>
                <a:lnTo>
                  <a:pt x="2340" y="1699"/>
                </a:lnTo>
                <a:lnTo>
                  <a:pt x="2334" y="1699"/>
                </a:lnTo>
                <a:lnTo>
                  <a:pt x="2334" y="1697"/>
                </a:lnTo>
                <a:close/>
                <a:moveTo>
                  <a:pt x="2342" y="1697"/>
                </a:moveTo>
                <a:lnTo>
                  <a:pt x="2348" y="1697"/>
                </a:lnTo>
                <a:lnTo>
                  <a:pt x="2348" y="1699"/>
                </a:lnTo>
                <a:lnTo>
                  <a:pt x="2342" y="1699"/>
                </a:lnTo>
                <a:lnTo>
                  <a:pt x="2342" y="1697"/>
                </a:lnTo>
                <a:close/>
                <a:moveTo>
                  <a:pt x="2350" y="1697"/>
                </a:moveTo>
                <a:lnTo>
                  <a:pt x="2356" y="1697"/>
                </a:lnTo>
                <a:lnTo>
                  <a:pt x="2356" y="1699"/>
                </a:lnTo>
                <a:lnTo>
                  <a:pt x="2350" y="1699"/>
                </a:lnTo>
                <a:lnTo>
                  <a:pt x="2350" y="1697"/>
                </a:lnTo>
                <a:close/>
                <a:moveTo>
                  <a:pt x="2358" y="1697"/>
                </a:moveTo>
                <a:lnTo>
                  <a:pt x="2365" y="1697"/>
                </a:lnTo>
                <a:lnTo>
                  <a:pt x="2365" y="1699"/>
                </a:lnTo>
                <a:lnTo>
                  <a:pt x="2358" y="1699"/>
                </a:lnTo>
                <a:lnTo>
                  <a:pt x="2358" y="1697"/>
                </a:lnTo>
                <a:close/>
                <a:moveTo>
                  <a:pt x="2367" y="1697"/>
                </a:moveTo>
                <a:lnTo>
                  <a:pt x="2373" y="1697"/>
                </a:lnTo>
                <a:lnTo>
                  <a:pt x="2373" y="1699"/>
                </a:lnTo>
                <a:lnTo>
                  <a:pt x="2367" y="1699"/>
                </a:lnTo>
                <a:lnTo>
                  <a:pt x="2367" y="1697"/>
                </a:lnTo>
                <a:close/>
                <a:moveTo>
                  <a:pt x="2375" y="1697"/>
                </a:moveTo>
                <a:lnTo>
                  <a:pt x="2381" y="1697"/>
                </a:lnTo>
                <a:lnTo>
                  <a:pt x="2381" y="1699"/>
                </a:lnTo>
                <a:lnTo>
                  <a:pt x="2375" y="1699"/>
                </a:lnTo>
                <a:lnTo>
                  <a:pt x="2375" y="1697"/>
                </a:lnTo>
                <a:close/>
                <a:moveTo>
                  <a:pt x="2383" y="1697"/>
                </a:moveTo>
                <a:lnTo>
                  <a:pt x="2389" y="1697"/>
                </a:lnTo>
                <a:lnTo>
                  <a:pt x="2389" y="1699"/>
                </a:lnTo>
                <a:lnTo>
                  <a:pt x="2383" y="1699"/>
                </a:lnTo>
                <a:lnTo>
                  <a:pt x="2383" y="1697"/>
                </a:lnTo>
                <a:close/>
                <a:moveTo>
                  <a:pt x="2391" y="1697"/>
                </a:moveTo>
                <a:lnTo>
                  <a:pt x="2397" y="1697"/>
                </a:lnTo>
                <a:lnTo>
                  <a:pt x="2397" y="1699"/>
                </a:lnTo>
                <a:lnTo>
                  <a:pt x="2391" y="1699"/>
                </a:lnTo>
                <a:lnTo>
                  <a:pt x="2391" y="1697"/>
                </a:lnTo>
                <a:close/>
                <a:moveTo>
                  <a:pt x="2399" y="1697"/>
                </a:moveTo>
                <a:lnTo>
                  <a:pt x="2405" y="1697"/>
                </a:lnTo>
                <a:lnTo>
                  <a:pt x="2405" y="1699"/>
                </a:lnTo>
                <a:lnTo>
                  <a:pt x="2399" y="1699"/>
                </a:lnTo>
                <a:lnTo>
                  <a:pt x="2399" y="1697"/>
                </a:lnTo>
                <a:close/>
                <a:moveTo>
                  <a:pt x="2407" y="1697"/>
                </a:moveTo>
                <a:lnTo>
                  <a:pt x="2413" y="1697"/>
                </a:lnTo>
                <a:lnTo>
                  <a:pt x="2413" y="1699"/>
                </a:lnTo>
                <a:lnTo>
                  <a:pt x="2407" y="1699"/>
                </a:lnTo>
                <a:lnTo>
                  <a:pt x="2407" y="1697"/>
                </a:lnTo>
                <a:close/>
                <a:moveTo>
                  <a:pt x="2415" y="1697"/>
                </a:moveTo>
                <a:lnTo>
                  <a:pt x="2421" y="1697"/>
                </a:lnTo>
                <a:lnTo>
                  <a:pt x="2421" y="1699"/>
                </a:lnTo>
                <a:lnTo>
                  <a:pt x="2415" y="1699"/>
                </a:lnTo>
                <a:lnTo>
                  <a:pt x="2415" y="1697"/>
                </a:lnTo>
                <a:close/>
                <a:moveTo>
                  <a:pt x="2423" y="1697"/>
                </a:moveTo>
                <a:lnTo>
                  <a:pt x="2429" y="1697"/>
                </a:lnTo>
                <a:lnTo>
                  <a:pt x="2429" y="1699"/>
                </a:lnTo>
                <a:lnTo>
                  <a:pt x="2423" y="1699"/>
                </a:lnTo>
                <a:lnTo>
                  <a:pt x="2423" y="1697"/>
                </a:lnTo>
                <a:close/>
                <a:moveTo>
                  <a:pt x="2431" y="1697"/>
                </a:moveTo>
                <a:lnTo>
                  <a:pt x="2437" y="1697"/>
                </a:lnTo>
                <a:lnTo>
                  <a:pt x="2437" y="1699"/>
                </a:lnTo>
                <a:lnTo>
                  <a:pt x="2431" y="1699"/>
                </a:lnTo>
                <a:lnTo>
                  <a:pt x="2431" y="1697"/>
                </a:lnTo>
                <a:close/>
                <a:moveTo>
                  <a:pt x="2439" y="1697"/>
                </a:moveTo>
                <a:lnTo>
                  <a:pt x="2445" y="1697"/>
                </a:lnTo>
                <a:lnTo>
                  <a:pt x="2445" y="1699"/>
                </a:lnTo>
                <a:lnTo>
                  <a:pt x="2439" y="1699"/>
                </a:lnTo>
                <a:lnTo>
                  <a:pt x="2439" y="1697"/>
                </a:lnTo>
                <a:close/>
                <a:moveTo>
                  <a:pt x="2447" y="1697"/>
                </a:moveTo>
                <a:lnTo>
                  <a:pt x="2453" y="1697"/>
                </a:lnTo>
                <a:lnTo>
                  <a:pt x="2453" y="1699"/>
                </a:lnTo>
                <a:lnTo>
                  <a:pt x="2447" y="1699"/>
                </a:lnTo>
                <a:lnTo>
                  <a:pt x="2447" y="1697"/>
                </a:lnTo>
                <a:close/>
                <a:moveTo>
                  <a:pt x="2455" y="1697"/>
                </a:moveTo>
                <a:lnTo>
                  <a:pt x="2461" y="1697"/>
                </a:lnTo>
                <a:lnTo>
                  <a:pt x="2461" y="1699"/>
                </a:lnTo>
                <a:lnTo>
                  <a:pt x="2455" y="1699"/>
                </a:lnTo>
                <a:lnTo>
                  <a:pt x="2455" y="1697"/>
                </a:lnTo>
                <a:close/>
                <a:moveTo>
                  <a:pt x="2463" y="1697"/>
                </a:moveTo>
                <a:lnTo>
                  <a:pt x="2470" y="1697"/>
                </a:lnTo>
                <a:lnTo>
                  <a:pt x="2470" y="1699"/>
                </a:lnTo>
                <a:lnTo>
                  <a:pt x="2463" y="1699"/>
                </a:lnTo>
                <a:lnTo>
                  <a:pt x="2463" y="1697"/>
                </a:lnTo>
                <a:close/>
                <a:moveTo>
                  <a:pt x="2472" y="1697"/>
                </a:moveTo>
                <a:lnTo>
                  <a:pt x="2478" y="1697"/>
                </a:lnTo>
                <a:lnTo>
                  <a:pt x="2478" y="1699"/>
                </a:lnTo>
                <a:lnTo>
                  <a:pt x="2472" y="1699"/>
                </a:lnTo>
                <a:lnTo>
                  <a:pt x="2472" y="1697"/>
                </a:lnTo>
                <a:close/>
                <a:moveTo>
                  <a:pt x="2480" y="1697"/>
                </a:moveTo>
                <a:lnTo>
                  <a:pt x="2486" y="1697"/>
                </a:lnTo>
                <a:lnTo>
                  <a:pt x="2486" y="1699"/>
                </a:lnTo>
                <a:lnTo>
                  <a:pt x="2480" y="1699"/>
                </a:lnTo>
                <a:lnTo>
                  <a:pt x="2480" y="1697"/>
                </a:lnTo>
                <a:close/>
                <a:moveTo>
                  <a:pt x="2488" y="1697"/>
                </a:moveTo>
                <a:lnTo>
                  <a:pt x="2494" y="1697"/>
                </a:lnTo>
                <a:lnTo>
                  <a:pt x="2494" y="1699"/>
                </a:lnTo>
                <a:lnTo>
                  <a:pt x="2488" y="1699"/>
                </a:lnTo>
                <a:lnTo>
                  <a:pt x="2488" y="1697"/>
                </a:lnTo>
                <a:close/>
                <a:moveTo>
                  <a:pt x="2496" y="1697"/>
                </a:moveTo>
                <a:lnTo>
                  <a:pt x="2502" y="1697"/>
                </a:lnTo>
                <a:lnTo>
                  <a:pt x="2502" y="1699"/>
                </a:lnTo>
                <a:lnTo>
                  <a:pt x="2496" y="1699"/>
                </a:lnTo>
                <a:lnTo>
                  <a:pt x="2496" y="1697"/>
                </a:lnTo>
                <a:close/>
                <a:moveTo>
                  <a:pt x="2504" y="1697"/>
                </a:moveTo>
                <a:lnTo>
                  <a:pt x="2510" y="1697"/>
                </a:lnTo>
                <a:lnTo>
                  <a:pt x="2510" y="1699"/>
                </a:lnTo>
                <a:lnTo>
                  <a:pt x="2504" y="1699"/>
                </a:lnTo>
                <a:lnTo>
                  <a:pt x="2504" y="1697"/>
                </a:lnTo>
                <a:close/>
                <a:moveTo>
                  <a:pt x="2512" y="1697"/>
                </a:moveTo>
                <a:lnTo>
                  <a:pt x="2518" y="1697"/>
                </a:lnTo>
                <a:lnTo>
                  <a:pt x="2518" y="1699"/>
                </a:lnTo>
                <a:lnTo>
                  <a:pt x="2512" y="1699"/>
                </a:lnTo>
                <a:lnTo>
                  <a:pt x="2512" y="1697"/>
                </a:lnTo>
                <a:close/>
                <a:moveTo>
                  <a:pt x="2520" y="1697"/>
                </a:moveTo>
                <a:lnTo>
                  <a:pt x="2526" y="1697"/>
                </a:lnTo>
                <a:lnTo>
                  <a:pt x="2526" y="1699"/>
                </a:lnTo>
                <a:lnTo>
                  <a:pt x="2520" y="1699"/>
                </a:lnTo>
                <a:lnTo>
                  <a:pt x="2520" y="1697"/>
                </a:lnTo>
                <a:close/>
                <a:moveTo>
                  <a:pt x="2528" y="1697"/>
                </a:moveTo>
                <a:lnTo>
                  <a:pt x="2534" y="1697"/>
                </a:lnTo>
                <a:lnTo>
                  <a:pt x="2534" y="1699"/>
                </a:lnTo>
                <a:lnTo>
                  <a:pt x="2528" y="1699"/>
                </a:lnTo>
                <a:lnTo>
                  <a:pt x="2528" y="1697"/>
                </a:lnTo>
                <a:close/>
                <a:moveTo>
                  <a:pt x="2536" y="1697"/>
                </a:moveTo>
                <a:lnTo>
                  <a:pt x="2542" y="1697"/>
                </a:lnTo>
                <a:lnTo>
                  <a:pt x="2542" y="1699"/>
                </a:lnTo>
                <a:lnTo>
                  <a:pt x="2536" y="1699"/>
                </a:lnTo>
                <a:lnTo>
                  <a:pt x="2536" y="1697"/>
                </a:lnTo>
                <a:close/>
                <a:moveTo>
                  <a:pt x="2544" y="1697"/>
                </a:moveTo>
                <a:lnTo>
                  <a:pt x="2550" y="1697"/>
                </a:lnTo>
                <a:lnTo>
                  <a:pt x="2550" y="1699"/>
                </a:lnTo>
                <a:lnTo>
                  <a:pt x="2544" y="1699"/>
                </a:lnTo>
                <a:lnTo>
                  <a:pt x="2544" y="1697"/>
                </a:lnTo>
                <a:close/>
                <a:moveTo>
                  <a:pt x="2552" y="1697"/>
                </a:moveTo>
                <a:lnTo>
                  <a:pt x="2558" y="1697"/>
                </a:lnTo>
                <a:lnTo>
                  <a:pt x="2558" y="1699"/>
                </a:lnTo>
                <a:lnTo>
                  <a:pt x="2552" y="1699"/>
                </a:lnTo>
                <a:lnTo>
                  <a:pt x="2552" y="1697"/>
                </a:lnTo>
                <a:close/>
                <a:moveTo>
                  <a:pt x="2560" y="1697"/>
                </a:moveTo>
                <a:lnTo>
                  <a:pt x="2566" y="1697"/>
                </a:lnTo>
                <a:lnTo>
                  <a:pt x="2566" y="1699"/>
                </a:lnTo>
                <a:lnTo>
                  <a:pt x="2560" y="1699"/>
                </a:lnTo>
                <a:lnTo>
                  <a:pt x="2560" y="1697"/>
                </a:lnTo>
                <a:close/>
                <a:moveTo>
                  <a:pt x="2568" y="1697"/>
                </a:moveTo>
                <a:lnTo>
                  <a:pt x="2575" y="1697"/>
                </a:lnTo>
                <a:lnTo>
                  <a:pt x="2575" y="1699"/>
                </a:lnTo>
                <a:lnTo>
                  <a:pt x="2568" y="1699"/>
                </a:lnTo>
                <a:lnTo>
                  <a:pt x="2568" y="1697"/>
                </a:lnTo>
                <a:close/>
                <a:moveTo>
                  <a:pt x="2577" y="1697"/>
                </a:moveTo>
                <a:lnTo>
                  <a:pt x="2583" y="1697"/>
                </a:lnTo>
                <a:lnTo>
                  <a:pt x="2583" y="1699"/>
                </a:lnTo>
                <a:lnTo>
                  <a:pt x="2577" y="1699"/>
                </a:lnTo>
                <a:lnTo>
                  <a:pt x="2577" y="1697"/>
                </a:lnTo>
                <a:close/>
                <a:moveTo>
                  <a:pt x="2585" y="1697"/>
                </a:moveTo>
                <a:lnTo>
                  <a:pt x="2591" y="1697"/>
                </a:lnTo>
                <a:lnTo>
                  <a:pt x="2591" y="1699"/>
                </a:lnTo>
                <a:lnTo>
                  <a:pt x="2585" y="1699"/>
                </a:lnTo>
                <a:lnTo>
                  <a:pt x="2585" y="1697"/>
                </a:lnTo>
                <a:close/>
                <a:moveTo>
                  <a:pt x="2593" y="1697"/>
                </a:moveTo>
                <a:lnTo>
                  <a:pt x="2599" y="1697"/>
                </a:lnTo>
                <a:lnTo>
                  <a:pt x="2599" y="1699"/>
                </a:lnTo>
                <a:lnTo>
                  <a:pt x="2593" y="1699"/>
                </a:lnTo>
                <a:lnTo>
                  <a:pt x="2593" y="1697"/>
                </a:lnTo>
                <a:close/>
                <a:moveTo>
                  <a:pt x="2601" y="1697"/>
                </a:moveTo>
                <a:lnTo>
                  <a:pt x="2607" y="1697"/>
                </a:lnTo>
                <a:lnTo>
                  <a:pt x="2607" y="1699"/>
                </a:lnTo>
                <a:lnTo>
                  <a:pt x="2601" y="1699"/>
                </a:lnTo>
                <a:lnTo>
                  <a:pt x="2601" y="1697"/>
                </a:lnTo>
                <a:close/>
                <a:moveTo>
                  <a:pt x="2609" y="1697"/>
                </a:moveTo>
                <a:lnTo>
                  <a:pt x="2615" y="1697"/>
                </a:lnTo>
                <a:lnTo>
                  <a:pt x="2615" y="1699"/>
                </a:lnTo>
                <a:lnTo>
                  <a:pt x="2609" y="1699"/>
                </a:lnTo>
                <a:lnTo>
                  <a:pt x="2609" y="1697"/>
                </a:lnTo>
                <a:close/>
                <a:moveTo>
                  <a:pt x="2617" y="1697"/>
                </a:moveTo>
                <a:lnTo>
                  <a:pt x="2623" y="1697"/>
                </a:lnTo>
                <a:lnTo>
                  <a:pt x="2623" y="1699"/>
                </a:lnTo>
                <a:lnTo>
                  <a:pt x="2617" y="1699"/>
                </a:lnTo>
                <a:lnTo>
                  <a:pt x="2617" y="1697"/>
                </a:lnTo>
                <a:close/>
                <a:moveTo>
                  <a:pt x="2625" y="1697"/>
                </a:moveTo>
                <a:lnTo>
                  <a:pt x="2631" y="1697"/>
                </a:lnTo>
                <a:lnTo>
                  <a:pt x="2631" y="1699"/>
                </a:lnTo>
                <a:lnTo>
                  <a:pt x="2625" y="1699"/>
                </a:lnTo>
                <a:lnTo>
                  <a:pt x="2625" y="1697"/>
                </a:lnTo>
                <a:close/>
                <a:moveTo>
                  <a:pt x="2633" y="1697"/>
                </a:moveTo>
                <a:lnTo>
                  <a:pt x="2639" y="1697"/>
                </a:lnTo>
                <a:lnTo>
                  <a:pt x="2639" y="1699"/>
                </a:lnTo>
                <a:lnTo>
                  <a:pt x="2633" y="1699"/>
                </a:lnTo>
                <a:lnTo>
                  <a:pt x="2633" y="1697"/>
                </a:lnTo>
                <a:close/>
                <a:moveTo>
                  <a:pt x="2641" y="1697"/>
                </a:moveTo>
                <a:lnTo>
                  <a:pt x="2647" y="1697"/>
                </a:lnTo>
                <a:lnTo>
                  <a:pt x="2647" y="1699"/>
                </a:lnTo>
                <a:lnTo>
                  <a:pt x="2641" y="1699"/>
                </a:lnTo>
                <a:lnTo>
                  <a:pt x="2641" y="1697"/>
                </a:lnTo>
                <a:close/>
                <a:moveTo>
                  <a:pt x="2649" y="1697"/>
                </a:moveTo>
                <a:lnTo>
                  <a:pt x="2655" y="1697"/>
                </a:lnTo>
                <a:lnTo>
                  <a:pt x="2655" y="1699"/>
                </a:lnTo>
                <a:lnTo>
                  <a:pt x="2649" y="1699"/>
                </a:lnTo>
                <a:lnTo>
                  <a:pt x="2649" y="1697"/>
                </a:lnTo>
                <a:close/>
                <a:moveTo>
                  <a:pt x="2657" y="1697"/>
                </a:moveTo>
                <a:lnTo>
                  <a:pt x="2663" y="1697"/>
                </a:lnTo>
                <a:lnTo>
                  <a:pt x="2663" y="1699"/>
                </a:lnTo>
                <a:lnTo>
                  <a:pt x="2657" y="1699"/>
                </a:lnTo>
                <a:lnTo>
                  <a:pt x="2657" y="1697"/>
                </a:lnTo>
                <a:close/>
                <a:moveTo>
                  <a:pt x="2665" y="1697"/>
                </a:moveTo>
                <a:lnTo>
                  <a:pt x="2671" y="1697"/>
                </a:lnTo>
                <a:lnTo>
                  <a:pt x="2671" y="1699"/>
                </a:lnTo>
                <a:lnTo>
                  <a:pt x="2665" y="1699"/>
                </a:lnTo>
                <a:lnTo>
                  <a:pt x="2665" y="1697"/>
                </a:lnTo>
                <a:close/>
                <a:moveTo>
                  <a:pt x="2674" y="1697"/>
                </a:moveTo>
                <a:lnTo>
                  <a:pt x="2680" y="1697"/>
                </a:lnTo>
                <a:lnTo>
                  <a:pt x="2680" y="1699"/>
                </a:lnTo>
                <a:lnTo>
                  <a:pt x="2674" y="1699"/>
                </a:lnTo>
                <a:lnTo>
                  <a:pt x="2674" y="1697"/>
                </a:lnTo>
                <a:close/>
                <a:moveTo>
                  <a:pt x="2682" y="1697"/>
                </a:moveTo>
                <a:lnTo>
                  <a:pt x="2688" y="1697"/>
                </a:lnTo>
                <a:lnTo>
                  <a:pt x="2688" y="1699"/>
                </a:lnTo>
                <a:lnTo>
                  <a:pt x="2682" y="1699"/>
                </a:lnTo>
                <a:lnTo>
                  <a:pt x="2682" y="1697"/>
                </a:lnTo>
                <a:close/>
                <a:moveTo>
                  <a:pt x="2690" y="1697"/>
                </a:moveTo>
                <a:lnTo>
                  <a:pt x="2696" y="1697"/>
                </a:lnTo>
                <a:lnTo>
                  <a:pt x="2696" y="1699"/>
                </a:lnTo>
                <a:lnTo>
                  <a:pt x="2690" y="1699"/>
                </a:lnTo>
                <a:lnTo>
                  <a:pt x="2690" y="1697"/>
                </a:lnTo>
                <a:close/>
                <a:moveTo>
                  <a:pt x="2698" y="1697"/>
                </a:moveTo>
                <a:lnTo>
                  <a:pt x="2704" y="1697"/>
                </a:lnTo>
                <a:lnTo>
                  <a:pt x="2704" y="1699"/>
                </a:lnTo>
                <a:lnTo>
                  <a:pt x="2698" y="1699"/>
                </a:lnTo>
                <a:lnTo>
                  <a:pt x="2698" y="1697"/>
                </a:lnTo>
                <a:close/>
                <a:moveTo>
                  <a:pt x="2706" y="1697"/>
                </a:moveTo>
                <a:lnTo>
                  <a:pt x="2712" y="1697"/>
                </a:lnTo>
                <a:lnTo>
                  <a:pt x="2712" y="1699"/>
                </a:lnTo>
                <a:lnTo>
                  <a:pt x="2706" y="1699"/>
                </a:lnTo>
                <a:lnTo>
                  <a:pt x="2706" y="1697"/>
                </a:lnTo>
                <a:close/>
                <a:moveTo>
                  <a:pt x="2714" y="1697"/>
                </a:moveTo>
                <a:lnTo>
                  <a:pt x="2720" y="1697"/>
                </a:lnTo>
                <a:lnTo>
                  <a:pt x="2720" y="1699"/>
                </a:lnTo>
                <a:lnTo>
                  <a:pt x="2714" y="1699"/>
                </a:lnTo>
                <a:lnTo>
                  <a:pt x="2714" y="1697"/>
                </a:lnTo>
                <a:close/>
                <a:moveTo>
                  <a:pt x="2722" y="1697"/>
                </a:moveTo>
                <a:lnTo>
                  <a:pt x="2728" y="1697"/>
                </a:lnTo>
                <a:lnTo>
                  <a:pt x="2728" y="1699"/>
                </a:lnTo>
                <a:lnTo>
                  <a:pt x="2722" y="1699"/>
                </a:lnTo>
                <a:lnTo>
                  <a:pt x="2722" y="1697"/>
                </a:lnTo>
                <a:close/>
                <a:moveTo>
                  <a:pt x="2730" y="1697"/>
                </a:moveTo>
                <a:lnTo>
                  <a:pt x="2736" y="1697"/>
                </a:lnTo>
                <a:lnTo>
                  <a:pt x="2736" y="1699"/>
                </a:lnTo>
                <a:lnTo>
                  <a:pt x="2730" y="1699"/>
                </a:lnTo>
                <a:lnTo>
                  <a:pt x="2730" y="1697"/>
                </a:lnTo>
                <a:close/>
                <a:moveTo>
                  <a:pt x="2738" y="1697"/>
                </a:moveTo>
                <a:lnTo>
                  <a:pt x="2744" y="1697"/>
                </a:lnTo>
                <a:lnTo>
                  <a:pt x="2744" y="1699"/>
                </a:lnTo>
                <a:lnTo>
                  <a:pt x="2738" y="1699"/>
                </a:lnTo>
                <a:lnTo>
                  <a:pt x="2738" y="1697"/>
                </a:lnTo>
                <a:close/>
                <a:moveTo>
                  <a:pt x="2746" y="1697"/>
                </a:moveTo>
                <a:lnTo>
                  <a:pt x="2752" y="1697"/>
                </a:lnTo>
                <a:lnTo>
                  <a:pt x="2752" y="1699"/>
                </a:lnTo>
                <a:lnTo>
                  <a:pt x="2746" y="1699"/>
                </a:lnTo>
                <a:lnTo>
                  <a:pt x="2746" y="1697"/>
                </a:lnTo>
                <a:close/>
                <a:moveTo>
                  <a:pt x="2754" y="1697"/>
                </a:moveTo>
                <a:lnTo>
                  <a:pt x="2760" y="1697"/>
                </a:lnTo>
                <a:lnTo>
                  <a:pt x="2760" y="1699"/>
                </a:lnTo>
                <a:lnTo>
                  <a:pt x="2754" y="1699"/>
                </a:lnTo>
                <a:lnTo>
                  <a:pt x="2754" y="1697"/>
                </a:lnTo>
                <a:close/>
                <a:moveTo>
                  <a:pt x="2762" y="1697"/>
                </a:moveTo>
                <a:lnTo>
                  <a:pt x="2768" y="1697"/>
                </a:lnTo>
                <a:lnTo>
                  <a:pt x="2768" y="1699"/>
                </a:lnTo>
                <a:lnTo>
                  <a:pt x="2762" y="1699"/>
                </a:lnTo>
                <a:lnTo>
                  <a:pt x="2762" y="1697"/>
                </a:lnTo>
                <a:close/>
                <a:moveTo>
                  <a:pt x="2770" y="1697"/>
                </a:moveTo>
                <a:lnTo>
                  <a:pt x="2777" y="1697"/>
                </a:lnTo>
                <a:lnTo>
                  <a:pt x="2777" y="1699"/>
                </a:lnTo>
                <a:lnTo>
                  <a:pt x="2770" y="1699"/>
                </a:lnTo>
                <a:lnTo>
                  <a:pt x="2770" y="1697"/>
                </a:lnTo>
                <a:close/>
                <a:moveTo>
                  <a:pt x="2779" y="1697"/>
                </a:moveTo>
                <a:lnTo>
                  <a:pt x="2785" y="1697"/>
                </a:lnTo>
                <a:lnTo>
                  <a:pt x="2785" y="1699"/>
                </a:lnTo>
                <a:lnTo>
                  <a:pt x="2779" y="1699"/>
                </a:lnTo>
                <a:lnTo>
                  <a:pt x="2779" y="1697"/>
                </a:lnTo>
                <a:close/>
                <a:moveTo>
                  <a:pt x="2787" y="1697"/>
                </a:moveTo>
                <a:lnTo>
                  <a:pt x="2793" y="1697"/>
                </a:lnTo>
                <a:lnTo>
                  <a:pt x="2793" y="1699"/>
                </a:lnTo>
                <a:lnTo>
                  <a:pt x="2787" y="1699"/>
                </a:lnTo>
                <a:lnTo>
                  <a:pt x="2787" y="1697"/>
                </a:lnTo>
                <a:close/>
                <a:moveTo>
                  <a:pt x="2795" y="1697"/>
                </a:moveTo>
                <a:lnTo>
                  <a:pt x="2801" y="1697"/>
                </a:lnTo>
                <a:lnTo>
                  <a:pt x="2801" y="1699"/>
                </a:lnTo>
                <a:lnTo>
                  <a:pt x="2795" y="1699"/>
                </a:lnTo>
                <a:lnTo>
                  <a:pt x="2795" y="1697"/>
                </a:lnTo>
                <a:close/>
                <a:moveTo>
                  <a:pt x="2803" y="1697"/>
                </a:moveTo>
                <a:lnTo>
                  <a:pt x="2809" y="1697"/>
                </a:lnTo>
                <a:lnTo>
                  <a:pt x="2809" y="1699"/>
                </a:lnTo>
                <a:lnTo>
                  <a:pt x="2803" y="1699"/>
                </a:lnTo>
                <a:lnTo>
                  <a:pt x="2803" y="1697"/>
                </a:lnTo>
                <a:close/>
                <a:moveTo>
                  <a:pt x="2811" y="1697"/>
                </a:moveTo>
                <a:lnTo>
                  <a:pt x="2817" y="1697"/>
                </a:lnTo>
                <a:lnTo>
                  <a:pt x="2817" y="1699"/>
                </a:lnTo>
                <a:lnTo>
                  <a:pt x="2811" y="1699"/>
                </a:lnTo>
                <a:lnTo>
                  <a:pt x="2811" y="1697"/>
                </a:lnTo>
                <a:close/>
                <a:moveTo>
                  <a:pt x="2819" y="1697"/>
                </a:moveTo>
                <a:lnTo>
                  <a:pt x="2825" y="1697"/>
                </a:lnTo>
                <a:lnTo>
                  <a:pt x="2825" y="1699"/>
                </a:lnTo>
                <a:lnTo>
                  <a:pt x="2819" y="1699"/>
                </a:lnTo>
                <a:lnTo>
                  <a:pt x="2819" y="1697"/>
                </a:lnTo>
                <a:close/>
                <a:moveTo>
                  <a:pt x="2827" y="1697"/>
                </a:moveTo>
                <a:lnTo>
                  <a:pt x="2833" y="1697"/>
                </a:lnTo>
                <a:lnTo>
                  <a:pt x="2833" y="1699"/>
                </a:lnTo>
                <a:lnTo>
                  <a:pt x="2827" y="1699"/>
                </a:lnTo>
                <a:lnTo>
                  <a:pt x="2827" y="1697"/>
                </a:lnTo>
                <a:close/>
                <a:moveTo>
                  <a:pt x="2835" y="1697"/>
                </a:moveTo>
                <a:lnTo>
                  <a:pt x="2841" y="1697"/>
                </a:lnTo>
                <a:lnTo>
                  <a:pt x="2841" y="1699"/>
                </a:lnTo>
                <a:lnTo>
                  <a:pt x="2835" y="1699"/>
                </a:lnTo>
                <a:lnTo>
                  <a:pt x="2835" y="1697"/>
                </a:lnTo>
                <a:close/>
                <a:moveTo>
                  <a:pt x="2843" y="1697"/>
                </a:moveTo>
                <a:lnTo>
                  <a:pt x="2849" y="1697"/>
                </a:lnTo>
                <a:lnTo>
                  <a:pt x="2849" y="1699"/>
                </a:lnTo>
                <a:lnTo>
                  <a:pt x="2843" y="1699"/>
                </a:lnTo>
                <a:lnTo>
                  <a:pt x="2843" y="1697"/>
                </a:lnTo>
                <a:close/>
                <a:moveTo>
                  <a:pt x="2851" y="1697"/>
                </a:moveTo>
                <a:lnTo>
                  <a:pt x="2857" y="1697"/>
                </a:lnTo>
                <a:lnTo>
                  <a:pt x="2857" y="1699"/>
                </a:lnTo>
                <a:lnTo>
                  <a:pt x="2851" y="1699"/>
                </a:lnTo>
                <a:lnTo>
                  <a:pt x="2851" y="1697"/>
                </a:lnTo>
                <a:close/>
                <a:moveTo>
                  <a:pt x="2859" y="1697"/>
                </a:moveTo>
                <a:lnTo>
                  <a:pt x="2865" y="1697"/>
                </a:lnTo>
                <a:lnTo>
                  <a:pt x="2865" y="1699"/>
                </a:lnTo>
                <a:lnTo>
                  <a:pt x="2859" y="1699"/>
                </a:lnTo>
                <a:lnTo>
                  <a:pt x="2859" y="1697"/>
                </a:lnTo>
                <a:close/>
                <a:moveTo>
                  <a:pt x="2867" y="1697"/>
                </a:moveTo>
                <a:lnTo>
                  <a:pt x="2873" y="1697"/>
                </a:lnTo>
                <a:lnTo>
                  <a:pt x="2873" y="1699"/>
                </a:lnTo>
                <a:lnTo>
                  <a:pt x="2867" y="1699"/>
                </a:lnTo>
                <a:lnTo>
                  <a:pt x="2867" y="1697"/>
                </a:lnTo>
                <a:close/>
                <a:moveTo>
                  <a:pt x="2875" y="1697"/>
                </a:moveTo>
                <a:lnTo>
                  <a:pt x="2882" y="1697"/>
                </a:lnTo>
                <a:lnTo>
                  <a:pt x="2882" y="1699"/>
                </a:lnTo>
                <a:lnTo>
                  <a:pt x="2875" y="1699"/>
                </a:lnTo>
                <a:lnTo>
                  <a:pt x="2875" y="1697"/>
                </a:lnTo>
                <a:close/>
                <a:moveTo>
                  <a:pt x="2884" y="1697"/>
                </a:moveTo>
                <a:lnTo>
                  <a:pt x="2890" y="1697"/>
                </a:lnTo>
                <a:lnTo>
                  <a:pt x="2890" y="1699"/>
                </a:lnTo>
                <a:lnTo>
                  <a:pt x="2884" y="1699"/>
                </a:lnTo>
                <a:lnTo>
                  <a:pt x="2884" y="1697"/>
                </a:lnTo>
                <a:close/>
                <a:moveTo>
                  <a:pt x="2892" y="1697"/>
                </a:moveTo>
                <a:lnTo>
                  <a:pt x="2898" y="1697"/>
                </a:lnTo>
                <a:lnTo>
                  <a:pt x="2898" y="1699"/>
                </a:lnTo>
                <a:lnTo>
                  <a:pt x="2892" y="1699"/>
                </a:lnTo>
                <a:lnTo>
                  <a:pt x="2892" y="1697"/>
                </a:lnTo>
                <a:close/>
                <a:moveTo>
                  <a:pt x="2900" y="1697"/>
                </a:moveTo>
                <a:lnTo>
                  <a:pt x="2906" y="1697"/>
                </a:lnTo>
                <a:lnTo>
                  <a:pt x="2906" y="1699"/>
                </a:lnTo>
                <a:lnTo>
                  <a:pt x="2900" y="1699"/>
                </a:lnTo>
                <a:lnTo>
                  <a:pt x="2900" y="1697"/>
                </a:lnTo>
                <a:close/>
                <a:moveTo>
                  <a:pt x="2908" y="1697"/>
                </a:moveTo>
                <a:lnTo>
                  <a:pt x="2914" y="1697"/>
                </a:lnTo>
                <a:lnTo>
                  <a:pt x="2914" y="1699"/>
                </a:lnTo>
                <a:lnTo>
                  <a:pt x="2908" y="1699"/>
                </a:lnTo>
                <a:lnTo>
                  <a:pt x="2908" y="1697"/>
                </a:lnTo>
                <a:close/>
                <a:moveTo>
                  <a:pt x="2916" y="1697"/>
                </a:moveTo>
                <a:lnTo>
                  <a:pt x="2922" y="1697"/>
                </a:lnTo>
                <a:lnTo>
                  <a:pt x="2922" y="1699"/>
                </a:lnTo>
                <a:lnTo>
                  <a:pt x="2916" y="1699"/>
                </a:lnTo>
                <a:lnTo>
                  <a:pt x="2916" y="1697"/>
                </a:lnTo>
                <a:close/>
                <a:moveTo>
                  <a:pt x="2924" y="1697"/>
                </a:moveTo>
                <a:lnTo>
                  <a:pt x="2930" y="1697"/>
                </a:lnTo>
                <a:lnTo>
                  <a:pt x="2930" y="1699"/>
                </a:lnTo>
                <a:lnTo>
                  <a:pt x="2924" y="1699"/>
                </a:lnTo>
                <a:lnTo>
                  <a:pt x="2924" y="1697"/>
                </a:lnTo>
                <a:close/>
                <a:moveTo>
                  <a:pt x="2932" y="1697"/>
                </a:moveTo>
                <a:lnTo>
                  <a:pt x="2938" y="1697"/>
                </a:lnTo>
                <a:lnTo>
                  <a:pt x="2938" y="1699"/>
                </a:lnTo>
                <a:lnTo>
                  <a:pt x="2932" y="1699"/>
                </a:lnTo>
                <a:lnTo>
                  <a:pt x="2932" y="1697"/>
                </a:lnTo>
                <a:close/>
                <a:moveTo>
                  <a:pt x="2940" y="1697"/>
                </a:moveTo>
                <a:lnTo>
                  <a:pt x="2946" y="1697"/>
                </a:lnTo>
                <a:lnTo>
                  <a:pt x="2946" y="1699"/>
                </a:lnTo>
                <a:lnTo>
                  <a:pt x="2940" y="1699"/>
                </a:lnTo>
                <a:lnTo>
                  <a:pt x="2940" y="1697"/>
                </a:lnTo>
                <a:close/>
                <a:moveTo>
                  <a:pt x="2948" y="1697"/>
                </a:moveTo>
                <a:lnTo>
                  <a:pt x="2954" y="1697"/>
                </a:lnTo>
                <a:lnTo>
                  <a:pt x="2954" y="1699"/>
                </a:lnTo>
                <a:lnTo>
                  <a:pt x="2948" y="1699"/>
                </a:lnTo>
                <a:lnTo>
                  <a:pt x="2948" y="1697"/>
                </a:lnTo>
                <a:close/>
                <a:moveTo>
                  <a:pt x="2956" y="1697"/>
                </a:moveTo>
                <a:lnTo>
                  <a:pt x="2962" y="1697"/>
                </a:lnTo>
                <a:lnTo>
                  <a:pt x="2962" y="1699"/>
                </a:lnTo>
                <a:lnTo>
                  <a:pt x="2956" y="1699"/>
                </a:lnTo>
                <a:lnTo>
                  <a:pt x="2956" y="1697"/>
                </a:lnTo>
                <a:close/>
                <a:moveTo>
                  <a:pt x="2964" y="1697"/>
                </a:moveTo>
                <a:lnTo>
                  <a:pt x="2970" y="1697"/>
                </a:lnTo>
                <a:lnTo>
                  <a:pt x="2970" y="1699"/>
                </a:lnTo>
                <a:lnTo>
                  <a:pt x="2964" y="1699"/>
                </a:lnTo>
                <a:lnTo>
                  <a:pt x="2964" y="1697"/>
                </a:lnTo>
                <a:close/>
                <a:moveTo>
                  <a:pt x="2972" y="1697"/>
                </a:moveTo>
                <a:lnTo>
                  <a:pt x="2978" y="1697"/>
                </a:lnTo>
                <a:lnTo>
                  <a:pt x="2978" y="1699"/>
                </a:lnTo>
                <a:lnTo>
                  <a:pt x="2972" y="1699"/>
                </a:lnTo>
                <a:lnTo>
                  <a:pt x="2972" y="1697"/>
                </a:lnTo>
                <a:close/>
                <a:moveTo>
                  <a:pt x="2980" y="1697"/>
                </a:moveTo>
                <a:lnTo>
                  <a:pt x="2987" y="1697"/>
                </a:lnTo>
                <a:lnTo>
                  <a:pt x="2987" y="1699"/>
                </a:lnTo>
                <a:lnTo>
                  <a:pt x="2980" y="1699"/>
                </a:lnTo>
                <a:lnTo>
                  <a:pt x="2980" y="1697"/>
                </a:lnTo>
                <a:close/>
                <a:moveTo>
                  <a:pt x="2989" y="1697"/>
                </a:moveTo>
                <a:lnTo>
                  <a:pt x="2995" y="1697"/>
                </a:lnTo>
                <a:lnTo>
                  <a:pt x="2995" y="1699"/>
                </a:lnTo>
                <a:lnTo>
                  <a:pt x="2989" y="1699"/>
                </a:lnTo>
                <a:lnTo>
                  <a:pt x="2989" y="1697"/>
                </a:lnTo>
                <a:close/>
                <a:moveTo>
                  <a:pt x="2997" y="1697"/>
                </a:moveTo>
                <a:lnTo>
                  <a:pt x="3003" y="1697"/>
                </a:lnTo>
                <a:lnTo>
                  <a:pt x="3003" y="1699"/>
                </a:lnTo>
                <a:lnTo>
                  <a:pt x="2997" y="1699"/>
                </a:lnTo>
                <a:lnTo>
                  <a:pt x="2997" y="1697"/>
                </a:lnTo>
                <a:close/>
                <a:moveTo>
                  <a:pt x="3005" y="1697"/>
                </a:moveTo>
                <a:lnTo>
                  <a:pt x="3011" y="1697"/>
                </a:lnTo>
                <a:lnTo>
                  <a:pt x="3011" y="1699"/>
                </a:lnTo>
                <a:lnTo>
                  <a:pt x="3005" y="1699"/>
                </a:lnTo>
                <a:lnTo>
                  <a:pt x="3005" y="1697"/>
                </a:lnTo>
                <a:close/>
                <a:moveTo>
                  <a:pt x="3013" y="1697"/>
                </a:moveTo>
                <a:lnTo>
                  <a:pt x="3019" y="1697"/>
                </a:lnTo>
                <a:lnTo>
                  <a:pt x="3019" y="1699"/>
                </a:lnTo>
                <a:lnTo>
                  <a:pt x="3013" y="1699"/>
                </a:lnTo>
                <a:lnTo>
                  <a:pt x="3013" y="1697"/>
                </a:lnTo>
                <a:close/>
                <a:moveTo>
                  <a:pt x="3021" y="1697"/>
                </a:moveTo>
                <a:lnTo>
                  <a:pt x="3027" y="1697"/>
                </a:lnTo>
                <a:lnTo>
                  <a:pt x="3027" y="1699"/>
                </a:lnTo>
                <a:lnTo>
                  <a:pt x="3021" y="1699"/>
                </a:lnTo>
                <a:lnTo>
                  <a:pt x="3021" y="1697"/>
                </a:lnTo>
                <a:close/>
                <a:moveTo>
                  <a:pt x="3029" y="1697"/>
                </a:moveTo>
                <a:lnTo>
                  <a:pt x="3035" y="1697"/>
                </a:lnTo>
                <a:lnTo>
                  <a:pt x="3035" y="1699"/>
                </a:lnTo>
                <a:lnTo>
                  <a:pt x="3029" y="1699"/>
                </a:lnTo>
                <a:lnTo>
                  <a:pt x="3029" y="1697"/>
                </a:lnTo>
                <a:close/>
                <a:moveTo>
                  <a:pt x="3037" y="1697"/>
                </a:moveTo>
                <a:lnTo>
                  <a:pt x="3043" y="1697"/>
                </a:lnTo>
                <a:lnTo>
                  <a:pt x="3043" y="1699"/>
                </a:lnTo>
                <a:lnTo>
                  <a:pt x="3037" y="1699"/>
                </a:lnTo>
                <a:lnTo>
                  <a:pt x="3037" y="1697"/>
                </a:lnTo>
                <a:close/>
                <a:moveTo>
                  <a:pt x="3045" y="1697"/>
                </a:moveTo>
                <a:lnTo>
                  <a:pt x="3051" y="1697"/>
                </a:lnTo>
                <a:lnTo>
                  <a:pt x="3051" y="1699"/>
                </a:lnTo>
                <a:lnTo>
                  <a:pt x="3045" y="1699"/>
                </a:lnTo>
                <a:lnTo>
                  <a:pt x="3045" y="1697"/>
                </a:lnTo>
                <a:close/>
                <a:moveTo>
                  <a:pt x="3053" y="1697"/>
                </a:moveTo>
                <a:lnTo>
                  <a:pt x="3059" y="1697"/>
                </a:lnTo>
                <a:lnTo>
                  <a:pt x="3059" y="1699"/>
                </a:lnTo>
                <a:lnTo>
                  <a:pt x="3053" y="1699"/>
                </a:lnTo>
                <a:lnTo>
                  <a:pt x="3053" y="1697"/>
                </a:lnTo>
                <a:close/>
                <a:moveTo>
                  <a:pt x="3061" y="1697"/>
                </a:moveTo>
                <a:lnTo>
                  <a:pt x="3067" y="1697"/>
                </a:lnTo>
                <a:lnTo>
                  <a:pt x="3067" y="1699"/>
                </a:lnTo>
                <a:lnTo>
                  <a:pt x="3061" y="1699"/>
                </a:lnTo>
                <a:lnTo>
                  <a:pt x="3061" y="1697"/>
                </a:lnTo>
                <a:close/>
                <a:moveTo>
                  <a:pt x="3069" y="1697"/>
                </a:moveTo>
                <a:lnTo>
                  <a:pt x="3075" y="1697"/>
                </a:lnTo>
                <a:lnTo>
                  <a:pt x="3075" y="1699"/>
                </a:lnTo>
                <a:lnTo>
                  <a:pt x="3069" y="1699"/>
                </a:lnTo>
                <a:lnTo>
                  <a:pt x="3069" y="1697"/>
                </a:lnTo>
                <a:close/>
                <a:moveTo>
                  <a:pt x="3077" y="1697"/>
                </a:moveTo>
                <a:lnTo>
                  <a:pt x="3083" y="1697"/>
                </a:lnTo>
                <a:lnTo>
                  <a:pt x="3083" y="1699"/>
                </a:lnTo>
                <a:lnTo>
                  <a:pt x="3077" y="1699"/>
                </a:lnTo>
                <a:lnTo>
                  <a:pt x="3077" y="1697"/>
                </a:lnTo>
                <a:close/>
                <a:moveTo>
                  <a:pt x="3085" y="1697"/>
                </a:moveTo>
                <a:lnTo>
                  <a:pt x="3092" y="1697"/>
                </a:lnTo>
                <a:lnTo>
                  <a:pt x="3092" y="1699"/>
                </a:lnTo>
                <a:lnTo>
                  <a:pt x="3085" y="1699"/>
                </a:lnTo>
                <a:lnTo>
                  <a:pt x="3085" y="1697"/>
                </a:lnTo>
                <a:close/>
                <a:moveTo>
                  <a:pt x="3094" y="1697"/>
                </a:moveTo>
                <a:lnTo>
                  <a:pt x="3100" y="1697"/>
                </a:lnTo>
                <a:lnTo>
                  <a:pt x="3100" y="1699"/>
                </a:lnTo>
                <a:lnTo>
                  <a:pt x="3094" y="1699"/>
                </a:lnTo>
                <a:lnTo>
                  <a:pt x="3094" y="1697"/>
                </a:lnTo>
                <a:close/>
                <a:moveTo>
                  <a:pt x="3102" y="1697"/>
                </a:moveTo>
                <a:lnTo>
                  <a:pt x="3108" y="1697"/>
                </a:lnTo>
                <a:lnTo>
                  <a:pt x="3108" y="1699"/>
                </a:lnTo>
                <a:lnTo>
                  <a:pt x="3102" y="1699"/>
                </a:lnTo>
                <a:lnTo>
                  <a:pt x="3102" y="1697"/>
                </a:lnTo>
                <a:close/>
                <a:moveTo>
                  <a:pt x="3110" y="1697"/>
                </a:moveTo>
                <a:lnTo>
                  <a:pt x="3116" y="1697"/>
                </a:lnTo>
                <a:lnTo>
                  <a:pt x="3116" y="1699"/>
                </a:lnTo>
                <a:lnTo>
                  <a:pt x="3110" y="1699"/>
                </a:lnTo>
                <a:lnTo>
                  <a:pt x="3110" y="1697"/>
                </a:lnTo>
                <a:close/>
                <a:moveTo>
                  <a:pt x="3118" y="1697"/>
                </a:moveTo>
                <a:lnTo>
                  <a:pt x="3124" y="1697"/>
                </a:lnTo>
                <a:lnTo>
                  <a:pt x="3124" y="1699"/>
                </a:lnTo>
                <a:lnTo>
                  <a:pt x="3118" y="1699"/>
                </a:lnTo>
                <a:lnTo>
                  <a:pt x="3118" y="1697"/>
                </a:lnTo>
                <a:close/>
                <a:moveTo>
                  <a:pt x="3126" y="1697"/>
                </a:moveTo>
                <a:lnTo>
                  <a:pt x="3132" y="1697"/>
                </a:lnTo>
                <a:lnTo>
                  <a:pt x="3132" y="1699"/>
                </a:lnTo>
                <a:lnTo>
                  <a:pt x="3126" y="1699"/>
                </a:lnTo>
                <a:lnTo>
                  <a:pt x="3126" y="1697"/>
                </a:lnTo>
                <a:close/>
                <a:moveTo>
                  <a:pt x="3134" y="1697"/>
                </a:moveTo>
                <a:lnTo>
                  <a:pt x="3140" y="1697"/>
                </a:lnTo>
                <a:lnTo>
                  <a:pt x="3140" y="1699"/>
                </a:lnTo>
                <a:lnTo>
                  <a:pt x="3134" y="1699"/>
                </a:lnTo>
                <a:lnTo>
                  <a:pt x="3134" y="1697"/>
                </a:lnTo>
                <a:close/>
                <a:moveTo>
                  <a:pt x="3142" y="1697"/>
                </a:moveTo>
                <a:lnTo>
                  <a:pt x="3148" y="1697"/>
                </a:lnTo>
                <a:lnTo>
                  <a:pt x="3148" y="1699"/>
                </a:lnTo>
                <a:lnTo>
                  <a:pt x="3142" y="1699"/>
                </a:lnTo>
                <a:lnTo>
                  <a:pt x="3142" y="1697"/>
                </a:lnTo>
                <a:close/>
                <a:moveTo>
                  <a:pt x="3150" y="1697"/>
                </a:moveTo>
                <a:lnTo>
                  <a:pt x="3156" y="1697"/>
                </a:lnTo>
                <a:lnTo>
                  <a:pt x="3156" y="1699"/>
                </a:lnTo>
                <a:lnTo>
                  <a:pt x="3150" y="1699"/>
                </a:lnTo>
                <a:lnTo>
                  <a:pt x="3150" y="1697"/>
                </a:lnTo>
                <a:close/>
                <a:moveTo>
                  <a:pt x="3158" y="1697"/>
                </a:moveTo>
                <a:lnTo>
                  <a:pt x="3164" y="1697"/>
                </a:lnTo>
                <a:lnTo>
                  <a:pt x="3164" y="1699"/>
                </a:lnTo>
                <a:lnTo>
                  <a:pt x="3158" y="1699"/>
                </a:lnTo>
                <a:lnTo>
                  <a:pt x="3158" y="1697"/>
                </a:lnTo>
                <a:close/>
                <a:moveTo>
                  <a:pt x="3166" y="1697"/>
                </a:moveTo>
                <a:lnTo>
                  <a:pt x="3172" y="1697"/>
                </a:lnTo>
                <a:lnTo>
                  <a:pt x="3172" y="1699"/>
                </a:lnTo>
                <a:lnTo>
                  <a:pt x="3166" y="1699"/>
                </a:lnTo>
                <a:lnTo>
                  <a:pt x="3166" y="1697"/>
                </a:lnTo>
                <a:close/>
                <a:moveTo>
                  <a:pt x="3174" y="1697"/>
                </a:moveTo>
                <a:lnTo>
                  <a:pt x="3180" y="1697"/>
                </a:lnTo>
                <a:lnTo>
                  <a:pt x="3180" y="1699"/>
                </a:lnTo>
                <a:lnTo>
                  <a:pt x="3174" y="1699"/>
                </a:lnTo>
                <a:lnTo>
                  <a:pt x="3174" y="1697"/>
                </a:lnTo>
                <a:close/>
                <a:moveTo>
                  <a:pt x="3182" y="1697"/>
                </a:moveTo>
                <a:lnTo>
                  <a:pt x="3188" y="1697"/>
                </a:lnTo>
                <a:lnTo>
                  <a:pt x="3188" y="1699"/>
                </a:lnTo>
                <a:lnTo>
                  <a:pt x="3182" y="1699"/>
                </a:lnTo>
                <a:lnTo>
                  <a:pt x="3182" y="1697"/>
                </a:lnTo>
                <a:close/>
                <a:moveTo>
                  <a:pt x="3191" y="1697"/>
                </a:moveTo>
                <a:lnTo>
                  <a:pt x="3197" y="1697"/>
                </a:lnTo>
                <a:lnTo>
                  <a:pt x="3197" y="1699"/>
                </a:lnTo>
                <a:lnTo>
                  <a:pt x="3191" y="1699"/>
                </a:lnTo>
                <a:lnTo>
                  <a:pt x="3191" y="1697"/>
                </a:lnTo>
                <a:close/>
                <a:moveTo>
                  <a:pt x="3199" y="1697"/>
                </a:moveTo>
                <a:lnTo>
                  <a:pt x="3205" y="1697"/>
                </a:lnTo>
                <a:lnTo>
                  <a:pt x="3205" y="1699"/>
                </a:lnTo>
                <a:lnTo>
                  <a:pt x="3199" y="1699"/>
                </a:lnTo>
                <a:lnTo>
                  <a:pt x="3199" y="1697"/>
                </a:lnTo>
                <a:close/>
                <a:moveTo>
                  <a:pt x="3207" y="1697"/>
                </a:moveTo>
                <a:lnTo>
                  <a:pt x="3213" y="1697"/>
                </a:lnTo>
                <a:lnTo>
                  <a:pt x="3213" y="1699"/>
                </a:lnTo>
                <a:lnTo>
                  <a:pt x="3207" y="1699"/>
                </a:lnTo>
                <a:lnTo>
                  <a:pt x="3207" y="1697"/>
                </a:lnTo>
                <a:close/>
                <a:moveTo>
                  <a:pt x="3215" y="1697"/>
                </a:moveTo>
                <a:lnTo>
                  <a:pt x="3221" y="1697"/>
                </a:lnTo>
                <a:lnTo>
                  <a:pt x="3221" y="1699"/>
                </a:lnTo>
                <a:lnTo>
                  <a:pt x="3215" y="1699"/>
                </a:lnTo>
                <a:lnTo>
                  <a:pt x="3215" y="1697"/>
                </a:lnTo>
                <a:close/>
                <a:moveTo>
                  <a:pt x="3223" y="1697"/>
                </a:moveTo>
                <a:lnTo>
                  <a:pt x="3229" y="1697"/>
                </a:lnTo>
                <a:lnTo>
                  <a:pt x="3229" y="1699"/>
                </a:lnTo>
                <a:lnTo>
                  <a:pt x="3223" y="1699"/>
                </a:lnTo>
                <a:lnTo>
                  <a:pt x="3223" y="1697"/>
                </a:lnTo>
                <a:close/>
                <a:moveTo>
                  <a:pt x="3231" y="1697"/>
                </a:moveTo>
                <a:lnTo>
                  <a:pt x="3237" y="1697"/>
                </a:lnTo>
                <a:lnTo>
                  <a:pt x="3237" y="1699"/>
                </a:lnTo>
                <a:lnTo>
                  <a:pt x="3231" y="1699"/>
                </a:lnTo>
                <a:lnTo>
                  <a:pt x="3231" y="1697"/>
                </a:lnTo>
                <a:close/>
                <a:moveTo>
                  <a:pt x="3239" y="1697"/>
                </a:moveTo>
                <a:lnTo>
                  <a:pt x="3245" y="1697"/>
                </a:lnTo>
                <a:lnTo>
                  <a:pt x="3245" y="1699"/>
                </a:lnTo>
                <a:lnTo>
                  <a:pt x="3239" y="1699"/>
                </a:lnTo>
                <a:lnTo>
                  <a:pt x="3239" y="1697"/>
                </a:lnTo>
                <a:close/>
                <a:moveTo>
                  <a:pt x="3247" y="1697"/>
                </a:moveTo>
                <a:lnTo>
                  <a:pt x="3253" y="1697"/>
                </a:lnTo>
                <a:lnTo>
                  <a:pt x="3253" y="1699"/>
                </a:lnTo>
                <a:lnTo>
                  <a:pt x="3247" y="1699"/>
                </a:lnTo>
                <a:lnTo>
                  <a:pt x="3247" y="1697"/>
                </a:lnTo>
                <a:close/>
                <a:moveTo>
                  <a:pt x="3255" y="1697"/>
                </a:moveTo>
                <a:lnTo>
                  <a:pt x="3261" y="1697"/>
                </a:lnTo>
                <a:lnTo>
                  <a:pt x="3261" y="1699"/>
                </a:lnTo>
                <a:lnTo>
                  <a:pt x="3255" y="1699"/>
                </a:lnTo>
                <a:lnTo>
                  <a:pt x="3255" y="1697"/>
                </a:lnTo>
                <a:close/>
                <a:moveTo>
                  <a:pt x="3263" y="1697"/>
                </a:moveTo>
                <a:lnTo>
                  <a:pt x="3269" y="1697"/>
                </a:lnTo>
                <a:lnTo>
                  <a:pt x="3269" y="1699"/>
                </a:lnTo>
                <a:lnTo>
                  <a:pt x="3263" y="1699"/>
                </a:lnTo>
                <a:lnTo>
                  <a:pt x="3263" y="1697"/>
                </a:lnTo>
                <a:close/>
                <a:moveTo>
                  <a:pt x="3271" y="1697"/>
                </a:moveTo>
                <a:lnTo>
                  <a:pt x="3277" y="1697"/>
                </a:lnTo>
                <a:lnTo>
                  <a:pt x="3277" y="1699"/>
                </a:lnTo>
                <a:lnTo>
                  <a:pt x="3271" y="1699"/>
                </a:lnTo>
                <a:lnTo>
                  <a:pt x="3271" y="1697"/>
                </a:lnTo>
                <a:close/>
                <a:moveTo>
                  <a:pt x="3279" y="1697"/>
                </a:moveTo>
                <a:lnTo>
                  <a:pt x="3285" y="1697"/>
                </a:lnTo>
                <a:lnTo>
                  <a:pt x="3285" y="1699"/>
                </a:lnTo>
                <a:lnTo>
                  <a:pt x="3279" y="1699"/>
                </a:lnTo>
                <a:lnTo>
                  <a:pt x="3279" y="1697"/>
                </a:lnTo>
                <a:close/>
                <a:moveTo>
                  <a:pt x="3287" y="1697"/>
                </a:moveTo>
                <a:lnTo>
                  <a:pt x="3293" y="1697"/>
                </a:lnTo>
                <a:lnTo>
                  <a:pt x="3293" y="1699"/>
                </a:lnTo>
                <a:lnTo>
                  <a:pt x="3287" y="1699"/>
                </a:lnTo>
                <a:lnTo>
                  <a:pt x="3287" y="1697"/>
                </a:lnTo>
                <a:close/>
                <a:moveTo>
                  <a:pt x="3296" y="1697"/>
                </a:moveTo>
                <a:lnTo>
                  <a:pt x="3302" y="1697"/>
                </a:lnTo>
                <a:lnTo>
                  <a:pt x="3302" y="1699"/>
                </a:lnTo>
                <a:lnTo>
                  <a:pt x="3296" y="1699"/>
                </a:lnTo>
                <a:lnTo>
                  <a:pt x="3296" y="1697"/>
                </a:lnTo>
                <a:close/>
                <a:moveTo>
                  <a:pt x="3304" y="1697"/>
                </a:moveTo>
                <a:lnTo>
                  <a:pt x="3310" y="1697"/>
                </a:lnTo>
                <a:lnTo>
                  <a:pt x="3310" y="1699"/>
                </a:lnTo>
                <a:lnTo>
                  <a:pt x="3304" y="1699"/>
                </a:lnTo>
                <a:lnTo>
                  <a:pt x="3304" y="1697"/>
                </a:lnTo>
                <a:close/>
                <a:moveTo>
                  <a:pt x="3312" y="1697"/>
                </a:moveTo>
                <a:lnTo>
                  <a:pt x="3318" y="1697"/>
                </a:lnTo>
                <a:lnTo>
                  <a:pt x="3318" y="1699"/>
                </a:lnTo>
                <a:lnTo>
                  <a:pt x="3312" y="1699"/>
                </a:lnTo>
                <a:lnTo>
                  <a:pt x="3312" y="1697"/>
                </a:lnTo>
                <a:close/>
                <a:moveTo>
                  <a:pt x="3320" y="1697"/>
                </a:moveTo>
                <a:lnTo>
                  <a:pt x="3326" y="1697"/>
                </a:lnTo>
                <a:lnTo>
                  <a:pt x="3326" y="1699"/>
                </a:lnTo>
                <a:lnTo>
                  <a:pt x="3320" y="1699"/>
                </a:lnTo>
                <a:lnTo>
                  <a:pt x="3320" y="1697"/>
                </a:lnTo>
                <a:close/>
                <a:moveTo>
                  <a:pt x="3328" y="1697"/>
                </a:moveTo>
                <a:lnTo>
                  <a:pt x="3334" y="1697"/>
                </a:lnTo>
                <a:lnTo>
                  <a:pt x="3334" y="1699"/>
                </a:lnTo>
                <a:lnTo>
                  <a:pt x="3328" y="1699"/>
                </a:lnTo>
                <a:lnTo>
                  <a:pt x="3328" y="1697"/>
                </a:lnTo>
                <a:close/>
                <a:moveTo>
                  <a:pt x="3336" y="1697"/>
                </a:moveTo>
                <a:lnTo>
                  <a:pt x="3342" y="1697"/>
                </a:lnTo>
                <a:lnTo>
                  <a:pt x="3342" y="1699"/>
                </a:lnTo>
                <a:lnTo>
                  <a:pt x="3336" y="1699"/>
                </a:lnTo>
                <a:lnTo>
                  <a:pt x="3336" y="1697"/>
                </a:lnTo>
                <a:close/>
                <a:moveTo>
                  <a:pt x="3344" y="1697"/>
                </a:moveTo>
                <a:lnTo>
                  <a:pt x="3350" y="1697"/>
                </a:lnTo>
                <a:lnTo>
                  <a:pt x="3350" y="1699"/>
                </a:lnTo>
                <a:lnTo>
                  <a:pt x="3344" y="1699"/>
                </a:lnTo>
                <a:lnTo>
                  <a:pt x="3344" y="1697"/>
                </a:lnTo>
                <a:close/>
                <a:moveTo>
                  <a:pt x="3352" y="1697"/>
                </a:moveTo>
                <a:lnTo>
                  <a:pt x="3358" y="1697"/>
                </a:lnTo>
                <a:lnTo>
                  <a:pt x="3358" y="1699"/>
                </a:lnTo>
                <a:lnTo>
                  <a:pt x="3352" y="1699"/>
                </a:lnTo>
                <a:lnTo>
                  <a:pt x="3352" y="1697"/>
                </a:lnTo>
                <a:close/>
                <a:moveTo>
                  <a:pt x="3360" y="1697"/>
                </a:moveTo>
                <a:lnTo>
                  <a:pt x="3366" y="1697"/>
                </a:lnTo>
                <a:lnTo>
                  <a:pt x="3366" y="1699"/>
                </a:lnTo>
                <a:lnTo>
                  <a:pt x="3360" y="1699"/>
                </a:lnTo>
                <a:lnTo>
                  <a:pt x="3360" y="1697"/>
                </a:lnTo>
                <a:close/>
                <a:moveTo>
                  <a:pt x="3368" y="1697"/>
                </a:moveTo>
                <a:lnTo>
                  <a:pt x="3374" y="1697"/>
                </a:lnTo>
                <a:lnTo>
                  <a:pt x="3374" y="1699"/>
                </a:lnTo>
                <a:lnTo>
                  <a:pt x="3368" y="1699"/>
                </a:lnTo>
                <a:lnTo>
                  <a:pt x="3368" y="1697"/>
                </a:lnTo>
                <a:close/>
                <a:moveTo>
                  <a:pt x="3376" y="1697"/>
                </a:moveTo>
                <a:lnTo>
                  <a:pt x="3382" y="1697"/>
                </a:lnTo>
                <a:lnTo>
                  <a:pt x="3382" y="1699"/>
                </a:lnTo>
                <a:lnTo>
                  <a:pt x="3376" y="1699"/>
                </a:lnTo>
                <a:lnTo>
                  <a:pt x="3376" y="1697"/>
                </a:lnTo>
                <a:close/>
                <a:moveTo>
                  <a:pt x="3384" y="1697"/>
                </a:moveTo>
                <a:lnTo>
                  <a:pt x="3390" y="1697"/>
                </a:lnTo>
                <a:lnTo>
                  <a:pt x="3390" y="1699"/>
                </a:lnTo>
                <a:lnTo>
                  <a:pt x="3384" y="1699"/>
                </a:lnTo>
                <a:lnTo>
                  <a:pt x="3384" y="1697"/>
                </a:lnTo>
                <a:close/>
                <a:moveTo>
                  <a:pt x="3392" y="1697"/>
                </a:moveTo>
                <a:lnTo>
                  <a:pt x="3399" y="1697"/>
                </a:lnTo>
                <a:lnTo>
                  <a:pt x="3399" y="1699"/>
                </a:lnTo>
                <a:lnTo>
                  <a:pt x="3392" y="1699"/>
                </a:lnTo>
                <a:lnTo>
                  <a:pt x="3392" y="1697"/>
                </a:lnTo>
                <a:close/>
                <a:moveTo>
                  <a:pt x="3401" y="1697"/>
                </a:moveTo>
                <a:lnTo>
                  <a:pt x="3407" y="1697"/>
                </a:lnTo>
                <a:lnTo>
                  <a:pt x="3407" y="1699"/>
                </a:lnTo>
                <a:lnTo>
                  <a:pt x="3401" y="1699"/>
                </a:lnTo>
                <a:lnTo>
                  <a:pt x="3401" y="1697"/>
                </a:lnTo>
                <a:close/>
                <a:moveTo>
                  <a:pt x="3409" y="1697"/>
                </a:moveTo>
                <a:lnTo>
                  <a:pt x="3415" y="1697"/>
                </a:lnTo>
                <a:lnTo>
                  <a:pt x="3415" y="1699"/>
                </a:lnTo>
                <a:lnTo>
                  <a:pt x="3409" y="1699"/>
                </a:lnTo>
                <a:lnTo>
                  <a:pt x="3409" y="1697"/>
                </a:lnTo>
                <a:close/>
                <a:moveTo>
                  <a:pt x="3417" y="1697"/>
                </a:moveTo>
                <a:lnTo>
                  <a:pt x="3423" y="1697"/>
                </a:lnTo>
                <a:lnTo>
                  <a:pt x="3423" y="1699"/>
                </a:lnTo>
                <a:lnTo>
                  <a:pt x="3417" y="1699"/>
                </a:lnTo>
                <a:lnTo>
                  <a:pt x="3417" y="1697"/>
                </a:lnTo>
                <a:close/>
                <a:moveTo>
                  <a:pt x="3425" y="1697"/>
                </a:moveTo>
                <a:lnTo>
                  <a:pt x="3431" y="1697"/>
                </a:lnTo>
                <a:lnTo>
                  <a:pt x="3431" y="1699"/>
                </a:lnTo>
                <a:lnTo>
                  <a:pt x="3425" y="1699"/>
                </a:lnTo>
                <a:lnTo>
                  <a:pt x="3425" y="1697"/>
                </a:lnTo>
                <a:close/>
                <a:moveTo>
                  <a:pt x="3433" y="1697"/>
                </a:moveTo>
                <a:lnTo>
                  <a:pt x="3439" y="1697"/>
                </a:lnTo>
                <a:lnTo>
                  <a:pt x="3439" y="1699"/>
                </a:lnTo>
                <a:lnTo>
                  <a:pt x="3433" y="1699"/>
                </a:lnTo>
                <a:lnTo>
                  <a:pt x="3433" y="1697"/>
                </a:lnTo>
                <a:close/>
                <a:moveTo>
                  <a:pt x="3441" y="1697"/>
                </a:moveTo>
                <a:lnTo>
                  <a:pt x="3447" y="1697"/>
                </a:lnTo>
                <a:lnTo>
                  <a:pt x="3447" y="1699"/>
                </a:lnTo>
                <a:lnTo>
                  <a:pt x="3441" y="1699"/>
                </a:lnTo>
                <a:lnTo>
                  <a:pt x="3441" y="1697"/>
                </a:lnTo>
                <a:close/>
                <a:moveTo>
                  <a:pt x="3449" y="1697"/>
                </a:moveTo>
                <a:lnTo>
                  <a:pt x="3455" y="1697"/>
                </a:lnTo>
                <a:lnTo>
                  <a:pt x="3455" y="1699"/>
                </a:lnTo>
                <a:lnTo>
                  <a:pt x="3449" y="1699"/>
                </a:lnTo>
                <a:lnTo>
                  <a:pt x="3449" y="1697"/>
                </a:lnTo>
                <a:close/>
                <a:moveTo>
                  <a:pt x="3457" y="1697"/>
                </a:moveTo>
                <a:lnTo>
                  <a:pt x="3463" y="1697"/>
                </a:lnTo>
                <a:lnTo>
                  <a:pt x="3463" y="1699"/>
                </a:lnTo>
                <a:lnTo>
                  <a:pt x="3457" y="1699"/>
                </a:lnTo>
                <a:lnTo>
                  <a:pt x="3457" y="1697"/>
                </a:lnTo>
                <a:close/>
                <a:moveTo>
                  <a:pt x="3465" y="1697"/>
                </a:moveTo>
                <a:lnTo>
                  <a:pt x="3471" y="1697"/>
                </a:lnTo>
                <a:lnTo>
                  <a:pt x="3471" y="1699"/>
                </a:lnTo>
                <a:lnTo>
                  <a:pt x="3465" y="1699"/>
                </a:lnTo>
                <a:lnTo>
                  <a:pt x="3465" y="1697"/>
                </a:lnTo>
                <a:close/>
                <a:moveTo>
                  <a:pt x="3473" y="1697"/>
                </a:moveTo>
                <a:lnTo>
                  <a:pt x="3479" y="1697"/>
                </a:lnTo>
                <a:lnTo>
                  <a:pt x="3479" y="1699"/>
                </a:lnTo>
                <a:lnTo>
                  <a:pt x="3473" y="1699"/>
                </a:lnTo>
                <a:lnTo>
                  <a:pt x="3473" y="1697"/>
                </a:lnTo>
                <a:close/>
                <a:moveTo>
                  <a:pt x="3481" y="1697"/>
                </a:moveTo>
                <a:lnTo>
                  <a:pt x="3487" y="1697"/>
                </a:lnTo>
                <a:lnTo>
                  <a:pt x="3487" y="1699"/>
                </a:lnTo>
                <a:lnTo>
                  <a:pt x="3481" y="1699"/>
                </a:lnTo>
                <a:lnTo>
                  <a:pt x="3481" y="1697"/>
                </a:lnTo>
                <a:close/>
                <a:moveTo>
                  <a:pt x="3489" y="1697"/>
                </a:moveTo>
                <a:lnTo>
                  <a:pt x="3495" y="1697"/>
                </a:lnTo>
                <a:lnTo>
                  <a:pt x="3495" y="1699"/>
                </a:lnTo>
                <a:lnTo>
                  <a:pt x="3489" y="1699"/>
                </a:lnTo>
                <a:lnTo>
                  <a:pt x="3489" y="1697"/>
                </a:lnTo>
                <a:close/>
                <a:moveTo>
                  <a:pt x="3497" y="1697"/>
                </a:moveTo>
                <a:lnTo>
                  <a:pt x="3504" y="1697"/>
                </a:lnTo>
                <a:lnTo>
                  <a:pt x="3504" y="1699"/>
                </a:lnTo>
                <a:lnTo>
                  <a:pt x="3497" y="1699"/>
                </a:lnTo>
                <a:lnTo>
                  <a:pt x="3497" y="1697"/>
                </a:lnTo>
                <a:close/>
                <a:moveTo>
                  <a:pt x="3506" y="1697"/>
                </a:moveTo>
                <a:lnTo>
                  <a:pt x="3512" y="1697"/>
                </a:lnTo>
                <a:lnTo>
                  <a:pt x="3512" y="1699"/>
                </a:lnTo>
                <a:lnTo>
                  <a:pt x="3506" y="1699"/>
                </a:lnTo>
                <a:lnTo>
                  <a:pt x="3506" y="1697"/>
                </a:lnTo>
                <a:close/>
                <a:moveTo>
                  <a:pt x="3514" y="1697"/>
                </a:moveTo>
                <a:lnTo>
                  <a:pt x="3520" y="1697"/>
                </a:lnTo>
                <a:lnTo>
                  <a:pt x="3520" y="1699"/>
                </a:lnTo>
                <a:lnTo>
                  <a:pt x="3514" y="1699"/>
                </a:lnTo>
                <a:lnTo>
                  <a:pt x="3514" y="1697"/>
                </a:lnTo>
                <a:close/>
                <a:moveTo>
                  <a:pt x="3522" y="1697"/>
                </a:moveTo>
                <a:lnTo>
                  <a:pt x="3528" y="1697"/>
                </a:lnTo>
                <a:lnTo>
                  <a:pt x="3528" y="1699"/>
                </a:lnTo>
                <a:lnTo>
                  <a:pt x="3522" y="1699"/>
                </a:lnTo>
                <a:lnTo>
                  <a:pt x="3522" y="1697"/>
                </a:lnTo>
                <a:close/>
                <a:moveTo>
                  <a:pt x="3530" y="1697"/>
                </a:moveTo>
                <a:lnTo>
                  <a:pt x="3536" y="1697"/>
                </a:lnTo>
                <a:lnTo>
                  <a:pt x="3536" y="1699"/>
                </a:lnTo>
                <a:lnTo>
                  <a:pt x="3530" y="1699"/>
                </a:lnTo>
                <a:lnTo>
                  <a:pt x="3530" y="1697"/>
                </a:lnTo>
                <a:close/>
                <a:moveTo>
                  <a:pt x="3538" y="1697"/>
                </a:moveTo>
                <a:lnTo>
                  <a:pt x="3544" y="1697"/>
                </a:lnTo>
                <a:lnTo>
                  <a:pt x="3544" y="1699"/>
                </a:lnTo>
                <a:lnTo>
                  <a:pt x="3538" y="1699"/>
                </a:lnTo>
                <a:lnTo>
                  <a:pt x="3538" y="1697"/>
                </a:lnTo>
                <a:close/>
                <a:moveTo>
                  <a:pt x="3546" y="1697"/>
                </a:moveTo>
                <a:lnTo>
                  <a:pt x="3552" y="1697"/>
                </a:lnTo>
                <a:lnTo>
                  <a:pt x="3552" y="1699"/>
                </a:lnTo>
                <a:lnTo>
                  <a:pt x="3546" y="1699"/>
                </a:lnTo>
                <a:lnTo>
                  <a:pt x="3546" y="1697"/>
                </a:lnTo>
                <a:close/>
                <a:moveTo>
                  <a:pt x="3554" y="1697"/>
                </a:moveTo>
                <a:lnTo>
                  <a:pt x="3560" y="1697"/>
                </a:lnTo>
                <a:lnTo>
                  <a:pt x="3560" y="1699"/>
                </a:lnTo>
                <a:lnTo>
                  <a:pt x="3554" y="1699"/>
                </a:lnTo>
                <a:lnTo>
                  <a:pt x="3554" y="1697"/>
                </a:lnTo>
                <a:close/>
                <a:moveTo>
                  <a:pt x="3562" y="1697"/>
                </a:moveTo>
                <a:lnTo>
                  <a:pt x="3568" y="1697"/>
                </a:lnTo>
                <a:lnTo>
                  <a:pt x="3568" y="1699"/>
                </a:lnTo>
                <a:lnTo>
                  <a:pt x="3562" y="1699"/>
                </a:lnTo>
                <a:lnTo>
                  <a:pt x="3562" y="1697"/>
                </a:lnTo>
                <a:close/>
                <a:moveTo>
                  <a:pt x="3570" y="1697"/>
                </a:moveTo>
                <a:lnTo>
                  <a:pt x="3576" y="1697"/>
                </a:lnTo>
                <a:lnTo>
                  <a:pt x="3576" y="1699"/>
                </a:lnTo>
                <a:lnTo>
                  <a:pt x="3570" y="1699"/>
                </a:lnTo>
                <a:lnTo>
                  <a:pt x="3570" y="1697"/>
                </a:lnTo>
                <a:close/>
                <a:moveTo>
                  <a:pt x="3578" y="1697"/>
                </a:moveTo>
                <a:lnTo>
                  <a:pt x="3584" y="1697"/>
                </a:lnTo>
                <a:lnTo>
                  <a:pt x="3584" y="1699"/>
                </a:lnTo>
                <a:lnTo>
                  <a:pt x="3578" y="1699"/>
                </a:lnTo>
                <a:lnTo>
                  <a:pt x="3578" y="1697"/>
                </a:lnTo>
                <a:close/>
                <a:moveTo>
                  <a:pt x="3586" y="1697"/>
                </a:moveTo>
                <a:lnTo>
                  <a:pt x="3592" y="1697"/>
                </a:lnTo>
                <a:lnTo>
                  <a:pt x="3592" y="1699"/>
                </a:lnTo>
                <a:lnTo>
                  <a:pt x="3586" y="1699"/>
                </a:lnTo>
                <a:lnTo>
                  <a:pt x="3586" y="1697"/>
                </a:lnTo>
                <a:close/>
                <a:moveTo>
                  <a:pt x="3594" y="1697"/>
                </a:moveTo>
                <a:lnTo>
                  <a:pt x="3600" y="1697"/>
                </a:lnTo>
                <a:lnTo>
                  <a:pt x="3600" y="1699"/>
                </a:lnTo>
                <a:lnTo>
                  <a:pt x="3594" y="1699"/>
                </a:lnTo>
                <a:lnTo>
                  <a:pt x="3594" y="1697"/>
                </a:lnTo>
                <a:close/>
                <a:moveTo>
                  <a:pt x="3602" y="1697"/>
                </a:moveTo>
                <a:lnTo>
                  <a:pt x="3609" y="1697"/>
                </a:lnTo>
                <a:lnTo>
                  <a:pt x="3609" y="1699"/>
                </a:lnTo>
                <a:lnTo>
                  <a:pt x="3602" y="1699"/>
                </a:lnTo>
                <a:lnTo>
                  <a:pt x="3602" y="1697"/>
                </a:lnTo>
                <a:close/>
                <a:moveTo>
                  <a:pt x="3611" y="1697"/>
                </a:moveTo>
                <a:lnTo>
                  <a:pt x="3617" y="1697"/>
                </a:lnTo>
                <a:lnTo>
                  <a:pt x="3617" y="1699"/>
                </a:lnTo>
                <a:lnTo>
                  <a:pt x="3611" y="1699"/>
                </a:lnTo>
                <a:lnTo>
                  <a:pt x="3611" y="1697"/>
                </a:lnTo>
                <a:close/>
                <a:moveTo>
                  <a:pt x="3619" y="1697"/>
                </a:moveTo>
                <a:lnTo>
                  <a:pt x="3625" y="1697"/>
                </a:lnTo>
                <a:lnTo>
                  <a:pt x="3625" y="1699"/>
                </a:lnTo>
                <a:lnTo>
                  <a:pt x="3619" y="1699"/>
                </a:lnTo>
                <a:lnTo>
                  <a:pt x="3619" y="1697"/>
                </a:lnTo>
                <a:close/>
                <a:moveTo>
                  <a:pt x="3627" y="1697"/>
                </a:moveTo>
                <a:lnTo>
                  <a:pt x="3633" y="1697"/>
                </a:lnTo>
                <a:lnTo>
                  <a:pt x="3633" y="1699"/>
                </a:lnTo>
                <a:lnTo>
                  <a:pt x="3627" y="1699"/>
                </a:lnTo>
                <a:lnTo>
                  <a:pt x="3627" y="1697"/>
                </a:lnTo>
                <a:close/>
                <a:moveTo>
                  <a:pt x="3635" y="1697"/>
                </a:moveTo>
                <a:lnTo>
                  <a:pt x="3641" y="1697"/>
                </a:lnTo>
                <a:lnTo>
                  <a:pt x="3641" y="1699"/>
                </a:lnTo>
                <a:lnTo>
                  <a:pt x="3635" y="1699"/>
                </a:lnTo>
                <a:lnTo>
                  <a:pt x="3635" y="1697"/>
                </a:lnTo>
                <a:close/>
                <a:moveTo>
                  <a:pt x="3643" y="1697"/>
                </a:moveTo>
                <a:lnTo>
                  <a:pt x="3649" y="1697"/>
                </a:lnTo>
                <a:lnTo>
                  <a:pt x="3649" y="1699"/>
                </a:lnTo>
                <a:lnTo>
                  <a:pt x="3643" y="1699"/>
                </a:lnTo>
                <a:lnTo>
                  <a:pt x="3643" y="1697"/>
                </a:lnTo>
                <a:close/>
                <a:moveTo>
                  <a:pt x="3651" y="1697"/>
                </a:moveTo>
                <a:lnTo>
                  <a:pt x="3657" y="1697"/>
                </a:lnTo>
                <a:lnTo>
                  <a:pt x="3657" y="1699"/>
                </a:lnTo>
                <a:lnTo>
                  <a:pt x="3651" y="1699"/>
                </a:lnTo>
                <a:lnTo>
                  <a:pt x="3651" y="1697"/>
                </a:lnTo>
                <a:close/>
                <a:moveTo>
                  <a:pt x="3659" y="1697"/>
                </a:moveTo>
                <a:lnTo>
                  <a:pt x="3665" y="1697"/>
                </a:lnTo>
                <a:lnTo>
                  <a:pt x="3665" y="1699"/>
                </a:lnTo>
                <a:lnTo>
                  <a:pt x="3659" y="1699"/>
                </a:lnTo>
                <a:lnTo>
                  <a:pt x="3659" y="1697"/>
                </a:lnTo>
                <a:close/>
                <a:moveTo>
                  <a:pt x="3667" y="1697"/>
                </a:moveTo>
                <a:lnTo>
                  <a:pt x="3673" y="1697"/>
                </a:lnTo>
                <a:lnTo>
                  <a:pt x="3673" y="1699"/>
                </a:lnTo>
                <a:lnTo>
                  <a:pt x="3667" y="1699"/>
                </a:lnTo>
                <a:lnTo>
                  <a:pt x="3667" y="1697"/>
                </a:lnTo>
                <a:close/>
                <a:moveTo>
                  <a:pt x="3675" y="1697"/>
                </a:moveTo>
                <a:lnTo>
                  <a:pt x="3681" y="1697"/>
                </a:lnTo>
                <a:lnTo>
                  <a:pt x="3681" y="1699"/>
                </a:lnTo>
                <a:lnTo>
                  <a:pt x="3675" y="1699"/>
                </a:lnTo>
                <a:lnTo>
                  <a:pt x="3675" y="1697"/>
                </a:lnTo>
                <a:close/>
                <a:moveTo>
                  <a:pt x="3683" y="1697"/>
                </a:moveTo>
                <a:lnTo>
                  <a:pt x="3689" y="1697"/>
                </a:lnTo>
                <a:lnTo>
                  <a:pt x="3689" y="1699"/>
                </a:lnTo>
                <a:lnTo>
                  <a:pt x="3683" y="1699"/>
                </a:lnTo>
                <a:lnTo>
                  <a:pt x="3683" y="1697"/>
                </a:lnTo>
                <a:close/>
                <a:moveTo>
                  <a:pt x="3691" y="1697"/>
                </a:moveTo>
                <a:lnTo>
                  <a:pt x="3697" y="1697"/>
                </a:lnTo>
                <a:lnTo>
                  <a:pt x="3697" y="1699"/>
                </a:lnTo>
                <a:lnTo>
                  <a:pt x="3691" y="1699"/>
                </a:lnTo>
                <a:lnTo>
                  <a:pt x="3691" y="1697"/>
                </a:lnTo>
                <a:close/>
                <a:moveTo>
                  <a:pt x="3699" y="1697"/>
                </a:moveTo>
                <a:lnTo>
                  <a:pt x="3705" y="1697"/>
                </a:lnTo>
                <a:lnTo>
                  <a:pt x="3705" y="1699"/>
                </a:lnTo>
                <a:lnTo>
                  <a:pt x="3699" y="1699"/>
                </a:lnTo>
                <a:lnTo>
                  <a:pt x="3699" y="1697"/>
                </a:lnTo>
                <a:close/>
                <a:moveTo>
                  <a:pt x="3707" y="1697"/>
                </a:moveTo>
                <a:lnTo>
                  <a:pt x="3714" y="1697"/>
                </a:lnTo>
                <a:lnTo>
                  <a:pt x="3714" y="1699"/>
                </a:lnTo>
                <a:lnTo>
                  <a:pt x="3707" y="1699"/>
                </a:lnTo>
                <a:lnTo>
                  <a:pt x="3707" y="1697"/>
                </a:lnTo>
                <a:close/>
                <a:moveTo>
                  <a:pt x="3716" y="1697"/>
                </a:moveTo>
                <a:lnTo>
                  <a:pt x="3722" y="1697"/>
                </a:lnTo>
                <a:lnTo>
                  <a:pt x="3722" y="1699"/>
                </a:lnTo>
                <a:lnTo>
                  <a:pt x="3716" y="1699"/>
                </a:lnTo>
                <a:lnTo>
                  <a:pt x="3716" y="1697"/>
                </a:lnTo>
                <a:close/>
                <a:moveTo>
                  <a:pt x="3724" y="1697"/>
                </a:moveTo>
                <a:lnTo>
                  <a:pt x="3730" y="1697"/>
                </a:lnTo>
                <a:lnTo>
                  <a:pt x="3730" y="1699"/>
                </a:lnTo>
                <a:lnTo>
                  <a:pt x="3724" y="1699"/>
                </a:lnTo>
                <a:lnTo>
                  <a:pt x="3724" y="1697"/>
                </a:lnTo>
                <a:close/>
                <a:moveTo>
                  <a:pt x="3732" y="1697"/>
                </a:moveTo>
                <a:lnTo>
                  <a:pt x="3738" y="1697"/>
                </a:lnTo>
                <a:lnTo>
                  <a:pt x="3738" y="1699"/>
                </a:lnTo>
                <a:lnTo>
                  <a:pt x="3732" y="1699"/>
                </a:lnTo>
                <a:lnTo>
                  <a:pt x="3732" y="1697"/>
                </a:lnTo>
                <a:close/>
                <a:moveTo>
                  <a:pt x="3740" y="1697"/>
                </a:moveTo>
                <a:lnTo>
                  <a:pt x="3746" y="1697"/>
                </a:lnTo>
                <a:lnTo>
                  <a:pt x="3746" y="1699"/>
                </a:lnTo>
                <a:lnTo>
                  <a:pt x="3740" y="1699"/>
                </a:lnTo>
                <a:lnTo>
                  <a:pt x="3740" y="1697"/>
                </a:lnTo>
                <a:close/>
                <a:moveTo>
                  <a:pt x="3748" y="1697"/>
                </a:moveTo>
                <a:lnTo>
                  <a:pt x="3754" y="1697"/>
                </a:lnTo>
                <a:lnTo>
                  <a:pt x="3754" y="1699"/>
                </a:lnTo>
                <a:lnTo>
                  <a:pt x="3748" y="1699"/>
                </a:lnTo>
                <a:lnTo>
                  <a:pt x="3748" y="1697"/>
                </a:lnTo>
                <a:close/>
                <a:moveTo>
                  <a:pt x="3756" y="1697"/>
                </a:moveTo>
                <a:lnTo>
                  <a:pt x="3762" y="1697"/>
                </a:lnTo>
                <a:lnTo>
                  <a:pt x="3762" y="1699"/>
                </a:lnTo>
                <a:lnTo>
                  <a:pt x="3756" y="1699"/>
                </a:lnTo>
                <a:lnTo>
                  <a:pt x="3756" y="1697"/>
                </a:lnTo>
                <a:close/>
                <a:moveTo>
                  <a:pt x="3764" y="1697"/>
                </a:moveTo>
                <a:lnTo>
                  <a:pt x="3770" y="1697"/>
                </a:lnTo>
                <a:lnTo>
                  <a:pt x="3770" y="1699"/>
                </a:lnTo>
                <a:lnTo>
                  <a:pt x="3764" y="1699"/>
                </a:lnTo>
                <a:lnTo>
                  <a:pt x="3764" y="1697"/>
                </a:lnTo>
                <a:close/>
                <a:moveTo>
                  <a:pt x="3772" y="1697"/>
                </a:moveTo>
                <a:lnTo>
                  <a:pt x="3778" y="1697"/>
                </a:lnTo>
                <a:lnTo>
                  <a:pt x="3778" y="1699"/>
                </a:lnTo>
                <a:lnTo>
                  <a:pt x="3772" y="1699"/>
                </a:lnTo>
                <a:lnTo>
                  <a:pt x="3772" y="1697"/>
                </a:lnTo>
                <a:close/>
                <a:moveTo>
                  <a:pt x="3780" y="1697"/>
                </a:moveTo>
                <a:lnTo>
                  <a:pt x="3786" y="1697"/>
                </a:lnTo>
                <a:lnTo>
                  <a:pt x="3786" y="1699"/>
                </a:lnTo>
                <a:lnTo>
                  <a:pt x="3780" y="1699"/>
                </a:lnTo>
                <a:lnTo>
                  <a:pt x="3780" y="1697"/>
                </a:lnTo>
                <a:close/>
                <a:moveTo>
                  <a:pt x="3788" y="1697"/>
                </a:moveTo>
                <a:lnTo>
                  <a:pt x="3794" y="1697"/>
                </a:lnTo>
                <a:lnTo>
                  <a:pt x="3794" y="1699"/>
                </a:lnTo>
                <a:lnTo>
                  <a:pt x="3788" y="1699"/>
                </a:lnTo>
                <a:lnTo>
                  <a:pt x="3788" y="1697"/>
                </a:lnTo>
                <a:close/>
                <a:moveTo>
                  <a:pt x="3796" y="1697"/>
                </a:moveTo>
                <a:lnTo>
                  <a:pt x="3802" y="1697"/>
                </a:lnTo>
                <a:lnTo>
                  <a:pt x="3802" y="1699"/>
                </a:lnTo>
                <a:lnTo>
                  <a:pt x="3796" y="1699"/>
                </a:lnTo>
                <a:lnTo>
                  <a:pt x="3796" y="1697"/>
                </a:lnTo>
                <a:close/>
                <a:moveTo>
                  <a:pt x="3804" y="1697"/>
                </a:moveTo>
                <a:lnTo>
                  <a:pt x="3810" y="1697"/>
                </a:lnTo>
                <a:lnTo>
                  <a:pt x="3810" y="1699"/>
                </a:lnTo>
                <a:lnTo>
                  <a:pt x="3804" y="1699"/>
                </a:lnTo>
                <a:lnTo>
                  <a:pt x="3804" y="1697"/>
                </a:lnTo>
                <a:close/>
                <a:moveTo>
                  <a:pt x="3813" y="1697"/>
                </a:moveTo>
                <a:lnTo>
                  <a:pt x="3819" y="1697"/>
                </a:lnTo>
                <a:lnTo>
                  <a:pt x="3819" y="1699"/>
                </a:lnTo>
                <a:lnTo>
                  <a:pt x="3813" y="1699"/>
                </a:lnTo>
                <a:lnTo>
                  <a:pt x="3813" y="1697"/>
                </a:lnTo>
                <a:close/>
                <a:moveTo>
                  <a:pt x="3821" y="1697"/>
                </a:moveTo>
                <a:lnTo>
                  <a:pt x="3827" y="1697"/>
                </a:lnTo>
                <a:lnTo>
                  <a:pt x="3827" y="1699"/>
                </a:lnTo>
                <a:lnTo>
                  <a:pt x="3821" y="1699"/>
                </a:lnTo>
                <a:lnTo>
                  <a:pt x="3821" y="1697"/>
                </a:lnTo>
                <a:close/>
                <a:moveTo>
                  <a:pt x="3829" y="1697"/>
                </a:moveTo>
                <a:lnTo>
                  <a:pt x="3835" y="1697"/>
                </a:lnTo>
                <a:lnTo>
                  <a:pt x="3835" y="1699"/>
                </a:lnTo>
                <a:lnTo>
                  <a:pt x="3829" y="1699"/>
                </a:lnTo>
                <a:lnTo>
                  <a:pt x="3829" y="1697"/>
                </a:lnTo>
                <a:close/>
                <a:moveTo>
                  <a:pt x="3837" y="1697"/>
                </a:moveTo>
                <a:lnTo>
                  <a:pt x="3843" y="1697"/>
                </a:lnTo>
                <a:lnTo>
                  <a:pt x="3843" y="1699"/>
                </a:lnTo>
                <a:lnTo>
                  <a:pt x="3837" y="1699"/>
                </a:lnTo>
                <a:lnTo>
                  <a:pt x="3837" y="1697"/>
                </a:lnTo>
                <a:close/>
                <a:moveTo>
                  <a:pt x="3845" y="1697"/>
                </a:moveTo>
                <a:lnTo>
                  <a:pt x="3851" y="1697"/>
                </a:lnTo>
                <a:lnTo>
                  <a:pt x="3851" y="1699"/>
                </a:lnTo>
                <a:lnTo>
                  <a:pt x="3845" y="1699"/>
                </a:lnTo>
                <a:lnTo>
                  <a:pt x="3845" y="1697"/>
                </a:lnTo>
                <a:close/>
                <a:moveTo>
                  <a:pt x="3853" y="1697"/>
                </a:moveTo>
                <a:lnTo>
                  <a:pt x="3859" y="1697"/>
                </a:lnTo>
                <a:lnTo>
                  <a:pt x="3859" y="1699"/>
                </a:lnTo>
                <a:lnTo>
                  <a:pt x="3853" y="1699"/>
                </a:lnTo>
                <a:lnTo>
                  <a:pt x="3853" y="1697"/>
                </a:lnTo>
                <a:close/>
                <a:moveTo>
                  <a:pt x="3861" y="1697"/>
                </a:moveTo>
                <a:lnTo>
                  <a:pt x="3867" y="1697"/>
                </a:lnTo>
                <a:lnTo>
                  <a:pt x="3867" y="1699"/>
                </a:lnTo>
                <a:lnTo>
                  <a:pt x="3861" y="1699"/>
                </a:lnTo>
                <a:lnTo>
                  <a:pt x="3861" y="1697"/>
                </a:lnTo>
                <a:close/>
                <a:moveTo>
                  <a:pt x="3869" y="1697"/>
                </a:moveTo>
                <a:lnTo>
                  <a:pt x="3875" y="1697"/>
                </a:lnTo>
                <a:lnTo>
                  <a:pt x="3875" y="1699"/>
                </a:lnTo>
                <a:lnTo>
                  <a:pt x="3869" y="1699"/>
                </a:lnTo>
                <a:lnTo>
                  <a:pt x="3869" y="1697"/>
                </a:lnTo>
                <a:close/>
                <a:moveTo>
                  <a:pt x="3877" y="1697"/>
                </a:moveTo>
                <a:lnTo>
                  <a:pt x="3883" y="1697"/>
                </a:lnTo>
                <a:lnTo>
                  <a:pt x="3883" y="1699"/>
                </a:lnTo>
                <a:lnTo>
                  <a:pt x="3877" y="1699"/>
                </a:lnTo>
                <a:lnTo>
                  <a:pt x="3877" y="1697"/>
                </a:lnTo>
                <a:close/>
                <a:moveTo>
                  <a:pt x="3885" y="1697"/>
                </a:moveTo>
                <a:lnTo>
                  <a:pt x="3891" y="1697"/>
                </a:lnTo>
                <a:lnTo>
                  <a:pt x="3891" y="1699"/>
                </a:lnTo>
                <a:lnTo>
                  <a:pt x="3885" y="1699"/>
                </a:lnTo>
                <a:lnTo>
                  <a:pt x="3885" y="1697"/>
                </a:lnTo>
                <a:close/>
                <a:moveTo>
                  <a:pt x="3893" y="1697"/>
                </a:moveTo>
                <a:lnTo>
                  <a:pt x="3899" y="1697"/>
                </a:lnTo>
                <a:lnTo>
                  <a:pt x="3899" y="1699"/>
                </a:lnTo>
                <a:lnTo>
                  <a:pt x="3893" y="1699"/>
                </a:lnTo>
                <a:lnTo>
                  <a:pt x="3893" y="1697"/>
                </a:lnTo>
                <a:close/>
                <a:moveTo>
                  <a:pt x="3901" y="1697"/>
                </a:moveTo>
                <a:lnTo>
                  <a:pt x="3907" y="1697"/>
                </a:lnTo>
                <a:lnTo>
                  <a:pt x="3907" y="1699"/>
                </a:lnTo>
                <a:lnTo>
                  <a:pt x="3901" y="1699"/>
                </a:lnTo>
                <a:lnTo>
                  <a:pt x="3901" y="1697"/>
                </a:lnTo>
                <a:close/>
                <a:moveTo>
                  <a:pt x="3909" y="1697"/>
                </a:moveTo>
                <a:lnTo>
                  <a:pt x="3916" y="1697"/>
                </a:lnTo>
                <a:lnTo>
                  <a:pt x="3916" y="1699"/>
                </a:lnTo>
                <a:lnTo>
                  <a:pt x="3909" y="1699"/>
                </a:lnTo>
                <a:lnTo>
                  <a:pt x="3909" y="1697"/>
                </a:lnTo>
                <a:close/>
                <a:moveTo>
                  <a:pt x="3918" y="1697"/>
                </a:moveTo>
                <a:lnTo>
                  <a:pt x="3924" y="1697"/>
                </a:lnTo>
                <a:lnTo>
                  <a:pt x="3924" y="1699"/>
                </a:lnTo>
                <a:lnTo>
                  <a:pt x="3918" y="1699"/>
                </a:lnTo>
                <a:lnTo>
                  <a:pt x="3918" y="1697"/>
                </a:lnTo>
                <a:close/>
                <a:moveTo>
                  <a:pt x="3926" y="1697"/>
                </a:moveTo>
                <a:lnTo>
                  <a:pt x="3932" y="1697"/>
                </a:lnTo>
                <a:lnTo>
                  <a:pt x="3932" y="1699"/>
                </a:lnTo>
                <a:lnTo>
                  <a:pt x="3926" y="1699"/>
                </a:lnTo>
                <a:lnTo>
                  <a:pt x="3926" y="1697"/>
                </a:lnTo>
                <a:close/>
                <a:moveTo>
                  <a:pt x="3934" y="1697"/>
                </a:moveTo>
                <a:lnTo>
                  <a:pt x="3940" y="1697"/>
                </a:lnTo>
                <a:lnTo>
                  <a:pt x="3940" y="1699"/>
                </a:lnTo>
                <a:lnTo>
                  <a:pt x="3934" y="1699"/>
                </a:lnTo>
                <a:lnTo>
                  <a:pt x="3934" y="1697"/>
                </a:lnTo>
                <a:close/>
                <a:moveTo>
                  <a:pt x="3942" y="1697"/>
                </a:moveTo>
                <a:lnTo>
                  <a:pt x="3948" y="1697"/>
                </a:lnTo>
                <a:lnTo>
                  <a:pt x="3948" y="1699"/>
                </a:lnTo>
                <a:lnTo>
                  <a:pt x="3942" y="1699"/>
                </a:lnTo>
                <a:lnTo>
                  <a:pt x="3942" y="1697"/>
                </a:lnTo>
                <a:close/>
                <a:moveTo>
                  <a:pt x="3950" y="1697"/>
                </a:moveTo>
                <a:lnTo>
                  <a:pt x="3956" y="1697"/>
                </a:lnTo>
                <a:lnTo>
                  <a:pt x="3956" y="1699"/>
                </a:lnTo>
                <a:lnTo>
                  <a:pt x="3950" y="1699"/>
                </a:lnTo>
                <a:lnTo>
                  <a:pt x="3950" y="1697"/>
                </a:lnTo>
                <a:close/>
                <a:moveTo>
                  <a:pt x="3958" y="1697"/>
                </a:moveTo>
                <a:lnTo>
                  <a:pt x="3964" y="1697"/>
                </a:lnTo>
                <a:lnTo>
                  <a:pt x="3964" y="1699"/>
                </a:lnTo>
                <a:lnTo>
                  <a:pt x="3958" y="1699"/>
                </a:lnTo>
                <a:lnTo>
                  <a:pt x="3958" y="1697"/>
                </a:lnTo>
                <a:close/>
                <a:moveTo>
                  <a:pt x="3966" y="1697"/>
                </a:moveTo>
                <a:lnTo>
                  <a:pt x="3972" y="1697"/>
                </a:lnTo>
                <a:lnTo>
                  <a:pt x="3972" y="1699"/>
                </a:lnTo>
                <a:lnTo>
                  <a:pt x="3966" y="1699"/>
                </a:lnTo>
                <a:lnTo>
                  <a:pt x="3966" y="1697"/>
                </a:lnTo>
                <a:close/>
                <a:moveTo>
                  <a:pt x="3974" y="1697"/>
                </a:moveTo>
                <a:lnTo>
                  <a:pt x="3980" y="1697"/>
                </a:lnTo>
                <a:lnTo>
                  <a:pt x="3980" y="1699"/>
                </a:lnTo>
                <a:lnTo>
                  <a:pt x="3974" y="1699"/>
                </a:lnTo>
                <a:lnTo>
                  <a:pt x="3974" y="1697"/>
                </a:lnTo>
                <a:close/>
                <a:moveTo>
                  <a:pt x="3982" y="1697"/>
                </a:moveTo>
                <a:lnTo>
                  <a:pt x="3988" y="1697"/>
                </a:lnTo>
                <a:lnTo>
                  <a:pt x="3988" y="1699"/>
                </a:lnTo>
                <a:lnTo>
                  <a:pt x="3982" y="1699"/>
                </a:lnTo>
                <a:lnTo>
                  <a:pt x="3982" y="1697"/>
                </a:lnTo>
                <a:close/>
                <a:moveTo>
                  <a:pt x="3990" y="1697"/>
                </a:moveTo>
                <a:lnTo>
                  <a:pt x="3996" y="1697"/>
                </a:lnTo>
                <a:lnTo>
                  <a:pt x="3996" y="1699"/>
                </a:lnTo>
                <a:lnTo>
                  <a:pt x="3990" y="1699"/>
                </a:lnTo>
                <a:lnTo>
                  <a:pt x="3990" y="1697"/>
                </a:lnTo>
                <a:close/>
                <a:moveTo>
                  <a:pt x="3998" y="1697"/>
                </a:moveTo>
                <a:lnTo>
                  <a:pt x="4004" y="1697"/>
                </a:lnTo>
                <a:lnTo>
                  <a:pt x="4004" y="1699"/>
                </a:lnTo>
                <a:lnTo>
                  <a:pt x="3998" y="1699"/>
                </a:lnTo>
                <a:lnTo>
                  <a:pt x="3998" y="1697"/>
                </a:lnTo>
                <a:close/>
                <a:moveTo>
                  <a:pt x="4006" y="1697"/>
                </a:moveTo>
                <a:lnTo>
                  <a:pt x="4012" y="1697"/>
                </a:lnTo>
                <a:lnTo>
                  <a:pt x="4012" y="1699"/>
                </a:lnTo>
                <a:lnTo>
                  <a:pt x="4006" y="1699"/>
                </a:lnTo>
                <a:lnTo>
                  <a:pt x="4006" y="1697"/>
                </a:lnTo>
                <a:close/>
                <a:moveTo>
                  <a:pt x="4014" y="1697"/>
                </a:moveTo>
                <a:lnTo>
                  <a:pt x="4021" y="1697"/>
                </a:lnTo>
                <a:lnTo>
                  <a:pt x="4021" y="1699"/>
                </a:lnTo>
                <a:lnTo>
                  <a:pt x="4014" y="1699"/>
                </a:lnTo>
                <a:lnTo>
                  <a:pt x="4014" y="1697"/>
                </a:lnTo>
                <a:close/>
                <a:moveTo>
                  <a:pt x="4023" y="1697"/>
                </a:moveTo>
                <a:lnTo>
                  <a:pt x="4029" y="1697"/>
                </a:lnTo>
                <a:lnTo>
                  <a:pt x="4029" y="1699"/>
                </a:lnTo>
                <a:lnTo>
                  <a:pt x="4023" y="1699"/>
                </a:lnTo>
                <a:lnTo>
                  <a:pt x="4023" y="1697"/>
                </a:lnTo>
                <a:close/>
                <a:moveTo>
                  <a:pt x="4031" y="1697"/>
                </a:moveTo>
                <a:lnTo>
                  <a:pt x="4037" y="1697"/>
                </a:lnTo>
                <a:lnTo>
                  <a:pt x="4037" y="1699"/>
                </a:lnTo>
                <a:lnTo>
                  <a:pt x="4031" y="1699"/>
                </a:lnTo>
                <a:lnTo>
                  <a:pt x="4031" y="1697"/>
                </a:lnTo>
                <a:close/>
                <a:moveTo>
                  <a:pt x="4039" y="1697"/>
                </a:moveTo>
                <a:lnTo>
                  <a:pt x="4045" y="1697"/>
                </a:lnTo>
                <a:lnTo>
                  <a:pt x="4045" y="1699"/>
                </a:lnTo>
                <a:lnTo>
                  <a:pt x="4039" y="1699"/>
                </a:lnTo>
                <a:lnTo>
                  <a:pt x="4039" y="1697"/>
                </a:lnTo>
                <a:close/>
                <a:moveTo>
                  <a:pt x="4047" y="1697"/>
                </a:moveTo>
                <a:lnTo>
                  <a:pt x="4053" y="1697"/>
                </a:lnTo>
                <a:lnTo>
                  <a:pt x="4053" y="1699"/>
                </a:lnTo>
                <a:lnTo>
                  <a:pt x="4047" y="1699"/>
                </a:lnTo>
                <a:lnTo>
                  <a:pt x="4047" y="1697"/>
                </a:lnTo>
                <a:close/>
                <a:moveTo>
                  <a:pt x="4055" y="1697"/>
                </a:moveTo>
                <a:lnTo>
                  <a:pt x="4061" y="1697"/>
                </a:lnTo>
                <a:lnTo>
                  <a:pt x="4061" y="1699"/>
                </a:lnTo>
                <a:lnTo>
                  <a:pt x="4055" y="1699"/>
                </a:lnTo>
                <a:lnTo>
                  <a:pt x="4055" y="1697"/>
                </a:lnTo>
                <a:close/>
                <a:moveTo>
                  <a:pt x="4063" y="1697"/>
                </a:moveTo>
                <a:lnTo>
                  <a:pt x="4069" y="1697"/>
                </a:lnTo>
                <a:lnTo>
                  <a:pt x="4069" y="1699"/>
                </a:lnTo>
                <a:lnTo>
                  <a:pt x="4063" y="1699"/>
                </a:lnTo>
                <a:lnTo>
                  <a:pt x="4063" y="1697"/>
                </a:lnTo>
                <a:close/>
                <a:moveTo>
                  <a:pt x="4071" y="1697"/>
                </a:moveTo>
                <a:lnTo>
                  <a:pt x="4077" y="1697"/>
                </a:lnTo>
                <a:lnTo>
                  <a:pt x="4077" y="1699"/>
                </a:lnTo>
                <a:lnTo>
                  <a:pt x="4071" y="1699"/>
                </a:lnTo>
                <a:lnTo>
                  <a:pt x="4071" y="1697"/>
                </a:lnTo>
                <a:close/>
                <a:moveTo>
                  <a:pt x="4079" y="1697"/>
                </a:moveTo>
                <a:lnTo>
                  <a:pt x="4085" y="1697"/>
                </a:lnTo>
                <a:lnTo>
                  <a:pt x="4085" y="1699"/>
                </a:lnTo>
                <a:lnTo>
                  <a:pt x="4079" y="1699"/>
                </a:lnTo>
                <a:lnTo>
                  <a:pt x="4079" y="1697"/>
                </a:lnTo>
                <a:close/>
                <a:moveTo>
                  <a:pt x="4087" y="1697"/>
                </a:moveTo>
                <a:lnTo>
                  <a:pt x="4093" y="1697"/>
                </a:lnTo>
                <a:lnTo>
                  <a:pt x="4093" y="1699"/>
                </a:lnTo>
                <a:lnTo>
                  <a:pt x="4087" y="1699"/>
                </a:lnTo>
                <a:lnTo>
                  <a:pt x="4087" y="1697"/>
                </a:lnTo>
                <a:close/>
                <a:moveTo>
                  <a:pt x="4095" y="1697"/>
                </a:moveTo>
                <a:lnTo>
                  <a:pt x="4101" y="1697"/>
                </a:lnTo>
                <a:lnTo>
                  <a:pt x="4101" y="1699"/>
                </a:lnTo>
                <a:lnTo>
                  <a:pt x="4095" y="1699"/>
                </a:lnTo>
                <a:lnTo>
                  <a:pt x="4095" y="1697"/>
                </a:lnTo>
                <a:close/>
                <a:moveTo>
                  <a:pt x="4103" y="1697"/>
                </a:moveTo>
                <a:lnTo>
                  <a:pt x="4109" y="1697"/>
                </a:lnTo>
                <a:lnTo>
                  <a:pt x="4109" y="1699"/>
                </a:lnTo>
                <a:lnTo>
                  <a:pt x="4103" y="1699"/>
                </a:lnTo>
                <a:lnTo>
                  <a:pt x="4103" y="1697"/>
                </a:lnTo>
                <a:close/>
                <a:moveTo>
                  <a:pt x="4111" y="1697"/>
                </a:moveTo>
                <a:lnTo>
                  <a:pt x="4117" y="1697"/>
                </a:lnTo>
                <a:lnTo>
                  <a:pt x="4117" y="1699"/>
                </a:lnTo>
                <a:lnTo>
                  <a:pt x="4111" y="1699"/>
                </a:lnTo>
                <a:lnTo>
                  <a:pt x="4111" y="1697"/>
                </a:lnTo>
                <a:close/>
                <a:moveTo>
                  <a:pt x="4119" y="1697"/>
                </a:moveTo>
                <a:lnTo>
                  <a:pt x="4126" y="1697"/>
                </a:lnTo>
                <a:lnTo>
                  <a:pt x="4126" y="1699"/>
                </a:lnTo>
                <a:lnTo>
                  <a:pt x="4119" y="1699"/>
                </a:lnTo>
                <a:lnTo>
                  <a:pt x="4119" y="1697"/>
                </a:lnTo>
                <a:close/>
                <a:moveTo>
                  <a:pt x="4128" y="1697"/>
                </a:moveTo>
                <a:lnTo>
                  <a:pt x="4134" y="1697"/>
                </a:lnTo>
                <a:lnTo>
                  <a:pt x="4134" y="1699"/>
                </a:lnTo>
                <a:lnTo>
                  <a:pt x="4128" y="1699"/>
                </a:lnTo>
                <a:lnTo>
                  <a:pt x="4128" y="1697"/>
                </a:lnTo>
                <a:close/>
                <a:moveTo>
                  <a:pt x="4136" y="1697"/>
                </a:moveTo>
                <a:lnTo>
                  <a:pt x="4142" y="1697"/>
                </a:lnTo>
                <a:lnTo>
                  <a:pt x="4142" y="1699"/>
                </a:lnTo>
                <a:lnTo>
                  <a:pt x="4136" y="1699"/>
                </a:lnTo>
                <a:lnTo>
                  <a:pt x="4136" y="1697"/>
                </a:lnTo>
                <a:close/>
                <a:moveTo>
                  <a:pt x="4144" y="1697"/>
                </a:moveTo>
                <a:lnTo>
                  <a:pt x="4150" y="1697"/>
                </a:lnTo>
                <a:lnTo>
                  <a:pt x="4150" y="1699"/>
                </a:lnTo>
                <a:lnTo>
                  <a:pt x="4144" y="1699"/>
                </a:lnTo>
                <a:lnTo>
                  <a:pt x="4144" y="1697"/>
                </a:lnTo>
                <a:close/>
                <a:moveTo>
                  <a:pt x="4152" y="1697"/>
                </a:moveTo>
                <a:lnTo>
                  <a:pt x="4158" y="1697"/>
                </a:lnTo>
                <a:lnTo>
                  <a:pt x="4158" y="1699"/>
                </a:lnTo>
                <a:lnTo>
                  <a:pt x="4152" y="1699"/>
                </a:lnTo>
                <a:lnTo>
                  <a:pt x="4152" y="1697"/>
                </a:lnTo>
                <a:close/>
                <a:moveTo>
                  <a:pt x="4160" y="1697"/>
                </a:moveTo>
                <a:lnTo>
                  <a:pt x="4166" y="1697"/>
                </a:lnTo>
                <a:lnTo>
                  <a:pt x="4166" y="1699"/>
                </a:lnTo>
                <a:lnTo>
                  <a:pt x="4160" y="1699"/>
                </a:lnTo>
                <a:lnTo>
                  <a:pt x="4160" y="1697"/>
                </a:lnTo>
                <a:close/>
                <a:moveTo>
                  <a:pt x="4168" y="1697"/>
                </a:moveTo>
                <a:lnTo>
                  <a:pt x="4174" y="1697"/>
                </a:lnTo>
                <a:lnTo>
                  <a:pt x="4174" y="1699"/>
                </a:lnTo>
                <a:lnTo>
                  <a:pt x="4168" y="1699"/>
                </a:lnTo>
                <a:lnTo>
                  <a:pt x="4168" y="1697"/>
                </a:lnTo>
                <a:close/>
                <a:moveTo>
                  <a:pt x="4176" y="1697"/>
                </a:moveTo>
                <a:lnTo>
                  <a:pt x="4182" y="1697"/>
                </a:lnTo>
                <a:lnTo>
                  <a:pt x="4182" y="1699"/>
                </a:lnTo>
                <a:lnTo>
                  <a:pt x="4176" y="1699"/>
                </a:lnTo>
                <a:lnTo>
                  <a:pt x="4176" y="1697"/>
                </a:lnTo>
                <a:close/>
                <a:moveTo>
                  <a:pt x="4184" y="1697"/>
                </a:moveTo>
                <a:lnTo>
                  <a:pt x="4190" y="1697"/>
                </a:lnTo>
                <a:lnTo>
                  <a:pt x="4190" y="1699"/>
                </a:lnTo>
                <a:lnTo>
                  <a:pt x="4184" y="1699"/>
                </a:lnTo>
                <a:lnTo>
                  <a:pt x="4184" y="1697"/>
                </a:lnTo>
                <a:close/>
                <a:moveTo>
                  <a:pt x="4192" y="1697"/>
                </a:moveTo>
                <a:lnTo>
                  <a:pt x="4198" y="1697"/>
                </a:lnTo>
                <a:lnTo>
                  <a:pt x="4198" y="1699"/>
                </a:lnTo>
                <a:lnTo>
                  <a:pt x="4192" y="1699"/>
                </a:lnTo>
                <a:lnTo>
                  <a:pt x="4192" y="1697"/>
                </a:lnTo>
                <a:close/>
                <a:moveTo>
                  <a:pt x="4200" y="1697"/>
                </a:moveTo>
                <a:lnTo>
                  <a:pt x="4206" y="1697"/>
                </a:lnTo>
                <a:lnTo>
                  <a:pt x="4206" y="1699"/>
                </a:lnTo>
                <a:lnTo>
                  <a:pt x="4200" y="1699"/>
                </a:lnTo>
                <a:lnTo>
                  <a:pt x="4200" y="1697"/>
                </a:lnTo>
                <a:close/>
                <a:moveTo>
                  <a:pt x="4208" y="1697"/>
                </a:moveTo>
                <a:lnTo>
                  <a:pt x="4214" y="1697"/>
                </a:lnTo>
                <a:lnTo>
                  <a:pt x="4214" y="1699"/>
                </a:lnTo>
                <a:lnTo>
                  <a:pt x="4208" y="1699"/>
                </a:lnTo>
                <a:lnTo>
                  <a:pt x="4208" y="1697"/>
                </a:lnTo>
                <a:close/>
                <a:moveTo>
                  <a:pt x="4216" y="1697"/>
                </a:moveTo>
                <a:lnTo>
                  <a:pt x="4222" y="1697"/>
                </a:lnTo>
                <a:lnTo>
                  <a:pt x="4222" y="1699"/>
                </a:lnTo>
                <a:lnTo>
                  <a:pt x="4216" y="1699"/>
                </a:lnTo>
                <a:lnTo>
                  <a:pt x="4216" y="1697"/>
                </a:lnTo>
                <a:close/>
                <a:moveTo>
                  <a:pt x="4224" y="1697"/>
                </a:moveTo>
                <a:lnTo>
                  <a:pt x="4231" y="1697"/>
                </a:lnTo>
                <a:lnTo>
                  <a:pt x="4231" y="1699"/>
                </a:lnTo>
                <a:lnTo>
                  <a:pt x="4224" y="1699"/>
                </a:lnTo>
                <a:lnTo>
                  <a:pt x="4224" y="1697"/>
                </a:lnTo>
                <a:close/>
                <a:moveTo>
                  <a:pt x="4233" y="1697"/>
                </a:moveTo>
                <a:lnTo>
                  <a:pt x="4239" y="1697"/>
                </a:lnTo>
                <a:lnTo>
                  <a:pt x="4239" y="1699"/>
                </a:lnTo>
                <a:lnTo>
                  <a:pt x="4233" y="1699"/>
                </a:lnTo>
                <a:lnTo>
                  <a:pt x="4233" y="1697"/>
                </a:lnTo>
                <a:close/>
                <a:moveTo>
                  <a:pt x="4241" y="1697"/>
                </a:moveTo>
                <a:lnTo>
                  <a:pt x="4247" y="1697"/>
                </a:lnTo>
                <a:lnTo>
                  <a:pt x="4247" y="1699"/>
                </a:lnTo>
                <a:lnTo>
                  <a:pt x="4241" y="1699"/>
                </a:lnTo>
                <a:lnTo>
                  <a:pt x="4241" y="1697"/>
                </a:lnTo>
                <a:close/>
                <a:moveTo>
                  <a:pt x="4249" y="1697"/>
                </a:moveTo>
                <a:lnTo>
                  <a:pt x="4255" y="1697"/>
                </a:lnTo>
                <a:lnTo>
                  <a:pt x="4255" y="1699"/>
                </a:lnTo>
                <a:lnTo>
                  <a:pt x="4249" y="1699"/>
                </a:lnTo>
                <a:lnTo>
                  <a:pt x="4249" y="1697"/>
                </a:lnTo>
                <a:close/>
                <a:moveTo>
                  <a:pt x="4257" y="1697"/>
                </a:moveTo>
                <a:lnTo>
                  <a:pt x="4263" y="1697"/>
                </a:lnTo>
                <a:lnTo>
                  <a:pt x="4263" y="1699"/>
                </a:lnTo>
                <a:lnTo>
                  <a:pt x="4257" y="1699"/>
                </a:lnTo>
                <a:lnTo>
                  <a:pt x="4257" y="1697"/>
                </a:lnTo>
                <a:close/>
                <a:moveTo>
                  <a:pt x="4265" y="1697"/>
                </a:moveTo>
                <a:lnTo>
                  <a:pt x="4271" y="1697"/>
                </a:lnTo>
                <a:lnTo>
                  <a:pt x="4271" y="1699"/>
                </a:lnTo>
                <a:lnTo>
                  <a:pt x="4265" y="1699"/>
                </a:lnTo>
                <a:lnTo>
                  <a:pt x="4265" y="1697"/>
                </a:lnTo>
                <a:close/>
                <a:moveTo>
                  <a:pt x="4273" y="1697"/>
                </a:moveTo>
                <a:lnTo>
                  <a:pt x="4279" y="1697"/>
                </a:lnTo>
                <a:lnTo>
                  <a:pt x="4279" y="1699"/>
                </a:lnTo>
                <a:lnTo>
                  <a:pt x="4273" y="1699"/>
                </a:lnTo>
                <a:lnTo>
                  <a:pt x="4273" y="1697"/>
                </a:lnTo>
                <a:close/>
                <a:moveTo>
                  <a:pt x="4281" y="1697"/>
                </a:moveTo>
                <a:lnTo>
                  <a:pt x="4287" y="1697"/>
                </a:lnTo>
                <a:lnTo>
                  <a:pt x="4287" y="1699"/>
                </a:lnTo>
                <a:lnTo>
                  <a:pt x="4281" y="1699"/>
                </a:lnTo>
                <a:lnTo>
                  <a:pt x="4281" y="1697"/>
                </a:lnTo>
                <a:close/>
                <a:moveTo>
                  <a:pt x="4289" y="1697"/>
                </a:moveTo>
                <a:lnTo>
                  <a:pt x="4295" y="1697"/>
                </a:lnTo>
                <a:lnTo>
                  <a:pt x="4295" y="1699"/>
                </a:lnTo>
                <a:lnTo>
                  <a:pt x="4289" y="1699"/>
                </a:lnTo>
                <a:lnTo>
                  <a:pt x="4289" y="1697"/>
                </a:lnTo>
                <a:close/>
                <a:moveTo>
                  <a:pt x="4297" y="1697"/>
                </a:moveTo>
                <a:lnTo>
                  <a:pt x="4303" y="1697"/>
                </a:lnTo>
                <a:lnTo>
                  <a:pt x="4303" y="1699"/>
                </a:lnTo>
                <a:lnTo>
                  <a:pt x="4297" y="1699"/>
                </a:lnTo>
                <a:lnTo>
                  <a:pt x="4297" y="1697"/>
                </a:lnTo>
                <a:close/>
                <a:moveTo>
                  <a:pt x="4305" y="1697"/>
                </a:moveTo>
                <a:lnTo>
                  <a:pt x="4311" y="1697"/>
                </a:lnTo>
                <a:lnTo>
                  <a:pt x="4311" y="1699"/>
                </a:lnTo>
                <a:lnTo>
                  <a:pt x="4305" y="1699"/>
                </a:lnTo>
                <a:lnTo>
                  <a:pt x="4305" y="1697"/>
                </a:lnTo>
                <a:close/>
                <a:moveTo>
                  <a:pt x="4313" y="1697"/>
                </a:moveTo>
                <a:lnTo>
                  <a:pt x="4319" y="1697"/>
                </a:lnTo>
                <a:lnTo>
                  <a:pt x="4319" y="1699"/>
                </a:lnTo>
                <a:lnTo>
                  <a:pt x="4313" y="1699"/>
                </a:lnTo>
                <a:lnTo>
                  <a:pt x="4313" y="1697"/>
                </a:lnTo>
                <a:close/>
                <a:moveTo>
                  <a:pt x="4321" y="1697"/>
                </a:moveTo>
                <a:lnTo>
                  <a:pt x="4327" y="1697"/>
                </a:lnTo>
                <a:lnTo>
                  <a:pt x="4327" y="1699"/>
                </a:lnTo>
                <a:lnTo>
                  <a:pt x="4321" y="1699"/>
                </a:lnTo>
                <a:lnTo>
                  <a:pt x="4321" y="1697"/>
                </a:lnTo>
                <a:close/>
                <a:moveTo>
                  <a:pt x="4330" y="1697"/>
                </a:moveTo>
                <a:lnTo>
                  <a:pt x="4336" y="1697"/>
                </a:lnTo>
                <a:lnTo>
                  <a:pt x="4336" y="1699"/>
                </a:lnTo>
                <a:lnTo>
                  <a:pt x="4330" y="1699"/>
                </a:lnTo>
                <a:lnTo>
                  <a:pt x="4330" y="1697"/>
                </a:lnTo>
                <a:close/>
                <a:moveTo>
                  <a:pt x="4338" y="1697"/>
                </a:moveTo>
                <a:lnTo>
                  <a:pt x="4344" y="1697"/>
                </a:lnTo>
                <a:lnTo>
                  <a:pt x="4344" y="1699"/>
                </a:lnTo>
                <a:lnTo>
                  <a:pt x="4338" y="1699"/>
                </a:lnTo>
                <a:lnTo>
                  <a:pt x="4338" y="1697"/>
                </a:lnTo>
                <a:close/>
                <a:moveTo>
                  <a:pt x="4346" y="1697"/>
                </a:moveTo>
                <a:lnTo>
                  <a:pt x="4352" y="1697"/>
                </a:lnTo>
                <a:lnTo>
                  <a:pt x="4352" y="1699"/>
                </a:lnTo>
                <a:lnTo>
                  <a:pt x="4346" y="1699"/>
                </a:lnTo>
                <a:lnTo>
                  <a:pt x="4346" y="1697"/>
                </a:lnTo>
                <a:close/>
                <a:moveTo>
                  <a:pt x="4354" y="1697"/>
                </a:moveTo>
                <a:lnTo>
                  <a:pt x="4360" y="1697"/>
                </a:lnTo>
                <a:lnTo>
                  <a:pt x="4360" y="1699"/>
                </a:lnTo>
                <a:lnTo>
                  <a:pt x="4354" y="1699"/>
                </a:lnTo>
                <a:lnTo>
                  <a:pt x="4354" y="1697"/>
                </a:lnTo>
                <a:close/>
                <a:moveTo>
                  <a:pt x="4362" y="1697"/>
                </a:moveTo>
                <a:lnTo>
                  <a:pt x="4368" y="1697"/>
                </a:lnTo>
                <a:lnTo>
                  <a:pt x="4368" y="1699"/>
                </a:lnTo>
                <a:lnTo>
                  <a:pt x="4362" y="1699"/>
                </a:lnTo>
                <a:lnTo>
                  <a:pt x="4362" y="1697"/>
                </a:lnTo>
                <a:close/>
                <a:moveTo>
                  <a:pt x="4370" y="1697"/>
                </a:moveTo>
                <a:lnTo>
                  <a:pt x="4376" y="1697"/>
                </a:lnTo>
                <a:lnTo>
                  <a:pt x="4376" y="1699"/>
                </a:lnTo>
                <a:lnTo>
                  <a:pt x="4370" y="1699"/>
                </a:lnTo>
                <a:lnTo>
                  <a:pt x="4370" y="1697"/>
                </a:lnTo>
                <a:close/>
                <a:moveTo>
                  <a:pt x="4378" y="1697"/>
                </a:moveTo>
                <a:lnTo>
                  <a:pt x="4384" y="1697"/>
                </a:lnTo>
                <a:lnTo>
                  <a:pt x="4384" y="1699"/>
                </a:lnTo>
                <a:lnTo>
                  <a:pt x="4378" y="1699"/>
                </a:lnTo>
                <a:lnTo>
                  <a:pt x="4378" y="1697"/>
                </a:lnTo>
                <a:close/>
                <a:moveTo>
                  <a:pt x="4386" y="1697"/>
                </a:moveTo>
                <a:lnTo>
                  <a:pt x="4392" y="1697"/>
                </a:lnTo>
                <a:lnTo>
                  <a:pt x="4392" y="1699"/>
                </a:lnTo>
                <a:lnTo>
                  <a:pt x="4386" y="1699"/>
                </a:lnTo>
                <a:lnTo>
                  <a:pt x="4386" y="1697"/>
                </a:lnTo>
                <a:close/>
                <a:moveTo>
                  <a:pt x="4394" y="1697"/>
                </a:moveTo>
                <a:lnTo>
                  <a:pt x="4400" y="1697"/>
                </a:lnTo>
                <a:lnTo>
                  <a:pt x="4400" y="1699"/>
                </a:lnTo>
                <a:lnTo>
                  <a:pt x="4394" y="1699"/>
                </a:lnTo>
                <a:lnTo>
                  <a:pt x="4394" y="1697"/>
                </a:lnTo>
                <a:close/>
                <a:moveTo>
                  <a:pt x="4402" y="1697"/>
                </a:moveTo>
                <a:lnTo>
                  <a:pt x="4408" y="1697"/>
                </a:lnTo>
                <a:lnTo>
                  <a:pt x="4408" y="1699"/>
                </a:lnTo>
                <a:lnTo>
                  <a:pt x="4402" y="1699"/>
                </a:lnTo>
                <a:lnTo>
                  <a:pt x="4402" y="1697"/>
                </a:lnTo>
                <a:close/>
                <a:moveTo>
                  <a:pt x="4410" y="1697"/>
                </a:moveTo>
                <a:lnTo>
                  <a:pt x="4416" y="1697"/>
                </a:lnTo>
                <a:lnTo>
                  <a:pt x="4416" y="1699"/>
                </a:lnTo>
                <a:lnTo>
                  <a:pt x="4410" y="1699"/>
                </a:lnTo>
                <a:lnTo>
                  <a:pt x="4410" y="1697"/>
                </a:lnTo>
                <a:close/>
                <a:moveTo>
                  <a:pt x="4418" y="1697"/>
                </a:moveTo>
                <a:lnTo>
                  <a:pt x="4424" y="1697"/>
                </a:lnTo>
                <a:lnTo>
                  <a:pt x="4424" y="1699"/>
                </a:lnTo>
                <a:lnTo>
                  <a:pt x="4418" y="1699"/>
                </a:lnTo>
                <a:lnTo>
                  <a:pt x="4418" y="1697"/>
                </a:lnTo>
                <a:close/>
                <a:moveTo>
                  <a:pt x="4426" y="1697"/>
                </a:moveTo>
                <a:lnTo>
                  <a:pt x="4433" y="1697"/>
                </a:lnTo>
                <a:lnTo>
                  <a:pt x="4433" y="1699"/>
                </a:lnTo>
                <a:lnTo>
                  <a:pt x="4426" y="1699"/>
                </a:lnTo>
                <a:lnTo>
                  <a:pt x="4426" y="1697"/>
                </a:lnTo>
                <a:close/>
                <a:moveTo>
                  <a:pt x="4435" y="1697"/>
                </a:moveTo>
                <a:lnTo>
                  <a:pt x="4441" y="1697"/>
                </a:lnTo>
                <a:lnTo>
                  <a:pt x="4441" y="1699"/>
                </a:lnTo>
                <a:lnTo>
                  <a:pt x="4435" y="1699"/>
                </a:lnTo>
                <a:lnTo>
                  <a:pt x="4435" y="1697"/>
                </a:lnTo>
                <a:close/>
                <a:moveTo>
                  <a:pt x="4443" y="1697"/>
                </a:moveTo>
                <a:lnTo>
                  <a:pt x="4449" y="1697"/>
                </a:lnTo>
                <a:lnTo>
                  <a:pt x="4449" y="1699"/>
                </a:lnTo>
                <a:lnTo>
                  <a:pt x="4443" y="1699"/>
                </a:lnTo>
                <a:lnTo>
                  <a:pt x="4443" y="1697"/>
                </a:lnTo>
                <a:close/>
                <a:moveTo>
                  <a:pt x="4451" y="1697"/>
                </a:moveTo>
                <a:lnTo>
                  <a:pt x="4457" y="1697"/>
                </a:lnTo>
                <a:lnTo>
                  <a:pt x="4457" y="1699"/>
                </a:lnTo>
                <a:lnTo>
                  <a:pt x="4451" y="1699"/>
                </a:lnTo>
                <a:lnTo>
                  <a:pt x="4451" y="1697"/>
                </a:lnTo>
                <a:close/>
                <a:moveTo>
                  <a:pt x="4459" y="1697"/>
                </a:moveTo>
                <a:lnTo>
                  <a:pt x="4465" y="1697"/>
                </a:lnTo>
                <a:lnTo>
                  <a:pt x="4465" y="1699"/>
                </a:lnTo>
                <a:lnTo>
                  <a:pt x="4459" y="1699"/>
                </a:lnTo>
                <a:lnTo>
                  <a:pt x="4459" y="1697"/>
                </a:lnTo>
                <a:close/>
                <a:moveTo>
                  <a:pt x="4467" y="1697"/>
                </a:moveTo>
                <a:lnTo>
                  <a:pt x="4473" y="1697"/>
                </a:lnTo>
                <a:lnTo>
                  <a:pt x="4473" y="1699"/>
                </a:lnTo>
                <a:lnTo>
                  <a:pt x="4467" y="1699"/>
                </a:lnTo>
                <a:lnTo>
                  <a:pt x="4467" y="1697"/>
                </a:lnTo>
                <a:close/>
                <a:moveTo>
                  <a:pt x="4475" y="1697"/>
                </a:moveTo>
                <a:lnTo>
                  <a:pt x="4476" y="1697"/>
                </a:lnTo>
                <a:lnTo>
                  <a:pt x="4476" y="1699"/>
                </a:lnTo>
                <a:lnTo>
                  <a:pt x="4475" y="1699"/>
                </a:lnTo>
                <a:lnTo>
                  <a:pt x="4475" y="1697"/>
                </a:lnTo>
                <a:close/>
                <a:moveTo>
                  <a:pt x="0" y="1131"/>
                </a:moveTo>
                <a:lnTo>
                  <a:pt x="6" y="1131"/>
                </a:lnTo>
                <a:lnTo>
                  <a:pt x="6" y="1133"/>
                </a:lnTo>
                <a:lnTo>
                  <a:pt x="0" y="1133"/>
                </a:lnTo>
                <a:lnTo>
                  <a:pt x="0" y="1131"/>
                </a:lnTo>
                <a:close/>
                <a:moveTo>
                  <a:pt x="8" y="1131"/>
                </a:moveTo>
                <a:lnTo>
                  <a:pt x="14" y="1131"/>
                </a:lnTo>
                <a:lnTo>
                  <a:pt x="14" y="1133"/>
                </a:lnTo>
                <a:lnTo>
                  <a:pt x="8" y="1133"/>
                </a:lnTo>
                <a:lnTo>
                  <a:pt x="8" y="1131"/>
                </a:lnTo>
                <a:close/>
                <a:moveTo>
                  <a:pt x="16" y="1131"/>
                </a:moveTo>
                <a:lnTo>
                  <a:pt x="22" y="1131"/>
                </a:lnTo>
                <a:lnTo>
                  <a:pt x="22" y="1133"/>
                </a:lnTo>
                <a:lnTo>
                  <a:pt x="16" y="1133"/>
                </a:lnTo>
                <a:lnTo>
                  <a:pt x="16" y="1131"/>
                </a:lnTo>
                <a:close/>
                <a:moveTo>
                  <a:pt x="24" y="1131"/>
                </a:moveTo>
                <a:lnTo>
                  <a:pt x="30" y="1131"/>
                </a:lnTo>
                <a:lnTo>
                  <a:pt x="30" y="1133"/>
                </a:lnTo>
                <a:lnTo>
                  <a:pt x="24" y="1133"/>
                </a:lnTo>
                <a:lnTo>
                  <a:pt x="24" y="1131"/>
                </a:lnTo>
                <a:close/>
                <a:moveTo>
                  <a:pt x="32" y="1131"/>
                </a:moveTo>
                <a:lnTo>
                  <a:pt x="38" y="1131"/>
                </a:lnTo>
                <a:lnTo>
                  <a:pt x="38" y="1133"/>
                </a:lnTo>
                <a:lnTo>
                  <a:pt x="32" y="1133"/>
                </a:lnTo>
                <a:lnTo>
                  <a:pt x="32" y="1131"/>
                </a:lnTo>
                <a:close/>
                <a:moveTo>
                  <a:pt x="40" y="1131"/>
                </a:moveTo>
                <a:lnTo>
                  <a:pt x="46" y="1131"/>
                </a:lnTo>
                <a:lnTo>
                  <a:pt x="46" y="1133"/>
                </a:lnTo>
                <a:lnTo>
                  <a:pt x="40" y="1133"/>
                </a:lnTo>
                <a:lnTo>
                  <a:pt x="40" y="1131"/>
                </a:lnTo>
                <a:close/>
                <a:moveTo>
                  <a:pt x="48" y="1131"/>
                </a:moveTo>
                <a:lnTo>
                  <a:pt x="54" y="1131"/>
                </a:lnTo>
                <a:lnTo>
                  <a:pt x="54" y="1133"/>
                </a:lnTo>
                <a:lnTo>
                  <a:pt x="48" y="1133"/>
                </a:lnTo>
                <a:lnTo>
                  <a:pt x="48" y="1131"/>
                </a:lnTo>
                <a:close/>
                <a:moveTo>
                  <a:pt x="56" y="1131"/>
                </a:moveTo>
                <a:lnTo>
                  <a:pt x="62" y="1131"/>
                </a:lnTo>
                <a:lnTo>
                  <a:pt x="62" y="1133"/>
                </a:lnTo>
                <a:lnTo>
                  <a:pt x="56" y="1133"/>
                </a:lnTo>
                <a:lnTo>
                  <a:pt x="56" y="1131"/>
                </a:lnTo>
                <a:close/>
                <a:moveTo>
                  <a:pt x="64" y="1131"/>
                </a:moveTo>
                <a:lnTo>
                  <a:pt x="70" y="1131"/>
                </a:lnTo>
                <a:lnTo>
                  <a:pt x="70" y="1133"/>
                </a:lnTo>
                <a:lnTo>
                  <a:pt x="64" y="1133"/>
                </a:lnTo>
                <a:lnTo>
                  <a:pt x="64" y="1131"/>
                </a:lnTo>
                <a:close/>
                <a:moveTo>
                  <a:pt x="72" y="1131"/>
                </a:moveTo>
                <a:lnTo>
                  <a:pt x="78" y="1131"/>
                </a:lnTo>
                <a:lnTo>
                  <a:pt x="78" y="1133"/>
                </a:lnTo>
                <a:lnTo>
                  <a:pt x="72" y="1133"/>
                </a:lnTo>
                <a:lnTo>
                  <a:pt x="72" y="1131"/>
                </a:lnTo>
                <a:close/>
                <a:moveTo>
                  <a:pt x="80" y="1131"/>
                </a:moveTo>
                <a:lnTo>
                  <a:pt x="87" y="1131"/>
                </a:lnTo>
                <a:lnTo>
                  <a:pt x="87" y="1133"/>
                </a:lnTo>
                <a:lnTo>
                  <a:pt x="80" y="1133"/>
                </a:lnTo>
                <a:lnTo>
                  <a:pt x="80" y="1131"/>
                </a:lnTo>
                <a:close/>
                <a:moveTo>
                  <a:pt x="89" y="1131"/>
                </a:moveTo>
                <a:lnTo>
                  <a:pt x="95" y="1131"/>
                </a:lnTo>
                <a:lnTo>
                  <a:pt x="95" y="1133"/>
                </a:lnTo>
                <a:lnTo>
                  <a:pt x="89" y="1133"/>
                </a:lnTo>
                <a:lnTo>
                  <a:pt x="89" y="1131"/>
                </a:lnTo>
                <a:close/>
                <a:moveTo>
                  <a:pt x="97" y="1131"/>
                </a:moveTo>
                <a:lnTo>
                  <a:pt x="103" y="1131"/>
                </a:lnTo>
                <a:lnTo>
                  <a:pt x="103" y="1133"/>
                </a:lnTo>
                <a:lnTo>
                  <a:pt x="97" y="1133"/>
                </a:lnTo>
                <a:lnTo>
                  <a:pt x="97" y="1131"/>
                </a:lnTo>
                <a:close/>
                <a:moveTo>
                  <a:pt x="105" y="1131"/>
                </a:moveTo>
                <a:lnTo>
                  <a:pt x="111" y="1131"/>
                </a:lnTo>
                <a:lnTo>
                  <a:pt x="111" y="1133"/>
                </a:lnTo>
                <a:lnTo>
                  <a:pt x="105" y="1133"/>
                </a:lnTo>
                <a:lnTo>
                  <a:pt x="105" y="1131"/>
                </a:lnTo>
                <a:close/>
                <a:moveTo>
                  <a:pt x="113" y="1131"/>
                </a:moveTo>
                <a:lnTo>
                  <a:pt x="119" y="1131"/>
                </a:lnTo>
                <a:lnTo>
                  <a:pt x="119" y="1133"/>
                </a:lnTo>
                <a:lnTo>
                  <a:pt x="113" y="1133"/>
                </a:lnTo>
                <a:lnTo>
                  <a:pt x="113" y="1131"/>
                </a:lnTo>
                <a:close/>
                <a:moveTo>
                  <a:pt x="121" y="1131"/>
                </a:moveTo>
                <a:lnTo>
                  <a:pt x="127" y="1131"/>
                </a:lnTo>
                <a:lnTo>
                  <a:pt x="127" y="1133"/>
                </a:lnTo>
                <a:lnTo>
                  <a:pt x="121" y="1133"/>
                </a:lnTo>
                <a:lnTo>
                  <a:pt x="121" y="1131"/>
                </a:lnTo>
                <a:close/>
                <a:moveTo>
                  <a:pt x="129" y="1131"/>
                </a:moveTo>
                <a:lnTo>
                  <a:pt x="135" y="1131"/>
                </a:lnTo>
                <a:lnTo>
                  <a:pt x="135" y="1133"/>
                </a:lnTo>
                <a:lnTo>
                  <a:pt x="129" y="1133"/>
                </a:lnTo>
                <a:lnTo>
                  <a:pt x="129" y="1131"/>
                </a:lnTo>
                <a:close/>
                <a:moveTo>
                  <a:pt x="137" y="1131"/>
                </a:moveTo>
                <a:lnTo>
                  <a:pt x="143" y="1131"/>
                </a:lnTo>
                <a:lnTo>
                  <a:pt x="143" y="1133"/>
                </a:lnTo>
                <a:lnTo>
                  <a:pt x="137" y="1133"/>
                </a:lnTo>
                <a:lnTo>
                  <a:pt x="137" y="1131"/>
                </a:lnTo>
                <a:close/>
                <a:moveTo>
                  <a:pt x="145" y="1131"/>
                </a:moveTo>
                <a:lnTo>
                  <a:pt x="151" y="1131"/>
                </a:lnTo>
                <a:lnTo>
                  <a:pt x="151" y="1133"/>
                </a:lnTo>
                <a:lnTo>
                  <a:pt x="145" y="1133"/>
                </a:lnTo>
                <a:lnTo>
                  <a:pt x="145" y="1131"/>
                </a:lnTo>
                <a:close/>
                <a:moveTo>
                  <a:pt x="153" y="1131"/>
                </a:moveTo>
                <a:lnTo>
                  <a:pt x="159" y="1131"/>
                </a:lnTo>
                <a:lnTo>
                  <a:pt x="159" y="1133"/>
                </a:lnTo>
                <a:lnTo>
                  <a:pt x="153" y="1133"/>
                </a:lnTo>
                <a:lnTo>
                  <a:pt x="153" y="1131"/>
                </a:lnTo>
                <a:close/>
                <a:moveTo>
                  <a:pt x="161" y="1131"/>
                </a:moveTo>
                <a:lnTo>
                  <a:pt x="167" y="1131"/>
                </a:lnTo>
                <a:lnTo>
                  <a:pt x="167" y="1133"/>
                </a:lnTo>
                <a:lnTo>
                  <a:pt x="161" y="1133"/>
                </a:lnTo>
                <a:lnTo>
                  <a:pt x="161" y="1131"/>
                </a:lnTo>
                <a:close/>
                <a:moveTo>
                  <a:pt x="169" y="1131"/>
                </a:moveTo>
                <a:lnTo>
                  <a:pt x="175" y="1131"/>
                </a:lnTo>
                <a:lnTo>
                  <a:pt x="175" y="1133"/>
                </a:lnTo>
                <a:lnTo>
                  <a:pt x="169" y="1133"/>
                </a:lnTo>
                <a:lnTo>
                  <a:pt x="169" y="1131"/>
                </a:lnTo>
                <a:close/>
                <a:moveTo>
                  <a:pt x="177" y="1131"/>
                </a:moveTo>
                <a:lnTo>
                  <a:pt x="183" y="1131"/>
                </a:lnTo>
                <a:lnTo>
                  <a:pt x="183" y="1133"/>
                </a:lnTo>
                <a:lnTo>
                  <a:pt x="177" y="1133"/>
                </a:lnTo>
                <a:lnTo>
                  <a:pt x="177" y="1131"/>
                </a:lnTo>
                <a:close/>
                <a:moveTo>
                  <a:pt x="185" y="1131"/>
                </a:moveTo>
                <a:lnTo>
                  <a:pt x="192" y="1131"/>
                </a:lnTo>
                <a:lnTo>
                  <a:pt x="192" y="1133"/>
                </a:lnTo>
                <a:lnTo>
                  <a:pt x="185" y="1133"/>
                </a:lnTo>
                <a:lnTo>
                  <a:pt x="185" y="1131"/>
                </a:lnTo>
                <a:close/>
                <a:moveTo>
                  <a:pt x="194" y="1131"/>
                </a:moveTo>
                <a:lnTo>
                  <a:pt x="200" y="1131"/>
                </a:lnTo>
                <a:lnTo>
                  <a:pt x="200" y="1133"/>
                </a:lnTo>
                <a:lnTo>
                  <a:pt x="194" y="1133"/>
                </a:lnTo>
                <a:lnTo>
                  <a:pt x="194" y="1131"/>
                </a:lnTo>
                <a:close/>
                <a:moveTo>
                  <a:pt x="202" y="1131"/>
                </a:moveTo>
                <a:lnTo>
                  <a:pt x="208" y="1131"/>
                </a:lnTo>
                <a:lnTo>
                  <a:pt x="208" y="1133"/>
                </a:lnTo>
                <a:lnTo>
                  <a:pt x="202" y="1133"/>
                </a:lnTo>
                <a:lnTo>
                  <a:pt x="202" y="1131"/>
                </a:lnTo>
                <a:close/>
                <a:moveTo>
                  <a:pt x="210" y="1131"/>
                </a:moveTo>
                <a:lnTo>
                  <a:pt x="216" y="1131"/>
                </a:lnTo>
                <a:lnTo>
                  <a:pt x="216" y="1133"/>
                </a:lnTo>
                <a:lnTo>
                  <a:pt x="210" y="1133"/>
                </a:lnTo>
                <a:lnTo>
                  <a:pt x="210" y="1131"/>
                </a:lnTo>
                <a:close/>
                <a:moveTo>
                  <a:pt x="218" y="1131"/>
                </a:moveTo>
                <a:lnTo>
                  <a:pt x="224" y="1131"/>
                </a:lnTo>
                <a:lnTo>
                  <a:pt x="224" y="1133"/>
                </a:lnTo>
                <a:lnTo>
                  <a:pt x="218" y="1133"/>
                </a:lnTo>
                <a:lnTo>
                  <a:pt x="218" y="1131"/>
                </a:lnTo>
                <a:close/>
                <a:moveTo>
                  <a:pt x="226" y="1131"/>
                </a:moveTo>
                <a:lnTo>
                  <a:pt x="232" y="1131"/>
                </a:lnTo>
                <a:lnTo>
                  <a:pt x="232" y="1133"/>
                </a:lnTo>
                <a:lnTo>
                  <a:pt x="226" y="1133"/>
                </a:lnTo>
                <a:lnTo>
                  <a:pt x="226" y="1131"/>
                </a:lnTo>
                <a:close/>
                <a:moveTo>
                  <a:pt x="234" y="1131"/>
                </a:moveTo>
                <a:lnTo>
                  <a:pt x="240" y="1131"/>
                </a:lnTo>
                <a:lnTo>
                  <a:pt x="240" y="1133"/>
                </a:lnTo>
                <a:lnTo>
                  <a:pt x="234" y="1133"/>
                </a:lnTo>
                <a:lnTo>
                  <a:pt x="234" y="1131"/>
                </a:lnTo>
                <a:close/>
                <a:moveTo>
                  <a:pt x="242" y="1131"/>
                </a:moveTo>
                <a:lnTo>
                  <a:pt x="248" y="1131"/>
                </a:lnTo>
                <a:lnTo>
                  <a:pt x="248" y="1133"/>
                </a:lnTo>
                <a:lnTo>
                  <a:pt x="242" y="1133"/>
                </a:lnTo>
                <a:lnTo>
                  <a:pt x="242" y="1131"/>
                </a:lnTo>
                <a:close/>
                <a:moveTo>
                  <a:pt x="250" y="1131"/>
                </a:moveTo>
                <a:lnTo>
                  <a:pt x="256" y="1131"/>
                </a:lnTo>
                <a:lnTo>
                  <a:pt x="256" y="1133"/>
                </a:lnTo>
                <a:lnTo>
                  <a:pt x="250" y="1133"/>
                </a:lnTo>
                <a:lnTo>
                  <a:pt x="250" y="1131"/>
                </a:lnTo>
                <a:close/>
                <a:moveTo>
                  <a:pt x="258" y="1131"/>
                </a:moveTo>
                <a:lnTo>
                  <a:pt x="264" y="1131"/>
                </a:lnTo>
                <a:lnTo>
                  <a:pt x="264" y="1133"/>
                </a:lnTo>
                <a:lnTo>
                  <a:pt x="258" y="1133"/>
                </a:lnTo>
                <a:lnTo>
                  <a:pt x="258" y="1131"/>
                </a:lnTo>
                <a:close/>
                <a:moveTo>
                  <a:pt x="266" y="1131"/>
                </a:moveTo>
                <a:lnTo>
                  <a:pt x="272" y="1131"/>
                </a:lnTo>
                <a:lnTo>
                  <a:pt x="272" y="1133"/>
                </a:lnTo>
                <a:lnTo>
                  <a:pt x="266" y="1133"/>
                </a:lnTo>
                <a:lnTo>
                  <a:pt x="266" y="1131"/>
                </a:lnTo>
                <a:close/>
                <a:moveTo>
                  <a:pt x="274" y="1131"/>
                </a:moveTo>
                <a:lnTo>
                  <a:pt x="280" y="1131"/>
                </a:lnTo>
                <a:lnTo>
                  <a:pt x="280" y="1133"/>
                </a:lnTo>
                <a:lnTo>
                  <a:pt x="274" y="1133"/>
                </a:lnTo>
                <a:lnTo>
                  <a:pt x="274" y="1131"/>
                </a:lnTo>
                <a:close/>
                <a:moveTo>
                  <a:pt x="282" y="1131"/>
                </a:moveTo>
                <a:lnTo>
                  <a:pt x="288" y="1131"/>
                </a:lnTo>
                <a:lnTo>
                  <a:pt x="288" y="1133"/>
                </a:lnTo>
                <a:lnTo>
                  <a:pt x="282" y="1133"/>
                </a:lnTo>
                <a:lnTo>
                  <a:pt x="282" y="1131"/>
                </a:lnTo>
                <a:close/>
                <a:moveTo>
                  <a:pt x="290" y="1131"/>
                </a:moveTo>
                <a:lnTo>
                  <a:pt x="297" y="1131"/>
                </a:lnTo>
                <a:lnTo>
                  <a:pt x="297" y="1133"/>
                </a:lnTo>
                <a:lnTo>
                  <a:pt x="290" y="1133"/>
                </a:lnTo>
                <a:lnTo>
                  <a:pt x="290" y="1131"/>
                </a:lnTo>
                <a:close/>
                <a:moveTo>
                  <a:pt x="299" y="1131"/>
                </a:moveTo>
                <a:lnTo>
                  <a:pt x="305" y="1131"/>
                </a:lnTo>
                <a:lnTo>
                  <a:pt x="305" y="1133"/>
                </a:lnTo>
                <a:lnTo>
                  <a:pt x="299" y="1133"/>
                </a:lnTo>
                <a:lnTo>
                  <a:pt x="299" y="1131"/>
                </a:lnTo>
                <a:close/>
                <a:moveTo>
                  <a:pt x="307" y="1131"/>
                </a:moveTo>
                <a:lnTo>
                  <a:pt x="313" y="1131"/>
                </a:lnTo>
                <a:lnTo>
                  <a:pt x="313" y="1133"/>
                </a:lnTo>
                <a:lnTo>
                  <a:pt x="307" y="1133"/>
                </a:lnTo>
                <a:lnTo>
                  <a:pt x="307" y="1131"/>
                </a:lnTo>
                <a:close/>
                <a:moveTo>
                  <a:pt x="315" y="1131"/>
                </a:moveTo>
                <a:lnTo>
                  <a:pt x="321" y="1131"/>
                </a:lnTo>
                <a:lnTo>
                  <a:pt x="321" y="1133"/>
                </a:lnTo>
                <a:lnTo>
                  <a:pt x="315" y="1133"/>
                </a:lnTo>
                <a:lnTo>
                  <a:pt x="315" y="1131"/>
                </a:lnTo>
                <a:close/>
                <a:moveTo>
                  <a:pt x="323" y="1131"/>
                </a:moveTo>
                <a:lnTo>
                  <a:pt x="329" y="1131"/>
                </a:lnTo>
                <a:lnTo>
                  <a:pt x="329" y="1133"/>
                </a:lnTo>
                <a:lnTo>
                  <a:pt x="323" y="1133"/>
                </a:lnTo>
                <a:lnTo>
                  <a:pt x="323" y="1131"/>
                </a:lnTo>
                <a:close/>
                <a:moveTo>
                  <a:pt x="331" y="1131"/>
                </a:moveTo>
                <a:lnTo>
                  <a:pt x="337" y="1131"/>
                </a:lnTo>
                <a:lnTo>
                  <a:pt x="337" y="1133"/>
                </a:lnTo>
                <a:lnTo>
                  <a:pt x="331" y="1133"/>
                </a:lnTo>
                <a:lnTo>
                  <a:pt x="331" y="1131"/>
                </a:lnTo>
                <a:close/>
                <a:moveTo>
                  <a:pt x="339" y="1131"/>
                </a:moveTo>
                <a:lnTo>
                  <a:pt x="345" y="1131"/>
                </a:lnTo>
                <a:lnTo>
                  <a:pt x="345" y="1133"/>
                </a:lnTo>
                <a:lnTo>
                  <a:pt x="339" y="1133"/>
                </a:lnTo>
                <a:lnTo>
                  <a:pt x="339" y="1131"/>
                </a:lnTo>
                <a:close/>
                <a:moveTo>
                  <a:pt x="347" y="1131"/>
                </a:moveTo>
                <a:lnTo>
                  <a:pt x="353" y="1131"/>
                </a:lnTo>
                <a:lnTo>
                  <a:pt x="353" y="1133"/>
                </a:lnTo>
                <a:lnTo>
                  <a:pt x="347" y="1133"/>
                </a:lnTo>
                <a:lnTo>
                  <a:pt x="347" y="1131"/>
                </a:lnTo>
                <a:close/>
                <a:moveTo>
                  <a:pt x="355" y="1131"/>
                </a:moveTo>
                <a:lnTo>
                  <a:pt x="361" y="1131"/>
                </a:lnTo>
                <a:lnTo>
                  <a:pt x="361" y="1133"/>
                </a:lnTo>
                <a:lnTo>
                  <a:pt x="355" y="1133"/>
                </a:lnTo>
                <a:lnTo>
                  <a:pt x="355" y="1131"/>
                </a:lnTo>
                <a:close/>
                <a:moveTo>
                  <a:pt x="363" y="1131"/>
                </a:moveTo>
                <a:lnTo>
                  <a:pt x="369" y="1131"/>
                </a:lnTo>
                <a:lnTo>
                  <a:pt x="369" y="1133"/>
                </a:lnTo>
                <a:lnTo>
                  <a:pt x="363" y="1133"/>
                </a:lnTo>
                <a:lnTo>
                  <a:pt x="363" y="1131"/>
                </a:lnTo>
                <a:close/>
                <a:moveTo>
                  <a:pt x="371" y="1131"/>
                </a:moveTo>
                <a:lnTo>
                  <a:pt x="377" y="1131"/>
                </a:lnTo>
                <a:lnTo>
                  <a:pt x="377" y="1133"/>
                </a:lnTo>
                <a:lnTo>
                  <a:pt x="371" y="1133"/>
                </a:lnTo>
                <a:lnTo>
                  <a:pt x="371" y="1131"/>
                </a:lnTo>
                <a:close/>
                <a:moveTo>
                  <a:pt x="379" y="1131"/>
                </a:moveTo>
                <a:lnTo>
                  <a:pt x="385" y="1131"/>
                </a:lnTo>
                <a:lnTo>
                  <a:pt x="385" y="1133"/>
                </a:lnTo>
                <a:lnTo>
                  <a:pt x="379" y="1133"/>
                </a:lnTo>
                <a:lnTo>
                  <a:pt x="379" y="1131"/>
                </a:lnTo>
                <a:close/>
                <a:moveTo>
                  <a:pt x="387" y="1131"/>
                </a:moveTo>
                <a:lnTo>
                  <a:pt x="393" y="1131"/>
                </a:lnTo>
                <a:lnTo>
                  <a:pt x="393" y="1133"/>
                </a:lnTo>
                <a:lnTo>
                  <a:pt x="387" y="1133"/>
                </a:lnTo>
                <a:lnTo>
                  <a:pt x="387" y="1131"/>
                </a:lnTo>
                <a:close/>
                <a:moveTo>
                  <a:pt x="395" y="1131"/>
                </a:moveTo>
                <a:lnTo>
                  <a:pt x="402" y="1131"/>
                </a:lnTo>
                <a:lnTo>
                  <a:pt x="402" y="1133"/>
                </a:lnTo>
                <a:lnTo>
                  <a:pt x="395" y="1133"/>
                </a:lnTo>
                <a:lnTo>
                  <a:pt x="395" y="1131"/>
                </a:lnTo>
                <a:close/>
                <a:moveTo>
                  <a:pt x="404" y="1131"/>
                </a:moveTo>
                <a:lnTo>
                  <a:pt x="410" y="1131"/>
                </a:lnTo>
                <a:lnTo>
                  <a:pt x="410" y="1133"/>
                </a:lnTo>
                <a:lnTo>
                  <a:pt x="404" y="1133"/>
                </a:lnTo>
                <a:lnTo>
                  <a:pt x="404" y="1131"/>
                </a:lnTo>
                <a:close/>
                <a:moveTo>
                  <a:pt x="412" y="1131"/>
                </a:moveTo>
                <a:lnTo>
                  <a:pt x="418" y="1131"/>
                </a:lnTo>
                <a:lnTo>
                  <a:pt x="418" y="1133"/>
                </a:lnTo>
                <a:lnTo>
                  <a:pt x="412" y="1133"/>
                </a:lnTo>
                <a:lnTo>
                  <a:pt x="412" y="1131"/>
                </a:lnTo>
                <a:close/>
                <a:moveTo>
                  <a:pt x="420" y="1131"/>
                </a:moveTo>
                <a:lnTo>
                  <a:pt x="426" y="1131"/>
                </a:lnTo>
                <a:lnTo>
                  <a:pt x="426" y="1133"/>
                </a:lnTo>
                <a:lnTo>
                  <a:pt x="420" y="1133"/>
                </a:lnTo>
                <a:lnTo>
                  <a:pt x="420" y="1131"/>
                </a:lnTo>
                <a:close/>
                <a:moveTo>
                  <a:pt x="428" y="1131"/>
                </a:moveTo>
                <a:lnTo>
                  <a:pt x="434" y="1131"/>
                </a:lnTo>
                <a:lnTo>
                  <a:pt x="434" y="1133"/>
                </a:lnTo>
                <a:lnTo>
                  <a:pt x="428" y="1133"/>
                </a:lnTo>
                <a:lnTo>
                  <a:pt x="428" y="1131"/>
                </a:lnTo>
                <a:close/>
                <a:moveTo>
                  <a:pt x="436" y="1131"/>
                </a:moveTo>
                <a:lnTo>
                  <a:pt x="442" y="1131"/>
                </a:lnTo>
                <a:lnTo>
                  <a:pt x="442" y="1133"/>
                </a:lnTo>
                <a:lnTo>
                  <a:pt x="436" y="1133"/>
                </a:lnTo>
                <a:lnTo>
                  <a:pt x="436" y="1131"/>
                </a:lnTo>
                <a:close/>
                <a:moveTo>
                  <a:pt x="444" y="1131"/>
                </a:moveTo>
                <a:lnTo>
                  <a:pt x="450" y="1131"/>
                </a:lnTo>
                <a:lnTo>
                  <a:pt x="450" y="1133"/>
                </a:lnTo>
                <a:lnTo>
                  <a:pt x="444" y="1133"/>
                </a:lnTo>
                <a:lnTo>
                  <a:pt x="444" y="1131"/>
                </a:lnTo>
                <a:close/>
                <a:moveTo>
                  <a:pt x="452" y="1131"/>
                </a:moveTo>
                <a:lnTo>
                  <a:pt x="458" y="1131"/>
                </a:lnTo>
                <a:lnTo>
                  <a:pt x="458" y="1133"/>
                </a:lnTo>
                <a:lnTo>
                  <a:pt x="452" y="1133"/>
                </a:lnTo>
                <a:lnTo>
                  <a:pt x="452" y="1131"/>
                </a:lnTo>
                <a:close/>
                <a:moveTo>
                  <a:pt x="460" y="1131"/>
                </a:moveTo>
                <a:lnTo>
                  <a:pt x="466" y="1131"/>
                </a:lnTo>
                <a:lnTo>
                  <a:pt x="466" y="1133"/>
                </a:lnTo>
                <a:lnTo>
                  <a:pt x="460" y="1133"/>
                </a:lnTo>
                <a:lnTo>
                  <a:pt x="460" y="1131"/>
                </a:lnTo>
                <a:close/>
                <a:moveTo>
                  <a:pt x="468" y="1131"/>
                </a:moveTo>
                <a:lnTo>
                  <a:pt x="474" y="1131"/>
                </a:lnTo>
                <a:lnTo>
                  <a:pt x="474" y="1133"/>
                </a:lnTo>
                <a:lnTo>
                  <a:pt x="468" y="1133"/>
                </a:lnTo>
                <a:lnTo>
                  <a:pt x="468" y="1131"/>
                </a:lnTo>
                <a:close/>
                <a:moveTo>
                  <a:pt x="476" y="1131"/>
                </a:moveTo>
                <a:lnTo>
                  <a:pt x="482" y="1131"/>
                </a:lnTo>
                <a:lnTo>
                  <a:pt x="482" y="1133"/>
                </a:lnTo>
                <a:lnTo>
                  <a:pt x="476" y="1133"/>
                </a:lnTo>
                <a:lnTo>
                  <a:pt x="476" y="1131"/>
                </a:lnTo>
                <a:close/>
                <a:moveTo>
                  <a:pt x="484" y="1131"/>
                </a:moveTo>
                <a:lnTo>
                  <a:pt x="490" y="1131"/>
                </a:lnTo>
                <a:lnTo>
                  <a:pt x="490" y="1133"/>
                </a:lnTo>
                <a:lnTo>
                  <a:pt x="484" y="1133"/>
                </a:lnTo>
                <a:lnTo>
                  <a:pt x="484" y="1131"/>
                </a:lnTo>
                <a:close/>
                <a:moveTo>
                  <a:pt x="492" y="1131"/>
                </a:moveTo>
                <a:lnTo>
                  <a:pt x="498" y="1131"/>
                </a:lnTo>
                <a:lnTo>
                  <a:pt x="498" y="1133"/>
                </a:lnTo>
                <a:lnTo>
                  <a:pt x="492" y="1133"/>
                </a:lnTo>
                <a:lnTo>
                  <a:pt x="492" y="1131"/>
                </a:lnTo>
                <a:close/>
                <a:moveTo>
                  <a:pt x="501" y="1131"/>
                </a:moveTo>
                <a:lnTo>
                  <a:pt x="507" y="1131"/>
                </a:lnTo>
                <a:lnTo>
                  <a:pt x="507" y="1133"/>
                </a:lnTo>
                <a:lnTo>
                  <a:pt x="501" y="1133"/>
                </a:lnTo>
                <a:lnTo>
                  <a:pt x="501" y="1131"/>
                </a:lnTo>
                <a:close/>
                <a:moveTo>
                  <a:pt x="509" y="1131"/>
                </a:moveTo>
                <a:lnTo>
                  <a:pt x="515" y="1131"/>
                </a:lnTo>
                <a:lnTo>
                  <a:pt x="515" y="1133"/>
                </a:lnTo>
                <a:lnTo>
                  <a:pt x="509" y="1133"/>
                </a:lnTo>
                <a:lnTo>
                  <a:pt x="509" y="1131"/>
                </a:lnTo>
                <a:close/>
                <a:moveTo>
                  <a:pt x="517" y="1131"/>
                </a:moveTo>
                <a:lnTo>
                  <a:pt x="523" y="1131"/>
                </a:lnTo>
                <a:lnTo>
                  <a:pt x="523" y="1133"/>
                </a:lnTo>
                <a:lnTo>
                  <a:pt x="517" y="1133"/>
                </a:lnTo>
                <a:lnTo>
                  <a:pt x="517" y="1131"/>
                </a:lnTo>
                <a:close/>
                <a:moveTo>
                  <a:pt x="525" y="1131"/>
                </a:moveTo>
                <a:lnTo>
                  <a:pt x="531" y="1131"/>
                </a:lnTo>
                <a:lnTo>
                  <a:pt x="531" y="1133"/>
                </a:lnTo>
                <a:lnTo>
                  <a:pt x="525" y="1133"/>
                </a:lnTo>
                <a:lnTo>
                  <a:pt x="525" y="1131"/>
                </a:lnTo>
                <a:close/>
                <a:moveTo>
                  <a:pt x="533" y="1131"/>
                </a:moveTo>
                <a:lnTo>
                  <a:pt x="539" y="1131"/>
                </a:lnTo>
                <a:lnTo>
                  <a:pt x="539" y="1133"/>
                </a:lnTo>
                <a:lnTo>
                  <a:pt x="533" y="1133"/>
                </a:lnTo>
                <a:lnTo>
                  <a:pt x="533" y="1131"/>
                </a:lnTo>
                <a:close/>
                <a:moveTo>
                  <a:pt x="541" y="1131"/>
                </a:moveTo>
                <a:lnTo>
                  <a:pt x="547" y="1131"/>
                </a:lnTo>
                <a:lnTo>
                  <a:pt x="547" y="1133"/>
                </a:lnTo>
                <a:lnTo>
                  <a:pt x="541" y="1133"/>
                </a:lnTo>
                <a:lnTo>
                  <a:pt x="541" y="1131"/>
                </a:lnTo>
                <a:close/>
                <a:moveTo>
                  <a:pt x="549" y="1131"/>
                </a:moveTo>
                <a:lnTo>
                  <a:pt x="555" y="1131"/>
                </a:lnTo>
                <a:lnTo>
                  <a:pt x="555" y="1133"/>
                </a:lnTo>
                <a:lnTo>
                  <a:pt x="549" y="1133"/>
                </a:lnTo>
                <a:lnTo>
                  <a:pt x="549" y="1131"/>
                </a:lnTo>
                <a:close/>
                <a:moveTo>
                  <a:pt x="557" y="1131"/>
                </a:moveTo>
                <a:lnTo>
                  <a:pt x="563" y="1131"/>
                </a:lnTo>
                <a:lnTo>
                  <a:pt x="563" y="1133"/>
                </a:lnTo>
                <a:lnTo>
                  <a:pt x="557" y="1133"/>
                </a:lnTo>
                <a:lnTo>
                  <a:pt x="557" y="1131"/>
                </a:lnTo>
                <a:close/>
                <a:moveTo>
                  <a:pt x="565" y="1131"/>
                </a:moveTo>
                <a:lnTo>
                  <a:pt x="571" y="1131"/>
                </a:lnTo>
                <a:lnTo>
                  <a:pt x="571" y="1133"/>
                </a:lnTo>
                <a:lnTo>
                  <a:pt x="565" y="1133"/>
                </a:lnTo>
                <a:lnTo>
                  <a:pt x="565" y="1131"/>
                </a:lnTo>
                <a:close/>
                <a:moveTo>
                  <a:pt x="573" y="1131"/>
                </a:moveTo>
                <a:lnTo>
                  <a:pt x="579" y="1131"/>
                </a:lnTo>
                <a:lnTo>
                  <a:pt x="579" y="1133"/>
                </a:lnTo>
                <a:lnTo>
                  <a:pt x="573" y="1133"/>
                </a:lnTo>
                <a:lnTo>
                  <a:pt x="573" y="1131"/>
                </a:lnTo>
                <a:close/>
                <a:moveTo>
                  <a:pt x="581" y="1131"/>
                </a:moveTo>
                <a:lnTo>
                  <a:pt x="587" y="1131"/>
                </a:lnTo>
                <a:lnTo>
                  <a:pt x="587" y="1133"/>
                </a:lnTo>
                <a:lnTo>
                  <a:pt x="581" y="1133"/>
                </a:lnTo>
                <a:lnTo>
                  <a:pt x="581" y="1131"/>
                </a:lnTo>
                <a:close/>
                <a:moveTo>
                  <a:pt x="589" y="1131"/>
                </a:moveTo>
                <a:lnTo>
                  <a:pt x="595" y="1131"/>
                </a:lnTo>
                <a:lnTo>
                  <a:pt x="595" y="1133"/>
                </a:lnTo>
                <a:lnTo>
                  <a:pt x="589" y="1133"/>
                </a:lnTo>
                <a:lnTo>
                  <a:pt x="589" y="1131"/>
                </a:lnTo>
                <a:close/>
                <a:moveTo>
                  <a:pt x="597" y="1131"/>
                </a:moveTo>
                <a:lnTo>
                  <a:pt x="604" y="1131"/>
                </a:lnTo>
                <a:lnTo>
                  <a:pt x="604" y="1133"/>
                </a:lnTo>
                <a:lnTo>
                  <a:pt x="597" y="1133"/>
                </a:lnTo>
                <a:lnTo>
                  <a:pt x="597" y="1131"/>
                </a:lnTo>
                <a:close/>
                <a:moveTo>
                  <a:pt x="606" y="1131"/>
                </a:moveTo>
                <a:lnTo>
                  <a:pt x="612" y="1131"/>
                </a:lnTo>
                <a:lnTo>
                  <a:pt x="612" y="1133"/>
                </a:lnTo>
                <a:lnTo>
                  <a:pt x="606" y="1133"/>
                </a:lnTo>
                <a:lnTo>
                  <a:pt x="606" y="1131"/>
                </a:lnTo>
                <a:close/>
                <a:moveTo>
                  <a:pt x="614" y="1131"/>
                </a:moveTo>
                <a:lnTo>
                  <a:pt x="620" y="1131"/>
                </a:lnTo>
                <a:lnTo>
                  <a:pt x="620" y="1133"/>
                </a:lnTo>
                <a:lnTo>
                  <a:pt x="614" y="1133"/>
                </a:lnTo>
                <a:lnTo>
                  <a:pt x="614" y="1131"/>
                </a:lnTo>
                <a:close/>
                <a:moveTo>
                  <a:pt x="622" y="1131"/>
                </a:moveTo>
                <a:lnTo>
                  <a:pt x="628" y="1131"/>
                </a:lnTo>
                <a:lnTo>
                  <a:pt x="628" y="1133"/>
                </a:lnTo>
                <a:lnTo>
                  <a:pt x="622" y="1133"/>
                </a:lnTo>
                <a:lnTo>
                  <a:pt x="622" y="1131"/>
                </a:lnTo>
                <a:close/>
                <a:moveTo>
                  <a:pt x="630" y="1131"/>
                </a:moveTo>
                <a:lnTo>
                  <a:pt x="636" y="1131"/>
                </a:lnTo>
                <a:lnTo>
                  <a:pt x="636" y="1133"/>
                </a:lnTo>
                <a:lnTo>
                  <a:pt x="630" y="1133"/>
                </a:lnTo>
                <a:lnTo>
                  <a:pt x="630" y="1131"/>
                </a:lnTo>
                <a:close/>
                <a:moveTo>
                  <a:pt x="638" y="1131"/>
                </a:moveTo>
                <a:lnTo>
                  <a:pt x="644" y="1131"/>
                </a:lnTo>
                <a:lnTo>
                  <a:pt x="644" y="1133"/>
                </a:lnTo>
                <a:lnTo>
                  <a:pt x="638" y="1133"/>
                </a:lnTo>
                <a:lnTo>
                  <a:pt x="638" y="1131"/>
                </a:lnTo>
                <a:close/>
                <a:moveTo>
                  <a:pt x="646" y="1131"/>
                </a:moveTo>
                <a:lnTo>
                  <a:pt x="652" y="1131"/>
                </a:lnTo>
                <a:lnTo>
                  <a:pt x="652" y="1133"/>
                </a:lnTo>
                <a:lnTo>
                  <a:pt x="646" y="1133"/>
                </a:lnTo>
                <a:lnTo>
                  <a:pt x="646" y="1131"/>
                </a:lnTo>
                <a:close/>
                <a:moveTo>
                  <a:pt x="654" y="1131"/>
                </a:moveTo>
                <a:lnTo>
                  <a:pt x="660" y="1131"/>
                </a:lnTo>
                <a:lnTo>
                  <a:pt x="660" y="1133"/>
                </a:lnTo>
                <a:lnTo>
                  <a:pt x="654" y="1133"/>
                </a:lnTo>
                <a:lnTo>
                  <a:pt x="654" y="1131"/>
                </a:lnTo>
                <a:close/>
                <a:moveTo>
                  <a:pt x="662" y="1131"/>
                </a:moveTo>
                <a:lnTo>
                  <a:pt x="668" y="1131"/>
                </a:lnTo>
                <a:lnTo>
                  <a:pt x="668" y="1133"/>
                </a:lnTo>
                <a:lnTo>
                  <a:pt x="662" y="1133"/>
                </a:lnTo>
                <a:lnTo>
                  <a:pt x="662" y="1131"/>
                </a:lnTo>
                <a:close/>
                <a:moveTo>
                  <a:pt x="670" y="1131"/>
                </a:moveTo>
                <a:lnTo>
                  <a:pt x="676" y="1131"/>
                </a:lnTo>
                <a:lnTo>
                  <a:pt x="676" y="1133"/>
                </a:lnTo>
                <a:lnTo>
                  <a:pt x="670" y="1133"/>
                </a:lnTo>
                <a:lnTo>
                  <a:pt x="670" y="1131"/>
                </a:lnTo>
                <a:close/>
                <a:moveTo>
                  <a:pt x="678" y="1131"/>
                </a:moveTo>
                <a:lnTo>
                  <a:pt x="684" y="1131"/>
                </a:lnTo>
                <a:lnTo>
                  <a:pt x="684" y="1133"/>
                </a:lnTo>
                <a:lnTo>
                  <a:pt x="678" y="1133"/>
                </a:lnTo>
                <a:lnTo>
                  <a:pt x="678" y="1131"/>
                </a:lnTo>
                <a:close/>
                <a:moveTo>
                  <a:pt x="686" y="1131"/>
                </a:moveTo>
                <a:lnTo>
                  <a:pt x="692" y="1131"/>
                </a:lnTo>
                <a:lnTo>
                  <a:pt x="692" y="1133"/>
                </a:lnTo>
                <a:lnTo>
                  <a:pt x="686" y="1133"/>
                </a:lnTo>
                <a:lnTo>
                  <a:pt x="686" y="1131"/>
                </a:lnTo>
                <a:close/>
                <a:moveTo>
                  <a:pt x="694" y="1131"/>
                </a:moveTo>
                <a:lnTo>
                  <a:pt x="700" y="1131"/>
                </a:lnTo>
                <a:lnTo>
                  <a:pt x="700" y="1133"/>
                </a:lnTo>
                <a:lnTo>
                  <a:pt x="694" y="1133"/>
                </a:lnTo>
                <a:lnTo>
                  <a:pt x="694" y="1131"/>
                </a:lnTo>
                <a:close/>
                <a:moveTo>
                  <a:pt x="702" y="1131"/>
                </a:moveTo>
                <a:lnTo>
                  <a:pt x="709" y="1131"/>
                </a:lnTo>
                <a:lnTo>
                  <a:pt x="709" y="1133"/>
                </a:lnTo>
                <a:lnTo>
                  <a:pt x="702" y="1133"/>
                </a:lnTo>
                <a:lnTo>
                  <a:pt x="702" y="1131"/>
                </a:lnTo>
                <a:close/>
                <a:moveTo>
                  <a:pt x="711" y="1131"/>
                </a:moveTo>
                <a:lnTo>
                  <a:pt x="717" y="1131"/>
                </a:lnTo>
                <a:lnTo>
                  <a:pt x="717" y="1133"/>
                </a:lnTo>
                <a:lnTo>
                  <a:pt x="711" y="1133"/>
                </a:lnTo>
                <a:lnTo>
                  <a:pt x="711" y="1131"/>
                </a:lnTo>
                <a:close/>
                <a:moveTo>
                  <a:pt x="719" y="1131"/>
                </a:moveTo>
                <a:lnTo>
                  <a:pt x="725" y="1131"/>
                </a:lnTo>
                <a:lnTo>
                  <a:pt x="725" y="1133"/>
                </a:lnTo>
                <a:lnTo>
                  <a:pt x="719" y="1133"/>
                </a:lnTo>
                <a:lnTo>
                  <a:pt x="719" y="1131"/>
                </a:lnTo>
                <a:close/>
                <a:moveTo>
                  <a:pt x="727" y="1131"/>
                </a:moveTo>
                <a:lnTo>
                  <a:pt x="733" y="1131"/>
                </a:lnTo>
                <a:lnTo>
                  <a:pt x="733" y="1133"/>
                </a:lnTo>
                <a:lnTo>
                  <a:pt x="727" y="1133"/>
                </a:lnTo>
                <a:lnTo>
                  <a:pt x="727" y="1131"/>
                </a:lnTo>
                <a:close/>
                <a:moveTo>
                  <a:pt x="735" y="1131"/>
                </a:moveTo>
                <a:lnTo>
                  <a:pt x="741" y="1131"/>
                </a:lnTo>
                <a:lnTo>
                  <a:pt x="741" y="1133"/>
                </a:lnTo>
                <a:lnTo>
                  <a:pt x="735" y="1133"/>
                </a:lnTo>
                <a:lnTo>
                  <a:pt x="735" y="1131"/>
                </a:lnTo>
                <a:close/>
                <a:moveTo>
                  <a:pt x="743" y="1131"/>
                </a:moveTo>
                <a:lnTo>
                  <a:pt x="749" y="1131"/>
                </a:lnTo>
                <a:lnTo>
                  <a:pt x="749" y="1133"/>
                </a:lnTo>
                <a:lnTo>
                  <a:pt x="743" y="1133"/>
                </a:lnTo>
                <a:lnTo>
                  <a:pt x="743" y="1131"/>
                </a:lnTo>
                <a:close/>
                <a:moveTo>
                  <a:pt x="751" y="1131"/>
                </a:moveTo>
                <a:lnTo>
                  <a:pt x="757" y="1131"/>
                </a:lnTo>
                <a:lnTo>
                  <a:pt x="757" y="1133"/>
                </a:lnTo>
                <a:lnTo>
                  <a:pt x="751" y="1133"/>
                </a:lnTo>
                <a:lnTo>
                  <a:pt x="751" y="1131"/>
                </a:lnTo>
                <a:close/>
                <a:moveTo>
                  <a:pt x="759" y="1131"/>
                </a:moveTo>
                <a:lnTo>
                  <a:pt x="765" y="1131"/>
                </a:lnTo>
                <a:lnTo>
                  <a:pt x="765" y="1133"/>
                </a:lnTo>
                <a:lnTo>
                  <a:pt x="759" y="1133"/>
                </a:lnTo>
                <a:lnTo>
                  <a:pt x="759" y="1131"/>
                </a:lnTo>
                <a:close/>
                <a:moveTo>
                  <a:pt x="767" y="1131"/>
                </a:moveTo>
                <a:lnTo>
                  <a:pt x="773" y="1131"/>
                </a:lnTo>
                <a:lnTo>
                  <a:pt x="773" y="1133"/>
                </a:lnTo>
                <a:lnTo>
                  <a:pt x="767" y="1133"/>
                </a:lnTo>
                <a:lnTo>
                  <a:pt x="767" y="1131"/>
                </a:lnTo>
                <a:close/>
                <a:moveTo>
                  <a:pt x="775" y="1131"/>
                </a:moveTo>
                <a:lnTo>
                  <a:pt x="781" y="1131"/>
                </a:lnTo>
                <a:lnTo>
                  <a:pt x="781" y="1133"/>
                </a:lnTo>
                <a:lnTo>
                  <a:pt x="775" y="1133"/>
                </a:lnTo>
                <a:lnTo>
                  <a:pt x="775" y="1131"/>
                </a:lnTo>
                <a:close/>
                <a:moveTo>
                  <a:pt x="783" y="1131"/>
                </a:moveTo>
                <a:lnTo>
                  <a:pt x="789" y="1131"/>
                </a:lnTo>
                <a:lnTo>
                  <a:pt x="789" y="1133"/>
                </a:lnTo>
                <a:lnTo>
                  <a:pt x="783" y="1133"/>
                </a:lnTo>
                <a:lnTo>
                  <a:pt x="783" y="1131"/>
                </a:lnTo>
                <a:close/>
                <a:moveTo>
                  <a:pt x="791" y="1131"/>
                </a:moveTo>
                <a:lnTo>
                  <a:pt x="797" y="1131"/>
                </a:lnTo>
                <a:lnTo>
                  <a:pt x="797" y="1133"/>
                </a:lnTo>
                <a:lnTo>
                  <a:pt x="791" y="1133"/>
                </a:lnTo>
                <a:lnTo>
                  <a:pt x="791" y="1131"/>
                </a:lnTo>
                <a:close/>
                <a:moveTo>
                  <a:pt x="799" y="1131"/>
                </a:moveTo>
                <a:lnTo>
                  <a:pt x="805" y="1131"/>
                </a:lnTo>
                <a:lnTo>
                  <a:pt x="805" y="1133"/>
                </a:lnTo>
                <a:lnTo>
                  <a:pt x="799" y="1133"/>
                </a:lnTo>
                <a:lnTo>
                  <a:pt x="799" y="1131"/>
                </a:lnTo>
                <a:close/>
                <a:moveTo>
                  <a:pt x="807" y="1131"/>
                </a:moveTo>
                <a:lnTo>
                  <a:pt x="814" y="1131"/>
                </a:lnTo>
                <a:lnTo>
                  <a:pt x="814" y="1133"/>
                </a:lnTo>
                <a:lnTo>
                  <a:pt x="807" y="1133"/>
                </a:lnTo>
                <a:lnTo>
                  <a:pt x="807" y="1131"/>
                </a:lnTo>
                <a:close/>
                <a:moveTo>
                  <a:pt x="816" y="1131"/>
                </a:moveTo>
                <a:lnTo>
                  <a:pt x="822" y="1131"/>
                </a:lnTo>
                <a:lnTo>
                  <a:pt x="822" y="1133"/>
                </a:lnTo>
                <a:lnTo>
                  <a:pt x="816" y="1133"/>
                </a:lnTo>
                <a:lnTo>
                  <a:pt x="816" y="1131"/>
                </a:lnTo>
                <a:close/>
                <a:moveTo>
                  <a:pt x="824" y="1131"/>
                </a:moveTo>
                <a:lnTo>
                  <a:pt x="830" y="1131"/>
                </a:lnTo>
                <a:lnTo>
                  <a:pt x="830" y="1133"/>
                </a:lnTo>
                <a:lnTo>
                  <a:pt x="824" y="1133"/>
                </a:lnTo>
                <a:lnTo>
                  <a:pt x="824" y="1131"/>
                </a:lnTo>
                <a:close/>
                <a:moveTo>
                  <a:pt x="832" y="1131"/>
                </a:moveTo>
                <a:lnTo>
                  <a:pt x="838" y="1131"/>
                </a:lnTo>
                <a:lnTo>
                  <a:pt x="838" y="1133"/>
                </a:lnTo>
                <a:lnTo>
                  <a:pt x="832" y="1133"/>
                </a:lnTo>
                <a:lnTo>
                  <a:pt x="832" y="1131"/>
                </a:lnTo>
                <a:close/>
                <a:moveTo>
                  <a:pt x="840" y="1131"/>
                </a:moveTo>
                <a:lnTo>
                  <a:pt x="846" y="1131"/>
                </a:lnTo>
                <a:lnTo>
                  <a:pt x="846" y="1133"/>
                </a:lnTo>
                <a:lnTo>
                  <a:pt x="840" y="1133"/>
                </a:lnTo>
                <a:lnTo>
                  <a:pt x="840" y="1131"/>
                </a:lnTo>
                <a:close/>
                <a:moveTo>
                  <a:pt x="848" y="1131"/>
                </a:moveTo>
                <a:lnTo>
                  <a:pt x="854" y="1131"/>
                </a:lnTo>
                <a:lnTo>
                  <a:pt x="854" y="1133"/>
                </a:lnTo>
                <a:lnTo>
                  <a:pt x="848" y="1133"/>
                </a:lnTo>
                <a:lnTo>
                  <a:pt x="848" y="1131"/>
                </a:lnTo>
                <a:close/>
                <a:moveTo>
                  <a:pt x="856" y="1131"/>
                </a:moveTo>
                <a:lnTo>
                  <a:pt x="862" y="1131"/>
                </a:lnTo>
                <a:lnTo>
                  <a:pt x="862" y="1133"/>
                </a:lnTo>
                <a:lnTo>
                  <a:pt x="856" y="1133"/>
                </a:lnTo>
                <a:lnTo>
                  <a:pt x="856" y="1131"/>
                </a:lnTo>
                <a:close/>
                <a:moveTo>
                  <a:pt x="864" y="1131"/>
                </a:moveTo>
                <a:lnTo>
                  <a:pt x="870" y="1131"/>
                </a:lnTo>
                <a:lnTo>
                  <a:pt x="870" y="1133"/>
                </a:lnTo>
                <a:lnTo>
                  <a:pt x="864" y="1133"/>
                </a:lnTo>
                <a:lnTo>
                  <a:pt x="864" y="1131"/>
                </a:lnTo>
                <a:close/>
                <a:moveTo>
                  <a:pt x="872" y="1131"/>
                </a:moveTo>
                <a:lnTo>
                  <a:pt x="878" y="1131"/>
                </a:lnTo>
                <a:lnTo>
                  <a:pt x="878" y="1133"/>
                </a:lnTo>
                <a:lnTo>
                  <a:pt x="872" y="1133"/>
                </a:lnTo>
                <a:lnTo>
                  <a:pt x="872" y="1131"/>
                </a:lnTo>
                <a:close/>
                <a:moveTo>
                  <a:pt x="880" y="1131"/>
                </a:moveTo>
                <a:lnTo>
                  <a:pt x="886" y="1131"/>
                </a:lnTo>
                <a:lnTo>
                  <a:pt x="886" y="1133"/>
                </a:lnTo>
                <a:lnTo>
                  <a:pt x="880" y="1133"/>
                </a:lnTo>
                <a:lnTo>
                  <a:pt x="880" y="1131"/>
                </a:lnTo>
                <a:close/>
                <a:moveTo>
                  <a:pt x="888" y="1131"/>
                </a:moveTo>
                <a:lnTo>
                  <a:pt x="894" y="1131"/>
                </a:lnTo>
                <a:lnTo>
                  <a:pt x="894" y="1133"/>
                </a:lnTo>
                <a:lnTo>
                  <a:pt x="888" y="1133"/>
                </a:lnTo>
                <a:lnTo>
                  <a:pt x="888" y="1131"/>
                </a:lnTo>
                <a:close/>
                <a:moveTo>
                  <a:pt x="896" y="1131"/>
                </a:moveTo>
                <a:lnTo>
                  <a:pt x="902" y="1131"/>
                </a:lnTo>
                <a:lnTo>
                  <a:pt x="902" y="1133"/>
                </a:lnTo>
                <a:lnTo>
                  <a:pt x="896" y="1133"/>
                </a:lnTo>
                <a:lnTo>
                  <a:pt x="896" y="1131"/>
                </a:lnTo>
                <a:close/>
                <a:moveTo>
                  <a:pt x="904" y="1131"/>
                </a:moveTo>
                <a:lnTo>
                  <a:pt x="910" y="1131"/>
                </a:lnTo>
                <a:lnTo>
                  <a:pt x="910" y="1133"/>
                </a:lnTo>
                <a:lnTo>
                  <a:pt x="904" y="1133"/>
                </a:lnTo>
                <a:lnTo>
                  <a:pt x="904" y="1131"/>
                </a:lnTo>
                <a:close/>
                <a:moveTo>
                  <a:pt x="912" y="1131"/>
                </a:moveTo>
                <a:lnTo>
                  <a:pt x="919" y="1131"/>
                </a:lnTo>
                <a:lnTo>
                  <a:pt x="919" y="1133"/>
                </a:lnTo>
                <a:lnTo>
                  <a:pt x="912" y="1133"/>
                </a:lnTo>
                <a:lnTo>
                  <a:pt x="912" y="1131"/>
                </a:lnTo>
                <a:close/>
                <a:moveTo>
                  <a:pt x="921" y="1131"/>
                </a:moveTo>
                <a:lnTo>
                  <a:pt x="927" y="1131"/>
                </a:lnTo>
                <a:lnTo>
                  <a:pt x="927" y="1133"/>
                </a:lnTo>
                <a:lnTo>
                  <a:pt x="921" y="1133"/>
                </a:lnTo>
                <a:lnTo>
                  <a:pt x="921" y="1131"/>
                </a:lnTo>
                <a:close/>
                <a:moveTo>
                  <a:pt x="929" y="1131"/>
                </a:moveTo>
                <a:lnTo>
                  <a:pt x="935" y="1131"/>
                </a:lnTo>
                <a:lnTo>
                  <a:pt x="935" y="1133"/>
                </a:lnTo>
                <a:lnTo>
                  <a:pt x="929" y="1133"/>
                </a:lnTo>
                <a:lnTo>
                  <a:pt x="929" y="1131"/>
                </a:lnTo>
                <a:close/>
                <a:moveTo>
                  <a:pt x="937" y="1131"/>
                </a:moveTo>
                <a:lnTo>
                  <a:pt x="943" y="1131"/>
                </a:lnTo>
                <a:lnTo>
                  <a:pt x="943" y="1133"/>
                </a:lnTo>
                <a:lnTo>
                  <a:pt x="937" y="1133"/>
                </a:lnTo>
                <a:lnTo>
                  <a:pt x="937" y="1131"/>
                </a:lnTo>
                <a:close/>
                <a:moveTo>
                  <a:pt x="945" y="1131"/>
                </a:moveTo>
                <a:lnTo>
                  <a:pt x="951" y="1131"/>
                </a:lnTo>
                <a:lnTo>
                  <a:pt x="951" y="1133"/>
                </a:lnTo>
                <a:lnTo>
                  <a:pt x="945" y="1133"/>
                </a:lnTo>
                <a:lnTo>
                  <a:pt x="945" y="1131"/>
                </a:lnTo>
                <a:close/>
                <a:moveTo>
                  <a:pt x="953" y="1131"/>
                </a:moveTo>
                <a:lnTo>
                  <a:pt x="959" y="1131"/>
                </a:lnTo>
                <a:lnTo>
                  <a:pt x="959" y="1133"/>
                </a:lnTo>
                <a:lnTo>
                  <a:pt x="953" y="1133"/>
                </a:lnTo>
                <a:lnTo>
                  <a:pt x="953" y="1131"/>
                </a:lnTo>
                <a:close/>
                <a:moveTo>
                  <a:pt x="961" y="1131"/>
                </a:moveTo>
                <a:lnTo>
                  <a:pt x="967" y="1131"/>
                </a:lnTo>
                <a:lnTo>
                  <a:pt x="967" y="1133"/>
                </a:lnTo>
                <a:lnTo>
                  <a:pt x="961" y="1133"/>
                </a:lnTo>
                <a:lnTo>
                  <a:pt x="961" y="1131"/>
                </a:lnTo>
                <a:close/>
                <a:moveTo>
                  <a:pt x="969" y="1131"/>
                </a:moveTo>
                <a:lnTo>
                  <a:pt x="975" y="1131"/>
                </a:lnTo>
                <a:lnTo>
                  <a:pt x="975" y="1133"/>
                </a:lnTo>
                <a:lnTo>
                  <a:pt x="969" y="1133"/>
                </a:lnTo>
                <a:lnTo>
                  <a:pt x="969" y="1131"/>
                </a:lnTo>
                <a:close/>
                <a:moveTo>
                  <a:pt x="977" y="1131"/>
                </a:moveTo>
                <a:lnTo>
                  <a:pt x="983" y="1131"/>
                </a:lnTo>
                <a:lnTo>
                  <a:pt x="983" y="1133"/>
                </a:lnTo>
                <a:lnTo>
                  <a:pt x="977" y="1133"/>
                </a:lnTo>
                <a:lnTo>
                  <a:pt x="977" y="1131"/>
                </a:lnTo>
                <a:close/>
                <a:moveTo>
                  <a:pt x="985" y="1131"/>
                </a:moveTo>
                <a:lnTo>
                  <a:pt x="991" y="1131"/>
                </a:lnTo>
                <a:lnTo>
                  <a:pt x="991" y="1133"/>
                </a:lnTo>
                <a:lnTo>
                  <a:pt x="985" y="1133"/>
                </a:lnTo>
                <a:lnTo>
                  <a:pt x="985" y="1131"/>
                </a:lnTo>
                <a:close/>
                <a:moveTo>
                  <a:pt x="993" y="1131"/>
                </a:moveTo>
                <a:lnTo>
                  <a:pt x="999" y="1131"/>
                </a:lnTo>
                <a:lnTo>
                  <a:pt x="999" y="1133"/>
                </a:lnTo>
                <a:lnTo>
                  <a:pt x="993" y="1133"/>
                </a:lnTo>
                <a:lnTo>
                  <a:pt x="993" y="1131"/>
                </a:lnTo>
                <a:close/>
                <a:moveTo>
                  <a:pt x="1001" y="1131"/>
                </a:moveTo>
                <a:lnTo>
                  <a:pt x="1007" y="1131"/>
                </a:lnTo>
                <a:lnTo>
                  <a:pt x="1007" y="1133"/>
                </a:lnTo>
                <a:lnTo>
                  <a:pt x="1001" y="1133"/>
                </a:lnTo>
                <a:lnTo>
                  <a:pt x="1001" y="1131"/>
                </a:lnTo>
                <a:close/>
                <a:moveTo>
                  <a:pt x="1009" y="1131"/>
                </a:moveTo>
                <a:lnTo>
                  <a:pt x="1015" y="1131"/>
                </a:lnTo>
                <a:lnTo>
                  <a:pt x="1015" y="1133"/>
                </a:lnTo>
                <a:lnTo>
                  <a:pt x="1009" y="1133"/>
                </a:lnTo>
                <a:lnTo>
                  <a:pt x="1009" y="1131"/>
                </a:lnTo>
                <a:close/>
                <a:moveTo>
                  <a:pt x="1018" y="1131"/>
                </a:moveTo>
                <a:lnTo>
                  <a:pt x="1024" y="1131"/>
                </a:lnTo>
                <a:lnTo>
                  <a:pt x="1024" y="1133"/>
                </a:lnTo>
                <a:lnTo>
                  <a:pt x="1018" y="1133"/>
                </a:lnTo>
                <a:lnTo>
                  <a:pt x="1018" y="1131"/>
                </a:lnTo>
                <a:close/>
                <a:moveTo>
                  <a:pt x="1026" y="1131"/>
                </a:moveTo>
                <a:lnTo>
                  <a:pt x="1032" y="1131"/>
                </a:lnTo>
                <a:lnTo>
                  <a:pt x="1032" y="1133"/>
                </a:lnTo>
                <a:lnTo>
                  <a:pt x="1026" y="1133"/>
                </a:lnTo>
                <a:lnTo>
                  <a:pt x="1026" y="1131"/>
                </a:lnTo>
                <a:close/>
                <a:moveTo>
                  <a:pt x="1034" y="1131"/>
                </a:moveTo>
                <a:lnTo>
                  <a:pt x="1040" y="1131"/>
                </a:lnTo>
                <a:lnTo>
                  <a:pt x="1040" y="1133"/>
                </a:lnTo>
                <a:lnTo>
                  <a:pt x="1034" y="1133"/>
                </a:lnTo>
                <a:lnTo>
                  <a:pt x="1034" y="1131"/>
                </a:lnTo>
                <a:close/>
                <a:moveTo>
                  <a:pt x="1042" y="1131"/>
                </a:moveTo>
                <a:lnTo>
                  <a:pt x="1048" y="1131"/>
                </a:lnTo>
                <a:lnTo>
                  <a:pt x="1048" y="1133"/>
                </a:lnTo>
                <a:lnTo>
                  <a:pt x="1042" y="1133"/>
                </a:lnTo>
                <a:lnTo>
                  <a:pt x="1042" y="1131"/>
                </a:lnTo>
                <a:close/>
                <a:moveTo>
                  <a:pt x="1050" y="1131"/>
                </a:moveTo>
                <a:lnTo>
                  <a:pt x="1056" y="1131"/>
                </a:lnTo>
                <a:lnTo>
                  <a:pt x="1056" y="1133"/>
                </a:lnTo>
                <a:lnTo>
                  <a:pt x="1050" y="1133"/>
                </a:lnTo>
                <a:lnTo>
                  <a:pt x="1050" y="1131"/>
                </a:lnTo>
                <a:close/>
                <a:moveTo>
                  <a:pt x="1058" y="1131"/>
                </a:moveTo>
                <a:lnTo>
                  <a:pt x="1064" y="1131"/>
                </a:lnTo>
                <a:lnTo>
                  <a:pt x="1064" y="1133"/>
                </a:lnTo>
                <a:lnTo>
                  <a:pt x="1058" y="1133"/>
                </a:lnTo>
                <a:lnTo>
                  <a:pt x="1058" y="1131"/>
                </a:lnTo>
                <a:close/>
                <a:moveTo>
                  <a:pt x="1066" y="1131"/>
                </a:moveTo>
                <a:lnTo>
                  <a:pt x="1072" y="1131"/>
                </a:lnTo>
                <a:lnTo>
                  <a:pt x="1072" y="1133"/>
                </a:lnTo>
                <a:lnTo>
                  <a:pt x="1066" y="1133"/>
                </a:lnTo>
                <a:lnTo>
                  <a:pt x="1066" y="1131"/>
                </a:lnTo>
                <a:close/>
                <a:moveTo>
                  <a:pt x="1074" y="1131"/>
                </a:moveTo>
                <a:lnTo>
                  <a:pt x="1080" y="1131"/>
                </a:lnTo>
                <a:lnTo>
                  <a:pt x="1080" y="1133"/>
                </a:lnTo>
                <a:lnTo>
                  <a:pt x="1074" y="1133"/>
                </a:lnTo>
                <a:lnTo>
                  <a:pt x="1074" y="1131"/>
                </a:lnTo>
                <a:close/>
                <a:moveTo>
                  <a:pt x="1082" y="1131"/>
                </a:moveTo>
                <a:lnTo>
                  <a:pt x="1088" y="1131"/>
                </a:lnTo>
                <a:lnTo>
                  <a:pt x="1088" y="1133"/>
                </a:lnTo>
                <a:lnTo>
                  <a:pt x="1082" y="1133"/>
                </a:lnTo>
                <a:lnTo>
                  <a:pt x="1082" y="1131"/>
                </a:lnTo>
                <a:close/>
                <a:moveTo>
                  <a:pt x="1090" y="1131"/>
                </a:moveTo>
                <a:lnTo>
                  <a:pt x="1096" y="1131"/>
                </a:lnTo>
                <a:lnTo>
                  <a:pt x="1096" y="1133"/>
                </a:lnTo>
                <a:lnTo>
                  <a:pt x="1090" y="1133"/>
                </a:lnTo>
                <a:lnTo>
                  <a:pt x="1090" y="1131"/>
                </a:lnTo>
                <a:close/>
                <a:moveTo>
                  <a:pt x="1098" y="1131"/>
                </a:moveTo>
                <a:lnTo>
                  <a:pt x="1104" y="1131"/>
                </a:lnTo>
                <a:lnTo>
                  <a:pt x="1104" y="1133"/>
                </a:lnTo>
                <a:lnTo>
                  <a:pt x="1098" y="1133"/>
                </a:lnTo>
                <a:lnTo>
                  <a:pt x="1098" y="1131"/>
                </a:lnTo>
                <a:close/>
                <a:moveTo>
                  <a:pt x="1106" y="1131"/>
                </a:moveTo>
                <a:lnTo>
                  <a:pt x="1112" y="1131"/>
                </a:lnTo>
                <a:lnTo>
                  <a:pt x="1112" y="1133"/>
                </a:lnTo>
                <a:lnTo>
                  <a:pt x="1106" y="1133"/>
                </a:lnTo>
                <a:lnTo>
                  <a:pt x="1106" y="1131"/>
                </a:lnTo>
                <a:close/>
                <a:moveTo>
                  <a:pt x="1114" y="1131"/>
                </a:moveTo>
                <a:lnTo>
                  <a:pt x="1121" y="1131"/>
                </a:lnTo>
                <a:lnTo>
                  <a:pt x="1121" y="1133"/>
                </a:lnTo>
                <a:lnTo>
                  <a:pt x="1114" y="1133"/>
                </a:lnTo>
                <a:lnTo>
                  <a:pt x="1114" y="1131"/>
                </a:lnTo>
                <a:close/>
                <a:moveTo>
                  <a:pt x="1123" y="1131"/>
                </a:moveTo>
                <a:lnTo>
                  <a:pt x="1129" y="1131"/>
                </a:lnTo>
                <a:lnTo>
                  <a:pt x="1129" y="1133"/>
                </a:lnTo>
                <a:lnTo>
                  <a:pt x="1123" y="1133"/>
                </a:lnTo>
                <a:lnTo>
                  <a:pt x="1123" y="1131"/>
                </a:lnTo>
                <a:close/>
                <a:moveTo>
                  <a:pt x="1131" y="1131"/>
                </a:moveTo>
                <a:lnTo>
                  <a:pt x="1137" y="1131"/>
                </a:lnTo>
                <a:lnTo>
                  <a:pt x="1137" y="1133"/>
                </a:lnTo>
                <a:lnTo>
                  <a:pt x="1131" y="1133"/>
                </a:lnTo>
                <a:lnTo>
                  <a:pt x="1131" y="1131"/>
                </a:lnTo>
                <a:close/>
                <a:moveTo>
                  <a:pt x="1139" y="1131"/>
                </a:moveTo>
                <a:lnTo>
                  <a:pt x="1145" y="1131"/>
                </a:lnTo>
                <a:lnTo>
                  <a:pt x="1145" y="1133"/>
                </a:lnTo>
                <a:lnTo>
                  <a:pt x="1139" y="1133"/>
                </a:lnTo>
                <a:lnTo>
                  <a:pt x="1139" y="1131"/>
                </a:lnTo>
                <a:close/>
                <a:moveTo>
                  <a:pt x="1147" y="1131"/>
                </a:moveTo>
                <a:lnTo>
                  <a:pt x="1153" y="1131"/>
                </a:lnTo>
                <a:lnTo>
                  <a:pt x="1153" y="1133"/>
                </a:lnTo>
                <a:lnTo>
                  <a:pt x="1147" y="1133"/>
                </a:lnTo>
                <a:lnTo>
                  <a:pt x="1147" y="1131"/>
                </a:lnTo>
                <a:close/>
                <a:moveTo>
                  <a:pt x="1155" y="1131"/>
                </a:moveTo>
                <a:lnTo>
                  <a:pt x="1161" y="1131"/>
                </a:lnTo>
                <a:lnTo>
                  <a:pt x="1161" y="1133"/>
                </a:lnTo>
                <a:lnTo>
                  <a:pt x="1155" y="1133"/>
                </a:lnTo>
                <a:lnTo>
                  <a:pt x="1155" y="1131"/>
                </a:lnTo>
                <a:close/>
                <a:moveTo>
                  <a:pt x="1163" y="1131"/>
                </a:moveTo>
                <a:lnTo>
                  <a:pt x="1169" y="1131"/>
                </a:lnTo>
                <a:lnTo>
                  <a:pt x="1169" y="1133"/>
                </a:lnTo>
                <a:lnTo>
                  <a:pt x="1163" y="1133"/>
                </a:lnTo>
                <a:lnTo>
                  <a:pt x="1163" y="1131"/>
                </a:lnTo>
                <a:close/>
                <a:moveTo>
                  <a:pt x="1171" y="1131"/>
                </a:moveTo>
                <a:lnTo>
                  <a:pt x="1177" y="1131"/>
                </a:lnTo>
                <a:lnTo>
                  <a:pt x="1177" y="1133"/>
                </a:lnTo>
                <a:lnTo>
                  <a:pt x="1171" y="1133"/>
                </a:lnTo>
                <a:lnTo>
                  <a:pt x="1171" y="1131"/>
                </a:lnTo>
                <a:close/>
                <a:moveTo>
                  <a:pt x="1179" y="1131"/>
                </a:moveTo>
                <a:lnTo>
                  <a:pt x="1185" y="1131"/>
                </a:lnTo>
                <a:lnTo>
                  <a:pt x="1185" y="1133"/>
                </a:lnTo>
                <a:lnTo>
                  <a:pt x="1179" y="1133"/>
                </a:lnTo>
                <a:lnTo>
                  <a:pt x="1179" y="1131"/>
                </a:lnTo>
                <a:close/>
                <a:moveTo>
                  <a:pt x="1187" y="1131"/>
                </a:moveTo>
                <a:lnTo>
                  <a:pt x="1193" y="1131"/>
                </a:lnTo>
                <a:lnTo>
                  <a:pt x="1193" y="1133"/>
                </a:lnTo>
                <a:lnTo>
                  <a:pt x="1187" y="1133"/>
                </a:lnTo>
                <a:lnTo>
                  <a:pt x="1187" y="1131"/>
                </a:lnTo>
                <a:close/>
                <a:moveTo>
                  <a:pt x="1195" y="1131"/>
                </a:moveTo>
                <a:lnTo>
                  <a:pt x="1201" y="1131"/>
                </a:lnTo>
                <a:lnTo>
                  <a:pt x="1201" y="1133"/>
                </a:lnTo>
                <a:lnTo>
                  <a:pt x="1195" y="1133"/>
                </a:lnTo>
                <a:lnTo>
                  <a:pt x="1195" y="1131"/>
                </a:lnTo>
                <a:close/>
                <a:moveTo>
                  <a:pt x="1203" y="1131"/>
                </a:moveTo>
                <a:lnTo>
                  <a:pt x="1209" y="1131"/>
                </a:lnTo>
                <a:lnTo>
                  <a:pt x="1209" y="1133"/>
                </a:lnTo>
                <a:lnTo>
                  <a:pt x="1203" y="1133"/>
                </a:lnTo>
                <a:lnTo>
                  <a:pt x="1203" y="1131"/>
                </a:lnTo>
                <a:close/>
                <a:moveTo>
                  <a:pt x="1211" y="1131"/>
                </a:moveTo>
                <a:lnTo>
                  <a:pt x="1217" y="1131"/>
                </a:lnTo>
                <a:lnTo>
                  <a:pt x="1217" y="1133"/>
                </a:lnTo>
                <a:lnTo>
                  <a:pt x="1211" y="1133"/>
                </a:lnTo>
                <a:lnTo>
                  <a:pt x="1211" y="1131"/>
                </a:lnTo>
                <a:close/>
                <a:moveTo>
                  <a:pt x="1219" y="1131"/>
                </a:moveTo>
                <a:lnTo>
                  <a:pt x="1226" y="1131"/>
                </a:lnTo>
                <a:lnTo>
                  <a:pt x="1226" y="1133"/>
                </a:lnTo>
                <a:lnTo>
                  <a:pt x="1219" y="1133"/>
                </a:lnTo>
                <a:lnTo>
                  <a:pt x="1219" y="1131"/>
                </a:lnTo>
                <a:close/>
                <a:moveTo>
                  <a:pt x="1228" y="1131"/>
                </a:moveTo>
                <a:lnTo>
                  <a:pt x="1234" y="1131"/>
                </a:lnTo>
                <a:lnTo>
                  <a:pt x="1234" y="1133"/>
                </a:lnTo>
                <a:lnTo>
                  <a:pt x="1228" y="1133"/>
                </a:lnTo>
                <a:lnTo>
                  <a:pt x="1228" y="1131"/>
                </a:lnTo>
                <a:close/>
                <a:moveTo>
                  <a:pt x="1236" y="1131"/>
                </a:moveTo>
                <a:lnTo>
                  <a:pt x="1242" y="1131"/>
                </a:lnTo>
                <a:lnTo>
                  <a:pt x="1242" y="1133"/>
                </a:lnTo>
                <a:lnTo>
                  <a:pt x="1236" y="1133"/>
                </a:lnTo>
                <a:lnTo>
                  <a:pt x="1236" y="1131"/>
                </a:lnTo>
                <a:close/>
                <a:moveTo>
                  <a:pt x="1244" y="1131"/>
                </a:moveTo>
                <a:lnTo>
                  <a:pt x="1250" y="1131"/>
                </a:lnTo>
                <a:lnTo>
                  <a:pt x="1250" y="1133"/>
                </a:lnTo>
                <a:lnTo>
                  <a:pt x="1244" y="1133"/>
                </a:lnTo>
                <a:lnTo>
                  <a:pt x="1244" y="1131"/>
                </a:lnTo>
                <a:close/>
                <a:moveTo>
                  <a:pt x="1252" y="1131"/>
                </a:moveTo>
                <a:lnTo>
                  <a:pt x="1258" y="1131"/>
                </a:lnTo>
                <a:lnTo>
                  <a:pt x="1258" y="1133"/>
                </a:lnTo>
                <a:lnTo>
                  <a:pt x="1252" y="1133"/>
                </a:lnTo>
                <a:lnTo>
                  <a:pt x="1252" y="1131"/>
                </a:lnTo>
                <a:close/>
                <a:moveTo>
                  <a:pt x="1260" y="1131"/>
                </a:moveTo>
                <a:lnTo>
                  <a:pt x="1266" y="1131"/>
                </a:lnTo>
                <a:lnTo>
                  <a:pt x="1266" y="1133"/>
                </a:lnTo>
                <a:lnTo>
                  <a:pt x="1260" y="1133"/>
                </a:lnTo>
                <a:lnTo>
                  <a:pt x="1260" y="1131"/>
                </a:lnTo>
                <a:close/>
                <a:moveTo>
                  <a:pt x="1268" y="1131"/>
                </a:moveTo>
                <a:lnTo>
                  <a:pt x="1274" y="1131"/>
                </a:lnTo>
                <a:lnTo>
                  <a:pt x="1274" y="1133"/>
                </a:lnTo>
                <a:lnTo>
                  <a:pt x="1268" y="1133"/>
                </a:lnTo>
                <a:lnTo>
                  <a:pt x="1268" y="1131"/>
                </a:lnTo>
                <a:close/>
                <a:moveTo>
                  <a:pt x="1276" y="1131"/>
                </a:moveTo>
                <a:lnTo>
                  <a:pt x="1282" y="1131"/>
                </a:lnTo>
                <a:lnTo>
                  <a:pt x="1282" y="1133"/>
                </a:lnTo>
                <a:lnTo>
                  <a:pt x="1276" y="1133"/>
                </a:lnTo>
                <a:lnTo>
                  <a:pt x="1276" y="1131"/>
                </a:lnTo>
                <a:close/>
                <a:moveTo>
                  <a:pt x="1284" y="1131"/>
                </a:moveTo>
                <a:lnTo>
                  <a:pt x="1290" y="1131"/>
                </a:lnTo>
                <a:lnTo>
                  <a:pt x="1290" y="1133"/>
                </a:lnTo>
                <a:lnTo>
                  <a:pt x="1284" y="1133"/>
                </a:lnTo>
                <a:lnTo>
                  <a:pt x="1284" y="1131"/>
                </a:lnTo>
                <a:close/>
                <a:moveTo>
                  <a:pt x="1292" y="1131"/>
                </a:moveTo>
                <a:lnTo>
                  <a:pt x="1298" y="1131"/>
                </a:lnTo>
                <a:lnTo>
                  <a:pt x="1298" y="1133"/>
                </a:lnTo>
                <a:lnTo>
                  <a:pt x="1292" y="1133"/>
                </a:lnTo>
                <a:lnTo>
                  <a:pt x="1292" y="1131"/>
                </a:lnTo>
                <a:close/>
                <a:moveTo>
                  <a:pt x="1300" y="1131"/>
                </a:moveTo>
                <a:lnTo>
                  <a:pt x="1306" y="1131"/>
                </a:lnTo>
                <a:lnTo>
                  <a:pt x="1306" y="1133"/>
                </a:lnTo>
                <a:lnTo>
                  <a:pt x="1300" y="1133"/>
                </a:lnTo>
                <a:lnTo>
                  <a:pt x="1300" y="1131"/>
                </a:lnTo>
                <a:close/>
                <a:moveTo>
                  <a:pt x="1308" y="1131"/>
                </a:moveTo>
                <a:lnTo>
                  <a:pt x="1314" y="1131"/>
                </a:lnTo>
                <a:lnTo>
                  <a:pt x="1314" y="1133"/>
                </a:lnTo>
                <a:lnTo>
                  <a:pt x="1308" y="1133"/>
                </a:lnTo>
                <a:lnTo>
                  <a:pt x="1308" y="1131"/>
                </a:lnTo>
                <a:close/>
                <a:moveTo>
                  <a:pt x="1316" y="1131"/>
                </a:moveTo>
                <a:lnTo>
                  <a:pt x="1322" y="1131"/>
                </a:lnTo>
                <a:lnTo>
                  <a:pt x="1322" y="1133"/>
                </a:lnTo>
                <a:lnTo>
                  <a:pt x="1316" y="1133"/>
                </a:lnTo>
                <a:lnTo>
                  <a:pt x="1316" y="1131"/>
                </a:lnTo>
                <a:close/>
                <a:moveTo>
                  <a:pt x="1324" y="1131"/>
                </a:moveTo>
                <a:lnTo>
                  <a:pt x="1331" y="1131"/>
                </a:lnTo>
                <a:lnTo>
                  <a:pt x="1331" y="1133"/>
                </a:lnTo>
                <a:lnTo>
                  <a:pt x="1324" y="1133"/>
                </a:lnTo>
                <a:lnTo>
                  <a:pt x="1324" y="1131"/>
                </a:lnTo>
                <a:close/>
                <a:moveTo>
                  <a:pt x="1333" y="1131"/>
                </a:moveTo>
                <a:lnTo>
                  <a:pt x="1339" y="1131"/>
                </a:lnTo>
                <a:lnTo>
                  <a:pt x="1339" y="1133"/>
                </a:lnTo>
                <a:lnTo>
                  <a:pt x="1333" y="1133"/>
                </a:lnTo>
                <a:lnTo>
                  <a:pt x="1333" y="1131"/>
                </a:lnTo>
                <a:close/>
                <a:moveTo>
                  <a:pt x="1341" y="1131"/>
                </a:moveTo>
                <a:lnTo>
                  <a:pt x="1347" y="1131"/>
                </a:lnTo>
                <a:lnTo>
                  <a:pt x="1347" y="1133"/>
                </a:lnTo>
                <a:lnTo>
                  <a:pt x="1341" y="1133"/>
                </a:lnTo>
                <a:lnTo>
                  <a:pt x="1341" y="1131"/>
                </a:lnTo>
                <a:close/>
                <a:moveTo>
                  <a:pt x="1349" y="1131"/>
                </a:moveTo>
                <a:lnTo>
                  <a:pt x="1355" y="1131"/>
                </a:lnTo>
                <a:lnTo>
                  <a:pt x="1355" y="1133"/>
                </a:lnTo>
                <a:lnTo>
                  <a:pt x="1349" y="1133"/>
                </a:lnTo>
                <a:lnTo>
                  <a:pt x="1349" y="1131"/>
                </a:lnTo>
                <a:close/>
                <a:moveTo>
                  <a:pt x="1357" y="1131"/>
                </a:moveTo>
                <a:lnTo>
                  <a:pt x="1363" y="1131"/>
                </a:lnTo>
                <a:lnTo>
                  <a:pt x="1363" y="1133"/>
                </a:lnTo>
                <a:lnTo>
                  <a:pt x="1357" y="1133"/>
                </a:lnTo>
                <a:lnTo>
                  <a:pt x="1357" y="1131"/>
                </a:lnTo>
                <a:close/>
                <a:moveTo>
                  <a:pt x="1365" y="1131"/>
                </a:moveTo>
                <a:lnTo>
                  <a:pt x="1371" y="1131"/>
                </a:lnTo>
                <a:lnTo>
                  <a:pt x="1371" y="1133"/>
                </a:lnTo>
                <a:lnTo>
                  <a:pt x="1365" y="1133"/>
                </a:lnTo>
                <a:lnTo>
                  <a:pt x="1365" y="1131"/>
                </a:lnTo>
                <a:close/>
                <a:moveTo>
                  <a:pt x="1373" y="1131"/>
                </a:moveTo>
                <a:lnTo>
                  <a:pt x="1379" y="1131"/>
                </a:lnTo>
                <a:lnTo>
                  <a:pt x="1379" y="1133"/>
                </a:lnTo>
                <a:lnTo>
                  <a:pt x="1373" y="1133"/>
                </a:lnTo>
                <a:lnTo>
                  <a:pt x="1373" y="1131"/>
                </a:lnTo>
                <a:close/>
                <a:moveTo>
                  <a:pt x="1381" y="1131"/>
                </a:moveTo>
                <a:lnTo>
                  <a:pt x="1387" y="1131"/>
                </a:lnTo>
                <a:lnTo>
                  <a:pt x="1387" y="1133"/>
                </a:lnTo>
                <a:lnTo>
                  <a:pt x="1381" y="1133"/>
                </a:lnTo>
                <a:lnTo>
                  <a:pt x="1381" y="1131"/>
                </a:lnTo>
                <a:close/>
                <a:moveTo>
                  <a:pt x="1389" y="1131"/>
                </a:moveTo>
                <a:lnTo>
                  <a:pt x="1395" y="1131"/>
                </a:lnTo>
                <a:lnTo>
                  <a:pt x="1395" y="1133"/>
                </a:lnTo>
                <a:lnTo>
                  <a:pt x="1389" y="1133"/>
                </a:lnTo>
                <a:lnTo>
                  <a:pt x="1389" y="1131"/>
                </a:lnTo>
                <a:close/>
                <a:moveTo>
                  <a:pt x="1397" y="1131"/>
                </a:moveTo>
                <a:lnTo>
                  <a:pt x="1403" y="1131"/>
                </a:lnTo>
                <a:lnTo>
                  <a:pt x="1403" y="1133"/>
                </a:lnTo>
                <a:lnTo>
                  <a:pt x="1397" y="1133"/>
                </a:lnTo>
                <a:lnTo>
                  <a:pt x="1397" y="1131"/>
                </a:lnTo>
                <a:close/>
                <a:moveTo>
                  <a:pt x="1405" y="1131"/>
                </a:moveTo>
                <a:lnTo>
                  <a:pt x="1411" y="1131"/>
                </a:lnTo>
                <a:lnTo>
                  <a:pt x="1411" y="1133"/>
                </a:lnTo>
                <a:lnTo>
                  <a:pt x="1405" y="1133"/>
                </a:lnTo>
                <a:lnTo>
                  <a:pt x="1405" y="1131"/>
                </a:lnTo>
                <a:close/>
                <a:moveTo>
                  <a:pt x="1413" y="1131"/>
                </a:moveTo>
                <a:lnTo>
                  <a:pt x="1419" y="1131"/>
                </a:lnTo>
                <a:lnTo>
                  <a:pt x="1419" y="1133"/>
                </a:lnTo>
                <a:lnTo>
                  <a:pt x="1413" y="1133"/>
                </a:lnTo>
                <a:lnTo>
                  <a:pt x="1413" y="1131"/>
                </a:lnTo>
                <a:close/>
                <a:moveTo>
                  <a:pt x="1421" y="1131"/>
                </a:moveTo>
                <a:lnTo>
                  <a:pt x="1427" y="1131"/>
                </a:lnTo>
                <a:lnTo>
                  <a:pt x="1427" y="1133"/>
                </a:lnTo>
                <a:lnTo>
                  <a:pt x="1421" y="1133"/>
                </a:lnTo>
                <a:lnTo>
                  <a:pt x="1421" y="1131"/>
                </a:lnTo>
                <a:close/>
                <a:moveTo>
                  <a:pt x="1429" y="1131"/>
                </a:moveTo>
                <a:lnTo>
                  <a:pt x="1436" y="1131"/>
                </a:lnTo>
                <a:lnTo>
                  <a:pt x="1436" y="1133"/>
                </a:lnTo>
                <a:lnTo>
                  <a:pt x="1429" y="1133"/>
                </a:lnTo>
                <a:lnTo>
                  <a:pt x="1429" y="1131"/>
                </a:lnTo>
                <a:close/>
                <a:moveTo>
                  <a:pt x="1438" y="1131"/>
                </a:moveTo>
                <a:lnTo>
                  <a:pt x="1444" y="1131"/>
                </a:lnTo>
                <a:lnTo>
                  <a:pt x="1444" y="1133"/>
                </a:lnTo>
                <a:lnTo>
                  <a:pt x="1438" y="1133"/>
                </a:lnTo>
                <a:lnTo>
                  <a:pt x="1438" y="1131"/>
                </a:lnTo>
                <a:close/>
                <a:moveTo>
                  <a:pt x="1446" y="1131"/>
                </a:moveTo>
                <a:lnTo>
                  <a:pt x="1452" y="1131"/>
                </a:lnTo>
                <a:lnTo>
                  <a:pt x="1452" y="1133"/>
                </a:lnTo>
                <a:lnTo>
                  <a:pt x="1446" y="1133"/>
                </a:lnTo>
                <a:lnTo>
                  <a:pt x="1446" y="1131"/>
                </a:lnTo>
                <a:close/>
                <a:moveTo>
                  <a:pt x="1454" y="1131"/>
                </a:moveTo>
                <a:lnTo>
                  <a:pt x="1460" y="1131"/>
                </a:lnTo>
                <a:lnTo>
                  <a:pt x="1460" y="1133"/>
                </a:lnTo>
                <a:lnTo>
                  <a:pt x="1454" y="1133"/>
                </a:lnTo>
                <a:lnTo>
                  <a:pt x="1454" y="1131"/>
                </a:lnTo>
                <a:close/>
                <a:moveTo>
                  <a:pt x="1462" y="1131"/>
                </a:moveTo>
                <a:lnTo>
                  <a:pt x="1468" y="1131"/>
                </a:lnTo>
                <a:lnTo>
                  <a:pt x="1468" y="1133"/>
                </a:lnTo>
                <a:lnTo>
                  <a:pt x="1462" y="1133"/>
                </a:lnTo>
                <a:lnTo>
                  <a:pt x="1462" y="1131"/>
                </a:lnTo>
                <a:close/>
                <a:moveTo>
                  <a:pt x="1470" y="1131"/>
                </a:moveTo>
                <a:lnTo>
                  <a:pt x="1476" y="1131"/>
                </a:lnTo>
                <a:lnTo>
                  <a:pt x="1476" y="1133"/>
                </a:lnTo>
                <a:lnTo>
                  <a:pt x="1470" y="1133"/>
                </a:lnTo>
                <a:lnTo>
                  <a:pt x="1470" y="1131"/>
                </a:lnTo>
                <a:close/>
                <a:moveTo>
                  <a:pt x="1478" y="1131"/>
                </a:moveTo>
                <a:lnTo>
                  <a:pt x="1484" y="1131"/>
                </a:lnTo>
                <a:lnTo>
                  <a:pt x="1484" y="1133"/>
                </a:lnTo>
                <a:lnTo>
                  <a:pt x="1478" y="1133"/>
                </a:lnTo>
                <a:lnTo>
                  <a:pt x="1478" y="1131"/>
                </a:lnTo>
                <a:close/>
                <a:moveTo>
                  <a:pt x="1486" y="1131"/>
                </a:moveTo>
                <a:lnTo>
                  <a:pt x="1492" y="1131"/>
                </a:lnTo>
                <a:lnTo>
                  <a:pt x="1492" y="1133"/>
                </a:lnTo>
                <a:lnTo>
                  <a:pt x="1486" y="1133"/>
                </a:lnTo>
                <a:lnTo>
                  <a:pt x="1486" y="1131"/>
                </a:lnTo>
                <a:close/>
                <a:moveTo>
                  <a:pt x="1494" y="1131"/>
                </a:moveTo>
                <a:lnTo>
                  <a:pt x="1500" y="1131"/>
                </a:lnTo>
                <a:lnTo>
                  <a:pt x="1500" y="1133"/>
                </a:lnTo>
                <a:lnTo>
                  <a:pt x="1494" y="1133"/>
                </a:lnTo>
                <a:lnTo>
                  <a:pt x="1494" y="1131"/>
                </a:lnTo>
                <a:close/>
                <a:moveTo>
                  <a:pt x="1502" y="1131"/>
                </a:moveTo>
                <a:lnTo>
                  <a:pt x="1508" y="1131"/>
                </a:lnTo>
                <a:lnTo>
                  <a:pt x="1508" y="1133"/>
                </a:lnTo>
                <a:lnTo>
                  <a:pt x="1502" y="1133"/>
                </a:lnTo>
                <a:lnTo>
                  <a:pt x="1502" y="1131"/>
                </a:lnTo>
                <a:close/>
                <a:moveTo>
                  <a:pt x="1510" y="1131"/>
                </a:moveTo>
                <a:lnTo>
                  <a:pt x="1516" y="1131"/>
                </a:lnTo>
                <a:lnTo>
                  <a:pt x="1516" y="1133"/>
                </a:lnTo>
                <a:lnTo>
                  <a:pt x="1510" y="1133"/>
                </a:lnTo>
                <a:lnTo>
                  <a:pt x="1510" y="1131"/>
                </a:lnTo>
                <a:close/>
                <a:moveTo>
                  <a:pt x="1518" y="1131"/>
                </a:moveTo>
                <a:lnTo>
                  <a:pt x="1524" y="1131"/>
                </a:lnTo>
                <a:lnTo>
                  <a:pt x="1524" y="1133"/>
                </a:lnTo>
                <a:lnTo>
                  <a:pt x="1518" y="1133"/>
                </a:lnTo>
                <a:lnTo>
                  <a:pt x="1518" y="1131"/>
                </a:lnTo>
                <a:close/>
                <a:moveTo>
                  <a:pt x="1526" y="1131"/>
                </a:moveTo>
                <a:lnTo>
                  <a:pt x="1532" y="1131"/>
                </a:lnTo>
                <a:lnTo>
                  <a:pt x="1532" y="1133"/>
                </a:lnTo>
                <a:lnTo>
                  <a:pt x="1526" y="1133"/>
                </a:lnTo>
                <a:lnTo>
                  <a:pt x="1526" y="1131"/>
                </a:lnTo>
                <a:close/>
                <a:moveTo>
                  <a:pt x="1535" y="1131"/>
                </a:moveTo>
                <a:lnTo>
                  <a:pt x="1541" y="1131"/>
                </a:lnTo>
                <a:lnTo>
                  <a:pt x="1541" y="1133"/>
                </a:lnTo>
                <a:lnTo>
                  <a:pt x="1535" y="1133"/>
                </a:lnTo>
                <a:lnTo>
                  <a:pt x="1535" y="1131"/>
                </a:lnTo>
                <a:close/>
                <a:moveTo>
                  <a:pt x="1543" y="1131"/>
                </a:moveTo>
                <a:lnTo>
                  <a:pt x="1549" y="1131"/>
                </a:lnTo>
                <a:lnTo>
                  <a:pt x="1549" y="1133"/>
                </a:lnTo>
                <a:lnTo>
                  <a:pt x="1543" y="1133"/>
                </a:lnTo>
                <a:lnTo>
                  <a:pt x="1543" y="1131"/>
                </a:lnTo>
                <a:close/>
                <a:moveTo>
                  <a:pt x="1551" y="1131"/>
                </a:moveTo>
                <a:lnTo>
                  <a:pt x="1557" y="1131"/>
                </a:lnTo>
                <a:lnTo>
                  <a:pt x="1557" y="1133"/>
                </a:lnTo>
                <a:lnTo>
                  <a:pt x="1551" y="1133"/>
                </a:lnTo>
                <a:lnTo>
                  <a:pt x="1551" y="1131"/>
                </a:lnTo>
                <a:close/>
                <a:moveTo>
                  <a:pt x="1559" y="1131"/>
                </a:moveTo>
                <a:lnTo>
                  <a:pt x="1565" y="1131"/>
                </a:lnTo>
                <a:lnTo>
                  <a:pt x="1565" y="1133"/>
                </a:lnTo>
                <a:lnTo>
                  <a:pt x="1559" y="1133"/>
                </a:lnTo>
                <a:lnTo>
                  <a:pt x="1559" y="1131"/>
                </a:lnTo>
                <a:close/>
                <a:moveTo>
                  <a:pt x="1567" y="1131"/>
                </a:moveTo>
                <a:lnTo>
                  <a:pt x="1573" y="1131"/>
                </a:lnTo>
                <a:lnTo>
                  <a:pt x="1573" y="1133"/>
                </a:lnTo>
                <a:lnTo>
                  <a:pt x="1567" y="1133"/>
                </a:lnTo>
                <a:lnTo>
                  <a:pt x="1567" y="1131"/>
                </a:lnTo>
                <a:close/>
                <a:moveTo>
                  <a:pt x="1575" y="1131"/>
                </a:moveTo>
                <a:lnTo>
                  <a:pt x="1581" y="1131"/>
                </a:lnTo>
                <a:lnTo>
                  <a:pt x="1581" y="1133"/>
                </a:lnTo>
                <a:lnTo>
                  <a:pt x="1575" y="1133"/>
                </a:lnTo>
                <a:lnTo>
                  <a:pt x="1575" y="1131"/>
                </a:lnTo>
                <a:close/>
                <a:moveTo>
                  <a:pt x="1583" y="1131"/>
                </a:moveTo>
                <a:lnTo>
                  <a:pt x="1589" y="1131"/>
                </a:lnTo>
                <a:lnTo>
                  <a:pt x="1589" y="1133"/>
                </a:lnTo>
                <a:lnTo>
                  <a:pt x="1583" y="1133"/>
                </a:lnTo>
                <a:lnTo>
                  <a:pt x="1583" y="1131"/>
                </a:lnTo>
                <a:close/>
                <a:moveTo>
                  <a:pt x="1591" y="1131"/>
                </a:moveTo>
                <a:lnTo>
                  <a:pt x="1597" y="1131"/>
                </a:lnTo>
                <a:lnTo>
                  <a:pt x="1597" y="1133"/>
                </a:lnTo>
                <a:lnTo>
                  <a:pt x="1591" y="1133"/>
                </a:lnTo>
                <a:lnTo>
                  <a:pt x="1591" y="1131"/>
                </a:lnTo>
                <a:close/>
                <a:moveTo>
                  <a:pt x="1599" y="1131"/>
                </a:moveTo>
                <a:lnTo>
                  <a:pt x="1605" y="1131"/>
                </a:lnTo>
                <a:lnTo>
                  <a:pt x="1605" y="1133"/>
                </a:lnTo>
                <a:lnTo>
                  <a:pt x="1599" y="1133"/>
                </a:lnTo>
                <a:lnTo>
                  <a:pt x="1599" y="1131"/>
                </a:lnTo>
                <a:close/>
                <a:moveTo>
                  <a:pt x="1607" y="1131"/>
                </a:moveTo>
                <a:lnTo>
                  <a:pt x="1613" y="1131"/>
                </a:lnTo>
                <a:lnTo>
                  <a:pt x="1613" y="1133"/>
                </a:lnTo>
                <a:lnTo>
                  <a:pt x="1607" y="1133"/>
                </a:lnTo>
                <a:lnTo>
                  <a:pt x="1607" y="1131"/>
                </a:lnTo>
                <a:close/>
                <a:moveTo>
                  <a:pt x="1615" y="1131"/>
                </a:moveTo>
                <a:lnTo>
                  <a:pt x="1621" y="1131"/>
                </a:lnTo>
                <a:lnTo>
                  <a:pt x="1621" y="1133"/>
                </a:lnTo>
                <a:lnTo>
                  <a:pt x="1615" y="1133"/>
                </a:lnTo>
                <a:lnTo>
                  <a:pt x="1615" y="1131"/>
                </a:lnTo>
                <a:close/>
                <a:moveTo>
                  <a:pt x="1623" y="1131"/>
                </a:moveTo>
                <a:lnTo>
                  <a:pt x="1629" y="1131"/>
                </a:lnTo>
                <a:lnTo>
                  <a:pt x="1629" y="1133"/>
                </a:lnTo>
                <a:lnTo>
                  <a:pt x="1623" y="1133"/>
                </a:lnTo>
                <a:lnTo>
                  <a:pt x="1623" y="1131"/>
                </a:lnTo>
                <a:close/>
                <a:moveTo>
                  <a:pt x="1631" y="1131"/>
                </a:moveTo>
                <a:lnTo>
                  <a:pt x="1637" y="1131"/>
                </a:lnTo>
                <a:lnTo>
                  <a:pt x="1637" y="1133"/>
                </a:lnTo>
                <a:lnTo>
                  <a:pt x="1631" y="1133"/>
                </a:lnTo>
                <a:lnTo>
                  <a:pt x="1631" y="1131"/>
                </a:lnTo>
                <a:close/>
                <a:moveTo>
                  <a:pt x="1640" y="1131"/>
                </a:moveTo>
                <a:lnTo>
                  <a:pt x="1646" y="1131"/>
                </a:lnTo>
                <a:lnTo>
                  <a:pt x="1646" y="1133"/>
                </a:lnTo>
                <a:lnTo>
                  <a:pt x="1640" y="1133"/>
                </a:lnTo>
                <a:lnTo>
                  <a:pt x="1640" y="1131"/>
                </a:lnTo>
                <a:close/>
                <a:moveTo>
                  <a:pt x="1648" y="1131"/>
                </a:moveTo>
                <a:lnTo>
                  <a:pt x="1654" y="1131"/>
                </a:lnTo>
                <a:lnTo>
                  <a:pt x="1654" y="1133"/>
                </a:lnTo>
                <a:lnTo>
                  <a:pt x="1648" y="1133"/>
                </a:lnTo>
                <a:lnTo>
                  <a:pt x="1648" y="1131"/>
                </a:lnTo>
                <a:close/>
                <a:moveTo>
                  <a:pt x="1656" y="1131"/>
                </a:moveTo>
                <a:lnTo>
                  <a:pt x="1662" y="1131"/>
                </a:lnTo>
                <a:lnTo>
                  <a:pt x="1662" y="1133"/>
                </a:lnTo>
                <a:lnTo>
                  <a:pt x="1656" y="1133"/>
                </a:lnTo>
                <a:lnTo>
                  <a:pt x="1656" y="1131"/>
                </a:lnTo>
                <a:close/>
                <a:moveTo>
                  <a:pt x="1664" y="1131"/>
                </a:moveTo>
                <a:lnTo>
                  <a:pt x="1670" y="1131"/>
                </a:lnTo>
                <a:lnTo>
                  <a:pt x="1670" y="1133"/>
                </a:lnTo>
                <a:lnTo>
                  <a:pt x="1664" y="1133"/>
                </a:lnTo>
                <a:lnTo>
                  <a:pt x="1664" y="1131"/>
                </a:lnTo>
                <a:close/>
                <a:moveTo>
                  <a:pt x="1672" y="1131"/>
                </a:moveTo>
                <a:lnTo>
                  <a:pt x="1678" y="1131"/>
                </a:lnTo>
                <a:lnTo>
                  <a:pt x="1678" y="1133"/>
                </a:lnTo>
                <a:lnTo>
                  <a:pt x="1672" y="1133"/>
                </a:lnTo>
                <a:lnTo>
                  <a:pt x="1672" y="1131"/>
                </a:lnTo>
                <a:close/>
                <a:moveTo>
                  <a:pt x="1680" y="1131"/>
                </a:moveTo>
                <a:lnTo>
                  <a:pt x="1686" y="1131"/>
                </a:lnTo>
                <a:lnTo>
                  <a:pt x="1686" y="1133"/>
                </a:lnTo>
                <a:lnTo>
                  <a:pt x="1680" y="1133"/>
                </a:lnTo>
                <a:lnTo>
                  <a:pt x="1680" y="1131"/>
                </a:lnTo>
                <a:close/>
                <a:moveTo>
                  <a:pt x="1688" y="1131"/>
                </a:moveTo>
                <a:lnTo>
                  <a:pt x="1694" y="1131"/>
                </a:lnTo>
                <a:lnTo>
                  <a:pt x="1694" y="1133"/>
                </a:lnTo>
                <a:lnTo>
                  <a:pt x="1688" y="1133"/>
                </a:lnTo>
                <a:lnTo>
                  <a:pt x="1688" y="1131"/>
                </a:lnTo>
                <a:close/>
                <a:moveTo>
                  <a:pt x="1696" y="1131"/>
                </a:moveTo>
                <a:lnTo>
                  <a:pt x="1702" y="1131"/>
                </a:lnTo>
                <a:lnTo>
                  <a:pt x="1702" y="1133"/>
                </a:lnTo>
                <a:lnTo>
                  <a:pt x="1696" y="1133"/>
                </a:lnTo>
                <a:lnTo>
                  <a:pt x="1696" y="1131"/>
                </a:lnTo>
                <a:close/>
                <a:moveTo>
                  <a:pt x="1704" y="1131"/>
                </a:moveTo>
                <a:lnTo>
                  <a:pt x="1710" y="1131"/>
                </a:lnTo>
                <a:lnTo>
                  <a:pt x="1710" y="1133"/>
                </a:lnTo>
                <a:lnTo>
                  <a:pt x="1704" y="1133"/>
                </a:lnTo>
                <a:lnTo>
                  <a:pt x="1704" y="1131"/>
                </a:lnTo>
                <a:close/>
                <a:moveTo>
                  <a:pt x="1712" y="1131"/>
                </a:moveTo>
                <a:lnTo>
                  <a:pt x="1718" y="1131"/>
                </a:lnTo>
                <a:lnTo>
                  <a:pt x="1718" y="1133"/>
                </a:lnTo>
                <a:lnTo>
                  <a:pt x="1712" y="1133"/>
                </a:lnTo>
                <a:lnTo>
                  <a:pt x="1712" y="1131"/>
                </a:lnTo>
                <a:close/>
                <a:moveTo>
                  <a:pt x="1720" y="1131"/>
                </a:moveTo>
                <a:lnTo>
                  <a:pt x="1726" y="1131"/>
                </a:lnTo>
                <a:lnTo>
                  <a:pt x="1726" y="1133"/>
                </a:lnTo>
                <a:lnTo>
                  <a:pt x="1720" y="1133"/>
                </a:lnTo>
                <a:lnTo>
                  <a:pt x="1720" y="1131"/>
                </a:lnTo>
                <a:close/>
                <a:moveTo>
                  <a:pt x="1728" y="1131"/>
                </a:moveTo>
                <a:lnTo>
                  <a:pt x="1734" y="1131"/>
                </a:lnTo>
                <a:lnTo>
                  <a:pt x="1734" y="1133"/>
                </a:lnTo>
                <a:lnTo>
                  <a:pt x="1728" y="1133"/>
                </a:lnTo>
                <a:lnTo>
                  <a:pt x="1728" y="1131"/>
                </a:lnTo>
                <a:close/>
                <a:moveTo>
                  <a:pt x="1736" y="1131"/>
                </a:moveTo>
                <a:lnTo>
                  <a:pt x="1743" y="1131"/>
                </a:lnTo>
                <a:lnTo>
                  <a:pt x="1743" y="1133"/>
                </a:lnTo>
                <a:lnTo>
                  <a:pt x="1736" y="1133"/>
                </a:lnTo>
                <a:lnTo>
                  <a:pt x="1736" y="1131"/>
                </a:lnTo>
                <a:close/>
                <a:moveTo>
                  <a:pt x="1745" y="1131"/>
                </a:moveTo>
                <a:lnTo>
                  <a:pt x="1751" y="1131"/>
                </a:lnTo>
                <a:lnTo>
                  <a:pt x="1751" y="1133"/>
                </a:lnTo>
                <a:lnTo>
                  <a:pt x="1745" y="1133"/>
                </a:lnTo>
                <a:lnTo>
                  <a:pt x="1745" y="1131"/>
                </a:lnTo>
                <a:close/>
                <a:moveTo>
                  <a:pt x="1753" y="1131"/>
                </a:moveTo>
                <a:lnTo>
                  <a:pt x="1759" y="1131"/>
                </a:lnTo>
                <a:lnTo>
                  <a:pt x="1759" y="1133"/>
                </a:lnTo>
                <a:lnTo>
                  <a:pt x="1753" y="1133"/>
                </a:lnTo>
                <a:lnTo>
                  <a:pt x="1753" y="1131"/>
                </a:lnTo>
                <a:close/>
                <a:moveTo>
                  <a:pt x="1761" y="1131"/>
                </a:moveTo>
                <a:lnTo>
                  <a:pt x="1767" y="1131"/>
                </a:lnTo>
                <a:lnTo>
                  <a:pt x="1767" y="1133"/>
                </a:lnTo>
                <a:lnTo>
                  <a:pt x="1761" y="1133"/>
                </a:lnTo>
                <a:lnTo>
                  <a:pt x="1761" y="1131"/>
                </a:lnTo>
                <a:close/>
                <a:moveTo>
                  <a:pt x="1769" y="1131"/>
                </a:moveTo>
                <a:lnTo>
                  <a:pt x="1775" y="1131"/>
                </a:lnTo>
                <a:lnTo>
                  <a:pt x="1775" y="1133"/>
                </a:lnTo>
                <a:lnTo>
                  <a:pt x="1769" y="1133"/>
                </a:lnTo>
                <a:lnTo>
                  <a:pt x="1769" y="1131"/>
                </a:lnTo>
                <a:close/>
                <a:moveTo>
                  <a:pt x="1777" y="1131"/>
                </a:moveTo>
                <a:lnTo>
                  <a:pt x="1783" y="1131"/>
                </a:lnTo>
                <a:lnTo>
                  <a:pt x="1783" y="1133"/>
                </a:lnTo>
                <a:lnTo>
                  <a:pt x="1777" y="1133"/>
                </a:lnTo>
                <a:lnTo>
                  <a:pt x="1777" y="1131"/>
                </a:lnTo>
                <a:close/>
                <a:moveTo>
                  <a:pt x="1785" y="1131"/>
                </a:moveTo>
                <a:lnTo>
                  <a:pt x="1791" y="1131"/>
                </a:lnTo>
                <a:lnTo>
                  <a:pt x="1791" y="1133"/>
                </a:lnTo>
                <a:lnTo>
                  <a:pt x="1785" y="1133"/>
                </a:lnTo>
                <a:lnTo>
                  <a:pt x="1785" y="1131"/>
                </a:lnTo>
                <a:close/>
                <a:moveTo>
                  <a:pt x="1793" y="1131"/>
                </a:moveTo>
                <a:lnTo>
                  <a:pt x="1799" y="1131"/>
                </a:lnTo>
                <a:lnTo>
                  <a:pt x="1799" y="1133"/>
                </a:lnTo>
                <a:lnTo>
                  <a:pt x="1793" y="1133"/>
                </a:lnTo>
                <a:lnTo>
                  <a:pt x="1793" y="1131"/>
                </a:lnTo>
                <a:close/>
                <a:moveTo>
                  <a:pt x="1801" y="1131"/>
                </a:moveTo>
                <a:lnTo>
                  <a:pt x="1807" y="1131"/>
                </a:lnTo>
                <a:lnTo>
                  <a:pt x="1807" y="1133"/>
                </a:lnTo>
                <a:lnTo>
                  <a:pt x="1801" y="1133"/>
                </a:lnTo>
                <a:lnTo>
                  <a:pt x="1801" y="1131"/>
                </a:lnTo>
                <a:close/>
                <a:moveTo>
                  <a:pt x="1809" y="1131"/>
                </a:moveTo>
                <a:lnTo>
                  <a:pt x="1815" y="1131"/>
                </a:lnTo>
                <a:lnTo>
                  <a:pt x="1815" y="1133"/>
                </a:lnTo>
                <a:lnTo>
                  <a:pt x="1809" y="1133"/>
                </a:lnTo>
                <a:lnTo>
                  <a:pt x="1809" y="1131"/>
                </a:lnTo>
                <a:close/>
                <a:moveTo>
                  <a:pt x="1817" y="1131"/>
                </a:moveTo>
                <a:lnTo>
                  <a:pt x="1823" y="1131"/>
                </a:lnTo>
                <a:lnTo>
                  <a:pt x="1823" y="1133"/>
                </a:lnTo>
                <a:lnTo>
                  <a:pt x="1817" y="1133"/>
                </a:lnTo>
                <a:lnTo>
                  <a:pt x="1817" y="1131"/>
                </a:lnTo>
                <a:close/>
                <a:moveTo>
                  <a:pt x="1825" y="1131"/>
                </a:moveTo>
                <a:lnTo>
                  <a:pt x="1831" y="1131"/>
                </a:lnTo>
                <a:lnTo>
                  <a:pt x="1831" y="1133"/>
                </a:lnTo>
                <a:lnTo>
                  <a:pt x="1825" y="1133"/>
                </a:lnTo>
                <a:lnTo>
                  <a:pt x="1825" y="1131"/>
                </a:lnTo>
                <a:close/>
                <a:moveTo>
                  <a:pt x="1833" y="1131"/>
                </a:moveTo>
                <a:lnTo>
                  <a:pt x="1839" y="1131"/>
                </a:lnTo>
                <a:lnTo>
                  <a:pt x="1839" y="1133"/>
                </a:lnTo>
                <a:lnTo>
                  <a:pt x="1833" y="1133"/>
                </a:lnTo>
                <a:lnTo>
                  <a:pt x="1833" y="1131"/>
                </a:lnTo>
                <a:close/>
                <a:moveTo>
                  <a:pt x="1841" y="1131"/>
                </a:moveTo>
                <a:lnTo>
                  <a:pt x="1848" y="1131"/>
                </a:lnTo>
                <a:lnTo>
                  <a:pt x="1848" y="1133"/>
                </a:lnTo>
                <a:lnTo>
                  <a:pt x="1841" y="1133"/>
                </a:lnTo>
                <a:lnTo>
                  <a:pt x="1841" y="1131"/>
                </a:lnTo>
                <a:close/>
                <a:moveTo>
                  <a:pt x="1850" y="1131"/>
                </a:moveTo>
                <a:lnTo>
                  <a:pt x="1856" y="1131"/>
                </a:lnTo>
                <a:lnTo>
                  <a:pt x="1856" y="1133"/>
                </a:lnTo>
                <a:lnTo>
                  <a:pt x="1850" y="1133"/>
                </a:lnTo>
                <a:lnTo>
                  <a:pt x="1850" y="1131"/>
                </a:lnTo>
                <a:close/>
                <a:moveTo>
                  <a:pt x="1858" y="1131"/>
                </a:moveTo>
                <a:lnTo>
                  <a:pt x="1864" y="1131"/>
                </a:lnTo>
                <a:lnTo>
                  <a:pt x="1864" y="1133"/>
                </a:lnTo>
                <a:lnTo>
                  <a:pt x="1858" y="1133"/>
                </a:lnTo>
                <a:lnTo>
                  <a:pt x="1858" y="1131"/>
                </a:lnTo>
                <a:close/>
                <a:moveTo>
                  <a:pt x="1866" y="1131"/>
                </a:moveTo>
                <a:lnTo>
                  <a:pt x="1872" y="1131"/>
                </a:lnTo>
                <a:lnTo>
                  <a:pt x="1872" y="1133"/>
                </a:lnTo>
                <a:lnTo>
                  <a:pt x="1866" y="1133"/>
                </a:lnTo>
                <a:lnTo>
                  <a:pt x="1866" y="1131"/>
                </a:lnTo>
                <a:close/>
                <a:moveTo>
                  <a:pt x="1874" y="1131"/>
                </a:moveTo>
                <a:lnTo>
                  <a:pt x="1880" y="1131"/>
                </a:lnTo>
                <a:lnTo>
                  <a:pt x="1880" y="1133"/>
                </a:lnTo>
                <a:lnTo>
                  <a:pt x="1874" y="1133"/>
                </a:lnTo>
                <a:lnTo>
                  <a:pt x="1874" y="1131"/>
                </a:lnTo>
                <a:close/>
                <a:moveTo>
                  <a:pt x="1882" y="1131"/>
                </a:moveTo>
                <a:lnTo>
                  <a:pt x="1888" y="1131"/>
                </a:lnTo>
                <a:lnTo>
                  <a:pt x="1888" y="1133"/>
                </a:lnTo>
                <a:lnTo>
                  <a:pt x="1882" y="1133"/>
                </a:lnTo>
                <a:lnTo>
                  <a:pt x="1882" y="1131"/>
                </a:lnTo>
                <a:close/>
                <a:moveTo>
                  <a:pt x="1890" y="1131"/>
                </a:moveTo>
                <a:lnTo>
                  <a:pt x="1896" y="1131"/>
                </a:lnTo>
                <a:lnTo>
                  <a:pt x="1896" y="1133"/>
                </a:lnTo>
                <a:lnTo>
                  <a:pt x="1890" y="1133"/>
                </a:lnTo>
                <a:lnTo>
                  <a:pt x="1890" y="1131"/>
                </a:lnTo>
                <a:close/>
                <a:moveTo>
                  <a:pt x="1898" y="1131"/>
                </a:moveTo>
                <a:lnTo>
                  <a:pt x="1904" y="1131"/>
                </a:lnTo>
                <a:lnTo>
                  <a:pt x="1904" y="1133"/>
                </a:lnTo>
                <a:lnTo>
                  <a:pt x="1898" y="1133"/>
                </a:lnTo>
                <a:lnTo>
                  <a:pt x="1898" y="1131"/>
                </a:lnTo>
                <a:close/>
                <a:moveTo>
                  <a:pt x="1906" y="1131"/>
                </a:moveTo>
                <a:lnTo>
                  <a:pt x="1912" y="1131"/>
                </a:lnTo>
                <a:lnTo>
                  <a:pt x="1912" y="1133"/>
                </a:lnTo>
                <a:lnTo>
                  <a:pt x="1906" y="1133"/>
                </a:lnTo>
                <a:lnTo>
                  <a:pt x="1906" y="1131"/>
                </a:lnTo>
                <a:close/>
                <a:moveTo>
                  <a:pt x="1914" y="1131"/>
                </a:moveTo>
                <a:lnTo>
                  <a:pt x="1920" y="1131"/>
                </a:lnTo>
                <a:lnTo>
                  <a:pt x="1920" y="1133"/>
                </a:lnTo>
                <a:lnTo>
                  <a:pt x="1914" y="1133"/>
                </a:lnTo>
                <a:lnTo>
                  <a:pt x="1914" y="1131"/>
                </a:lnTo>
                <a:close/>
                <a:moveTo>
                  <a:pt x="1922" y="1131"/>
                </a:moveTo>
                <a:lnTo>
                  <a:pt x="1928" y="1131"/>
                </a:lnTo>
                <a:lnTo>
                  <a:pt x="1928" y="1133"/>
                </a:lnTo>
                <a:lnTo>
                  <a:pt x="1922" y="1133"/>
                </a:lnTo>
                <a:lnTo>
                  <a:pt x="1922" y="1131"/>
                </a:lnTo>
                <a:close/>
                <a:moveTo>
                  <a:pt x="1930" y="1131"/>
                </a:moveTo>
                <a:lnTo>
                  <a:pt x="1936" y="1131"/>
                </a:lnTo>
                <a:lnTo>
                  <a:pt x="1936" y="1133"/>
                </a:lnTo>
                <a:lnTo>
                  <a:pt x="1930" y="1133"/>
                </a:lnTo>
                <a:lnTo>
                  <a:pt x="1930" y="1131"/>
                </a:lnTo>
                <a:close/>
                <a:moveTo>
                  <a:pt x="1938" y="1131"/>
                </a:moveTo>
                <a:lnTo>
                  <a:pt x="1944" y="1131"/>
                </a:lnTo>
                <a:lnTo>
                  <a:pt x="1944" y="1133"/>
                </a:lnTo>
                <a:lnTo>
                  <a:pt x="1938" y="1133"/>
                </a:lnTo>
                <a:lnTo>
                  <a:pt x="1938" y="1131"/>
                </a:lnTo>
                <a:close/>
                <a:moveTo>
                  <a:pt x="1946" y="1131"/>
                </a:moveTo>
                <a:lnTo>
                  <a:pt x="1953" y="1131"/>
                </a:lnTo>
                <a:lnTo>
                  <a:pt x="1953" y="1133"/>
                </a:lnTo>
                <a:lnTo>
                  <a:pt x="1946" y="1133"/>
                </a:lnTo>
                <a:lnTo>
                  <a:pt x="1946" y="1131"/>
                </a:lnTo>
                <a:close/>
                <a:moveTo>
                  <a:pt x="1955" y="1131"/>
                </a:moveTo>
                <a:lnTo>
                  <a:pt x="1961" y="1131"/>
                </a:lnTo>
                <a:lnTo>
                  <a:pt x="1961" y="1133"/>
                </a:lnTo>
                <a:lnTo>
                  <a:pt x="1955" y="1133"/>
                </a:lnTo>
                <a:lnTo>
                  <a:pt x="1955" y="1131"/>
                </a:lnTo>
                <a:close/>
                <a:moveTo>
                  <a:pt x="1963" y="1131"/>
                </a:moveTo>
                <a:lnTo>
                  <a:pt x="1969" y="1131"/>
                </a:lnTo>
                <a:lnTo>
                  <a:pt x="1969" y="1133"/>
                </a:lnTo>
                <a:lnTo>
                  <a:pt x="1963" y="1133"/>
                </a:lnTo>
                <a:lnTo>
                  <a:pt x="1963" y="1131"/>
                </a:lnTo>
                <a:close/>
                <a:moveTo>
                  <a:pt x="1971" y="1131"/>
                </a:moveTo>
                <a:lnTo>
                  <a:pt x="1977" y="1131"/>
                </a:lnTo>
                <a:lnTo>
                  <a:pt x="1977" y="1133"/>
                </a:lnTo>
                <a:lnTo>
                  <a:pt x="1971" y="1133"/>
                </a:lnTo>
                <a:lnTo>
                  <a:pt x="1971" y="1131"/>
                </a:lnTo>
                <a:close/>
                <a:moveTo>
                  <a:pt x="1979" y="1131"/>
                </a:moveTo>
                <a:lnTo>
                  <a:pt x="1985" y="1131"/>
                </a:lnTo>
                <a:lnTo>
                  <a:pt x="1985" y="1133"/>
                </a:lnTo>
                <a:lnTo>
                  <a:pt x="1979" y="1133"/>
                </a:lnTo>
                <a:lnTo>
                  <a:pt x="1979" y="1131"/>
                </a:lnTo>
                <a:close/>
                <a:moveTo>
                  <a:pt x="1987" y="1131"/>
                </a:moveTo>
                <a:lnTo>
                  <a:pt x="1993" y="1131"/>
                </a:lnTo>
                <a:lnTo>
                  <a:pt x="1993" y="1133"/>
                </a:lnTo>
                <a:lnTo>
                  <a:pt x="1987" y="1133"/>
                </a:lnTo>
                <a:lnTo>
                  <a:pt x="1987" y="1131"/>
                </a:lnTo>
                <a:close/>
                <a:moveTo>
                  <a:pt x="1995" y="1131"/>
                </a:moveTo>
                <a:lnTo>
                  <a:pt x="2001" y="1131"/>
                </a:lnTo>
                <a:lnTo>
                  <a:pt x="2001" y="1133"/>
                </a:lnTo>
                <a:lnTo>
                  <a:pt x="1995" y="1133"/>
                </a:lnTo>
                <a:lnTo>
                  <a:pt x="1995" y="1131"/>
                </a:lnTo>
                <a:close/>
                <a:moveTo>
                  <a:pt x="2003" y="1131"/>
                </a:moveTo>
                <a:lnTo>
                  <a:pt x="2009" y="1131"/>
                </a:lnTo>
                <a:lnTo>
                  <a:pt x="2009" y="1133"/>
                </a:lnTo>
                <a:lnTo>
                  <a:pt x="2003" y="1133"/>
                </a:lnTo>
                <a:lnTo>
                  <a:pt x="2003" y="1131"/>
                </a:lnTo>
                <a:close/>
                <a:moveTo>
                  <a:pt x="2011" y="1131"/>
                </a:moveTo>
                <a:lnTo>
                  <a:pt x="2017" y="1131"/>
                </a:lnTo>
                <a:lnTo>
                  <a:pt x="2017" y="1133"/>
                </a:lnTo>
                <a:lnTo>
                  <a:pt x="2011" y="1133"/>
                </a:lnTo>
                <a:lnTo>
                  <a:pt x="2011" y="1131"/>
                </a:lnTo>
                <a:close/>
                <a:moveTo>
                  <a:pt x="2019" y="1131"/>
                </a:moveTo>
                <a:lnTo>
                  <a:pt x="2025" y="1131"/>
                </a:lnTo>
                <a:lnTo>
                  <a:pt x="2025" y="1133"/>
                </a:lnTo>
                <a:lnTo>
                  <a:pt x="2019" y="1133"/>
                </a:lnTo>
                <a:lnTo>
                  <a:pt x="2019" y="1131"/>
                </a:lnTo>
                <a:close/>
                <a:moveTo>
                  <a:pt x="2027" y="1131"/>
                </a:moveTo>
                <a:lnTo>
                  <a:pt x="2033" y="1131"/>
                </a:lnTo>
                <a:lnTo>
                  <a:pt x="2033" y="1133"/>
                </a:lnTo>
                <a:lnTo>
                  <a:pt x="2027" y="1133"/>
                </a:lnTo>
                <a:lnTo>
                  <a:pt x="2027" y="1131"/>
                </a:lnTo>
                <a:close/>
                <a:moveTo>
                  <a:pt x="2035" y="1131"/>
                </a:moveTo>
                <a:lnTo>
                  <a:pt x="2041" y="1131"/>
                </a:lnTo>
                <a:lnTo>
                  <a:pt x="2041" y="1133"/>
                </a:lnTo>
                <a:lnTo>
                  <a:pt x="2035" y="1133"/>
                </a:lnTo>
                <a:lnTo>
                  <a:pt x="2035" y="1131"/>
                </a:lnTo>
                <a:close/>
                <a:moveTo>
                  <a:pt x="2043" y="1131"/>
                </a:moveTo>
                <a:lnTo>
                  <a:pt x="2049" y="1131"/>
                </a:lnTo>
                <a:lnTo>
                  <a:pt x="2049" y="1133"/>
                </a:lnTo>
                <a:lnTo>
                  <a:pt x="2043" y="1133"/>
                </a:lnTo>
                <a:lnTo>
                  <a:pt x="2043" y="1131"/>
                </a:lnTo>
                <a:close/>
                <a:moveTo>
                  <a:pt x="2051" y="1131"/>
                </a:moveTo>
                <a:lnTo>
                  <a:pt x="2058" y="1131"/>
                </a:lnTo>
                <a:lnTo>
                  <a:pt x="2058" y="1133"/>
                </a:lnTo>
                <a:lnTo>
                  <a:pt x="2051" y="1133"/>
                </a:lnTo>
                <a:lnTo>
                  <a:pt x="2051" y="1131"/>
                </a:lnTo>
                <a:close/>
                <a:moveTo>
                  <a:pt x="2060" y="1131"/>
                </a:moveTo>
                <a:lnTo>
                  <a:pt x="2066" y="1131"/>
                </a:lnTo>
                <a:lnTo>
                  <a:pt x="2066" y="1133"/>
                </a:lnTo>
                <a:lnTo>
                  <a:pt x="2060" y="1133"/>
                </a:lnTo>
                <a:lnTo>
                  <a:pt x="2060" y="1131"/>
                </a:lnTo>
                <a:close/>
                <a:moveTo>
                  <a:pt x="2068" y="1131"/>
                </a:moveTo>
                <a:lnTo>
                  <a:pt x="2074" y="1131"/>
                </a:lnTo>
                <a:lnTo>
                  <a:pt x="2074" y="1133"/>
                </a:lnTo>
                <a:lnTo>
                  <a:pt x="2068" y="1133"/>
                </a:lnTo>
                <a:lnTo>
                  <a:pt x="2068" y="1131"/>
                </a:lnTo>
                <a:close/>
                <a:moveTo>
                  <a:pt x="2076" y="1131"/>
                </a:moveTo>
                <a:lnTo>
                  <a:pt x="2082" y="1131"/>
                </a:lnTo>
                <a:lnTo>
                  <a:pt x="2082" y="1133"/>
                </a:lnTo>
                <a:lnTo>
                  <a:pt x="2076" y="1133"/>
                </a:lnTo>
                <a:lnTo>
                  <a:pt x="2076" y="1131"/>
                </a:lnTo>
                <a:close/>
                <a:moveTo>
                  <a:pt x="2084" y="1131"/>
                </a:moveTo>
                <a:lnTo>
                  <a:pt x="2090" y="1131"/>
                </a:lnTo>
                <a:lnTo>
                  <a:pt x="2090" y="1133"/>
                </a:lnTo>
                <a:lnTo>
                  <a:pt x="2084" y="1133"/>
                </a:lnTo>
                <a:lnTo>
                  <a:pt x="2084" y="1131"/>
                </a:lnTo>
                <a:close/>
                <a:moveTo>
                  <a:pt x="2092" y="1131"/>
                </a:moveTo>
                <a:lnTo>
                  <a:pt x="2098" y="1131"/>
                </a:lnTo>
                <a:lnTo>
                  <a:pt x="2098" y="1133"/>
                </a:lnTo>
                <a:lnTo>
                  <a:pt x="2092" y="1133"/>
                </a:lnTo>
                <a:lnTo>
                  <a:pt x="2092" y="1131"/>
                </a:lnTo>
                <a:close/>
                <a:moveTo>
                  <a:pt x="2100" y="1131"/>
                </a:moveTo>
                <a:lnTo>
                  <a:pt x="2106" y="1131"/>
                </a:lnTo>
                <a:lnTo>
                  <a:pt x="2106" y="1133"/>
                </a:lnTo>
                <a:lnTo>
                  <a:pt x="2100" y="1133"/>
                </a:lnTo>
                <a:lnTo>
                  <a:pt x="2100" y="1131"/>
                </a:lnTo>
                <a:close/>
                <a:moveTo>
                  <a:pt x="2108" y="1131"/>
                </a:moveTo>
                <a:lnTo>
                  <a:pt x="2114" y="1131"/>
                </a:lnTo>
                <a:lnTo>
                  <a:pt x="2114" y="1133"/>
                </a:lnTo>
                <a:lnTo>
                  <a:pt x="2108" y="1133"/>
                </a:lnTo>
                <a:lnTo>
                  <a:pt x="2108" y="1131"/>
                </a:lnTo>
                <a:close/>
                <a:moveTo>
                  <a:pt x="2116" y="1131"/>
                </a:moveTo>
                <a:lnTo>
                  <a:pt x="2122" y="1131"/>
                </a:lnTo>
                <a:lnTo>
                  <a:pt x="2122" y="1133"/>
                </a:lnTo>
                <a:lnTo>
                  <a:pt x="2116" y="1133"/>
                </a:lnTo>
                <a:lnTo>
                  <a:pt x="2116" y="1131"/>
                </a:lnTo>
                <a:close/>
                <a:moveTo>
                  <a:pt x="2124" y="1131"/>
                </a:moveTo>
                <a:lnTo>
                  <a:pt x="2130" y="1131"/>
                </a:lnTo>
                <a:lnTo>
                  <a:pt x="2130" y="1133"/>
                </a:lnTo>
                <a:lnTo>
                  <a:pt x="2124" y="1133"/>
                </a:lnTo>
                <a:lnTo>
                  <a:pt x="2124" y="1131"/>
                </a:lnTo>
                <a:close/>
                <a:moveTo>
                  <a:pt x="2132" y="1131"/>
                </a:moveTo>
                <a:lnTo>
                  <a:pt x="2138" y="1131"/>
                </a:lnTo>
                <a:lnTo>
                  <a:pt x="2138" y="1133"/>
                </a:lnTo>
                <a:lnTo>
                  <a:pt x="2132" y="1133"/>
                </a:lnTo>
                <a:lnTo>
                  <a:pt x="2132" y="1131"/>
                </a:lnTo>
                <a:close/>
                <a:moveTo>
                  <a:pt x="2140" y="1131"/>
                </a:moveTo>
                <a:lnTo>
                  <a:pt x="2146" y="1131"/>
                </a:lnTo>
                <a:lnTo>
                  <a:pt x="2146" y="1133"/>
                </a:lnTo>
                <a:lnTo>
                  <a:pt x="2140" y="1133"/>
                </a:lnTo>
                <a:lnTo>
                  <a:pt x="2140" y="1131"/>
                </a:lnTo>
                <a:close/>
                <a:moveTo>
                  <a:pt x="2148" y="1131"/>
                </a:moveTo>
                <a:lnTo>
                  <a:pt x="2154" y="1131"/>
                </a:lnTo>
                <a:lnTo>
                  <a:pt x="2154" y="1133"/>
                </a:lnTo>
                <a:lnTo>
                  <a:pt x="2148" y="1133"/>
                </a:lnTo>
                <a:lnTo>
                  <a:pt x="2148" y="1131"/>
                </a:lnTo>
                <a:close/>
                <a:moveTo>
                  <a:pt x="2157" y="1131"/>
                </a:moveTo>
                <a:lnTo>
                  <a:pt x="2163" y="1131"/>
                </a:lnTo>
                <a:lnTo>
                  <a:pt x="2163" y="1133"/>
                </a:lnTo>
                <a:lnTo>
                  <a:pt x="2157" y="1133"/>
                </a:lnTo>
                <a:lnTo>
                  <a:pt x="2157" y="1131"/>
                </a:lnTo>
                <a:close/>
                <a:moveTo>
                  <a:pt x="2165" y="1131"/>
                </a:moveTo>
                <a:lnTo>
                  <a:pt x="2171" y="1131"/>
                </a:lnTo>
                <a:lnTo>
                  <a:pt x="2171" y="1133"/>
                </a:lnTo>
                <a:lnTo>
                  <a:pt x="2165" y="1133"/>
                </a:lnTo>
                <a:lnTo>
                  <a:pt x="2165" y="1131"/>
                </a:lnTo>
                <a:close/>
                <a:moveTo>
                  <a:pt x="2173" y="1131"/>
                </a:moveTo>
                <a:lnTo>
                  <a:pt x="2179" y="1131"/>
                </a:lnTo>
                <a:lnTo>
                  <a:pt x="2179" y="1133"/>
                </a:lnTo>
                <a:lnTo>
                  <a:pt x="2173" y="1133"/>
                </a:lnTo>
                <a:lnTo>
                  <a:pt x="2173" y="1131"/>
                </a:lnTo>
                <a:close/>
                <a:moveTo>
                  <a:pt x="2181" y="1131"/>
                </a:moveTo>
                <a:lnTo>
                  <a:pt x="2187" y="1131"/>
                </a:lnTo>
                <a:lnTo>
                  <a:pt x="2187" y="1133"/>
                </a:lnTo>
                <a:lnTo>
                  <a:pt x="2181" y="1133"/>
                </a:lnTo>
                <a:lnTo>
                  <a:pt x="2181" y="1131"/>
                </a:lnTo>
                <a:close/>
                <a:moveTo>
                  <a:pt x="2189" y="1131"/>
                </a:moveTo>
                <a:lnTo>
                  <a:pt x="2195" y="1131"/>
                </a:lnTo>
                <a:lnTo>
                  <a:pt x="2195" y="1133"/>
                </a:lnTo>
                <a:lnTo>
                  <a:pt x="2189" y="1133"/>
                </a:lnTo>
                <a:lnTo>
                  <a:pt x="2189" y="1131"/>
                </a:lnTo>
                <a:close/>
                <a:moveTo>
                  <a:pt x="2197" y="1131"/>
                </a:moveTo>
                <a:lnTo>
                  <a:pt x="2203" y="1131"/>
                </a:lnTo>
                <a:lnTo>
                  <a:pt x="2203" y="1133"/>
                </a:lnTo>
                <a:lnTo>
                  <a:pt x="2197" y="1133"/>
                </a:lnTo>
                <a:lnTo>
                  <a:pt x="2197" y="1131"/>
                </a:lnTo>
                <a:close/>
                <a:moveTo>
                  <a:pt x="2205" y="1131"/>
                </a:moveTo>
                <a:lnTo>
                  <a:pt x="2211" y="1131"/>
                </a:lnTo>
                <a:lnTo>
                  <a:pt x="2211" y="1133"/>
                </a:lnTo>
                <a:lnTo>
                  <a:pt x="2205" y="1133"/>
                </a:lnTo>
                <a:lnTo>
                  <a:pt x="2205" y="1131"/>
                </a:lnTo>
                <a:close/>
                <a:moveTo>
                  <a:pt x="2213" y="1131"/>
                </a:moveTo>
                <a:lnTo>
                  <a:pt x="2219" y="1131"/>
                </a:lnTo>
                <a:lnTo>
                  <a:pt x="2219" y="1133"/>
                </a:lnTo>
                <a:lnTo>
                  <a:pt x="2213" y="1133"/>
                </a:lnTo>
                <a:lnTo>
                  <a:pt x="2213" y="1131"/>
                </a:lnTo>
                <a:close/>
                <a:moveTo>
                  <a:pt x="2221" y="1131"/>
                </a:moveTo>
                <a:lnTo>
                  <a:pt x="2227" y="1131"/>
                </a:lnTo>
                <a:lnTo>
                  <a:pt x="2227" y="1133"/>
                </a:lnTo>
                <a:lnTo>
                  <a:pt x="2221" y="1133"/>
                </a:lnTo>
                <a:lnTo>
                  <a:pt x="2221" y="1131"/>
                </a:lnTo>
                <a:close/>
                <a:moveTo>
                  <a:pt x="2229" y="1131"/>
                </a:moveTo>
                <a:lnTo>
                  <a:pt x="2235" y="1131"/>
                </a:lnTo>
                <a:lnTo>
                  <a:pt x="2235" y="1133"/>
                </a:lnTo>
                <a:lnTo>
                  <a:pt x="2229" y="1133"/>
                </a:lnTo>
                <a:lnTo>
                  <a:pt x="2229" y="1131"/>
                </a:lnTo>
                <a:close/>
                <a:moveTo>
                  <a:pt x="2237" y="1131"/>
                </a:moveTo>
                <a:lnTo>
                  <a:pt x="2243" y="1131"/>
                </a:lnTo>
                <a:lnTo>
                  <a:pt x="2243" y="1133"/>
                </a:lnTo>
                <a:lnTo>
                  <a:pt x="2237" y="1133"/>
                </a:lnTo>
                <a:lnTo>
                  <a:pt x="2237" y="1131"/>
                </a:lnTo>
                <a:close/>
                <a:moveTo>
                  <a:pt x="2245" y="1131"/>
                </a:moveTo>
                <a:lnTo>
                  <a:pt x="2251" y="1131"/>
                </a:lnTo>
                <a:lnTo>
                  <a:pt x="2251" y="1133"/>
                </a:lnTo>
                <a:lnTo>
                  <a:pt x="2245" y="1133"/>
                </a:lnTo>
                <a:lnTo>
                  <a:pt x="2245" y="1131"/>
                </a:lnTo>
                <a:close/>
                <a:moveTo>
                  <a:pt x="2253" y="1131"/>
                </a:moveTo>
                <a:lnTo>
                  <a:pt x="2260" y="1131"/>
                </a:lnTo>
                <a:lnTo>
                  <a:pt x="2260" y="1133"/>
                </a:lnTo>
                <a:lnTo>
                  <a:pt x="2253" y="1133"/>
                </a:lnTo>
                <a:lnTo>
                  <a:pt x="2253" y="1131"/>
                </a:lnTo>
                <a:close/>
                <a:moveTo>
                  <a:pt x="2262" y="1131"/>
                </a:moveTo>
                <a:lnTo>
                  <a:pt x="2268" y="1131"/>
                </a:lnTo>
                <a:lnTo>
                  <a:pt x="2268" y="1133"/>
                </a:lnTo>
                <a:lnTo>
                  <a:pt x="2262" y="1133"/>
                </a:lnTo>
                <a:lnTo>
                  <a:pt x="2262" y="1131"/>
                </a:lnTo>
                <a:close/>
                <a:moveTo>
                  <a:pt x="2270" y="1131"/>
                </a:moveTo>
                <a:lnTo>
                  <a:pt x="2276" y="1131"/>
                </a:lnTo>
                <a:lnTo>
                  <a:pt x="2276" y="1133"/>
                </a:lnTo>
                <a:lnTo>
                  <a:pt x="2270" y="1133"/>
                </a:lnTo>
                <a:lnTo>
                  <a:pt x="2270" y="1131"/>
                </a:lnTo>
                <a:close/>
                <a:moveTo>
                  <a:pt x="2278" y="1131"/>
                </a:moveTo>
                <a:lnTo>
                  <a:pt x="2284" y="1131"/>
                </a:lnTo>
                <a:lnTo>
                  <a:pt x="2284" y="1133"/>
                </a:lnTo>
                <a:lnTo>
                  <a:pt x="2278" y="1133"/>
                </a:lnTo>
                <a:lnTo>
                  <a:pt x="2278" y="1131"/>
                </a:lnTo>
                <a:close/>
                <a:moveTo>
                  <a:pt x="2286" y="1131"/>
                </a:moveTo>
                <a:lnTo>
                  <a:pt x="2292" y="1131"/>
                </a:lnTo>
                <a:lnTo>
                  <a:pt x="2292" y="1133"/>
                </a:lnTo>
                <a:lnTo>
                  <a:pt x="2286" y="1133"/>
                </a:lnTo>
                <a:lnTo>
                  <a:pt x="2286" y="1131"/>
                </a:lnTo>
                <a:close/>
                <a:moveTo>
                  <a:pt x="2294" y="1131"/>
                </a:moveTo>
                <a:lnTo>
                  <a:pt x="2300" y="1131"/>
                </a:lnTo>
                <a:lnTo>
                  <a:pt x="2300" y="1133"/>
                </a:lnTo>
                <a:lnTo>
                  <a:pt x="2294" y="1133"/>
                </a:lnTo>
                <a:lnTo>
                  <a:pt x="2294" y="1131"/>
                </a:lnTo>
                <a:close/>
                <a:moveTo>
                  <a:pt x="2302" y="1131"/>
                </a:moveTo>
                <a:lnTo>
                  <a:pt x="2308" y="1131"/>
                </a:lnTo>
                <a:lnTo>
                  <a:pt x="2308" y="1133"/>
                </a:lnTo>
                <a:lnTo>
                  <a:pt x="2302" y="1133"/>
                </a:lnTo>
                <a:lnTo>
                  <a:pt x="2302" y="1131"/>
                </a:lnTo>
                <a:close/>
                <a:moveTo>
                  <a:pt x="2310" y="1131"/>
                </a:moveTo>
                <a:lnTo>
                  <a:pt x="2316" y="1131"/>
                </a:lnTo>
                <a:lnTo>
                  <a:pt x="2316" y="1133"/>
                </a:lnTo>
                <a:lnTo>
                  <a:pt x="2310" y="1133"/>
                </a:lnTo>
                <a:lnTo>
                  <a:pt x="2310" y="1131"/>
                </a:lnTo>
                <a:close/>
                <a:moveTo>
                  <a:pt x="2318" y="1131"/>
                </a:moveTo>
                <a:lnTo>
                  <a:pt x="2324" y="1131"/>
                </a:lnTo>
                <a:lnTo>
                  <a:pt x="2324" y="1133"/>
                </a:lnTo>
                <a:lnTo>
                  <a:pt x="2318" y="1133"/>
                </a:lnTo>
                <a:lnTo>
                  <a:pt x="2318" y="1131"/>
                </a:lnTo>
                <a:close/>
                <a:moveTo>
                  <a:pt x="2326" y="1131"/>
                </a:moveTo>
                <a:lnTo>
                  <a:pt x="2332" y="1131"/>
                </a:lnTo>
                <a:lnTo>
                  <a:pt x="2332" y="1133"/>
                </a:lnTo>
                <a:lnTo>
                  <a:pt x="2326" y="1133"/>
                </a:lnTo>
                <a:lnTo>
                  <a:pt x="2326" y="1131"/>
                </a:lnTo>
                <a:close/>
                <a:moveTo>
                  <a:pt x="2334" y="1131"/>
                </a:moveTo>
                <a:lnTo>
                  <a:pt x="2340" y="1131"/>
                </a:lnTo>
                <a:lnTo>
                  <a:pt x="2340" y="1133"/>
                </a:lnTo>
                <a:lnTo>
                  <a:pt x="2334" y="1133"/>
                </a:lnTo>
                <a:lnTo>
                  <a:pt x="2334" y="1131"/>
                </a:lnTo>
                <a:close/>
                <a:moveTo>
                  <a:pt x="2342" y="1131"/>
                </a:moveTo>
                <a:lnTo>
                  <a:pt x="2348" y="1131"/>
                </a:lnTo>
                <a:lnTo>
                  <a:pt x="2348" y="1133"/>
                </a:lnTo>
                <a:lnTo>
                  <a:pt x="2342" y="1133"/>
                </a:lnTo>
                <a:lnTo>
                  <a:pt x="2342" y="1131"/>
                </a:lnTo>
                <a:close/>
                <a:moveTo>
                  <a:pt x="2350" y="1131"/>
                </a:moveTo>
                <a:lnTo>
                  <a:pt x="2356" y="1131"/>
                </a:lnTo>
                <a:lnTo>
                  <a:pt x="2356" y="1133"/>
                </a:lnTo>
                <a:lnTo>
                  <a:pt x="2350" y="1133"/>
                </a:lnTo>
                <a:lnTo>
                  <a:pt x="2350" y="1131"/>
                </a:lnTo>
                <a:close/>
                <a:moveTo>
                  <a:pt x="2358" y="1131"/>
                </a:moveTo>
                <a:lnTo>
                  <a:pt x="2365" y="1131"/>
                </a:lnTo>
                <a:lnTo>
                  <a:pt x="2365" y="1133"/>
                </a:lnTo>
                <a:lnTo>
                  <a:pt x="2358" y="1133"/>
                </a:lnTo>
                <a:lnTo>
                  <a:pt x="2358" y="1131"/>
                </a:lnTo>
                <a:close/>
                <a:moveTo>
                  <a:pt x="2367" y="1131"/>
                </a:moveTo>
                <a:lnTo>
                  <a:pt x="2373" y="1131"/>
                </a:lnTo>
                <a:lnTo>
                  <a:pt x="2373" y="1133"/>
                </a:lnTo>
                <a:lnTo>
                  <a:pt x="2367" y="1133"/>
                </a:lnTo>
                <a:lnTo>
                  <a:pt x="2367" y="1131"/>
                </a:lnTo>
                <a:close/>
                <a:moveTo>
                  <a:pt x="2375" y="1131"/>
                </a:moveTo>
                <a:lnTo>
                  <a:pt x="2381" y="1131"/>
                </a:lnTo>
                <a:lnTo>
                  <a:pt x="2381" y="1133"/>
                </a:lnTo>
                <a:lnTo>
                  <a:pt x="2375" y="1133"/>
                </a:lnTo>
                <a:lnTo>
                  <a:pt x="2375" y="1131"/>
                </a:lnTo>
                <a:close/>
                <a:moveTo>
                  <a:pt x="2383" y="1131"/>
                </a:moveTo>
                <a:lnTo>
                  <a:pt x="2389" y="1131"/>
                </a:lnTo>
                <a:lnTo>
                  <a:pt x="2389" y="1133"/>
                </a:lnTo>
                <a:lnTo>
                  <a:pt x="2383" y="1133"/>
                </a:lnTo>
                <a:lnTo>
                  <a:pt x="2383" y="1131"/>
                </a:lnTo>
                <a:close/>
                <a:moveTo>
                  <a:pt x="2391" y="1131"/>
                </a:moveTo>
                <a:lnTo>
                  <a:pt x="2397" y="1131"/>
                </a:lnTo>
                <a:lnTo>
                  <a:pt x="2397" y="1133"/>
                </a:lnTo>
                <a:lnTo>
                  <a:pt x="2391" y="1133"/>
                </a:lnTo>
                <a:lnTo>
                  <a:pt x="2391" y="1131"/>
                </a:lnTo>
                <a:close/>
                <a:moveTo>
                  <a:pt x="2399" y="1131"/>
                </a:moveTo>
                <a:lnTo>
                  <a:pt x="2405" y="1131"/>
                </a:lnTo>
                <a:lnTo>
                  <a:pt x="2405" y="1133"/>
                </a:lnTo>
                <a:lnTo>
                  <a:pt x="2399" y="1133"/>
                </a:lnTo>
                <a:lnTo>
                  <a:pt x="2399" y="1131"/>
                </a:lnTo>
                <a:close/>
                <a:moveTo>
                  <a:pt x="2407" y="1131"/>
                </a:moveTo>
                <a:lnTo>
                  <a:pt x="2413" y="1131"/>
                </a:lnTo>
                <a:lnTo>
                  <a:pt x="2413" y="1133"/>
                </a:lnTo>
                <a:lnTo>
                  <a:pt x="2407" y="1133"/>
                </a:lnTo>
                <a:lnTo>
                  <a:pt x="2407" y="1131"/>
                </a:lnTo>
                <a:close/>
                <a:moveTo>
                  <a:pt x="2415" y="1131"/>
                </a:moveTo>
                <a:lnTo>
                  <a:pt x="2421" y="1131"/>
                </a:lnTo>
                <a:lnTo>
                  <a:pt x="2421" y="1133"/>
                </a:lnTo>
                <a:lnTo>
                  <a:pt x="2415" y="1133"/>
                </a:lnTo>
                <a:lnTo>
                  <a:pt x="2415" y="1131"/>
                </a:lnTo>
                <a:close/>
                <a:moveTo>
                  <a:pt x="2423" y="1131"/>
                </a:moveTo>
                <a:lnTo>
                  <a:pt x="2429" y="1131"/>
                </a:lnTo>
                <a:lnTo>
                  <a:pt x="2429" y="1133"/>
                </a:lnTo>
                <a:lnTo>
                  <a:pt x="2423" y="1133"/>
                </a:lnTo>
                <a:lnTo>
                  <a:pt x="2423" y="1131"/>
                </a:lnTo>
                <a:close/>
                <a:moveTo>
                  <a:pt x="2431" y="1131"/>
                </a:moveTo>
                <a:lnTo>
                  <a:pt x="2437" y="1131"/>
                </a:lnTo>
                <a:lnTo>
                  <a:pt x="2437" y="1133"/>
                </a:lnTo>
                <a:lnTo>
                  <a:pt x="2431" y="1133"/>
                </a:lnTo>
                <a:lnTo>
                  <a:pt x="2431" y="1131"/>
                </a:lnTo>
                <a:close/>
                <a:moveTo>
                  <a:pt x="2439" y="1131"/>
                </a:moveTo>
                <a:lnTo>
                  <a:pt x="2445" y="1131"/>
                </a:lnTo>
                <a:lnTo>
                  <a:pt x="2445" y="1133"/>
                </a:lnTo>
                <a:lnTo>
                  <a:pt x="2439" y="1133"/>
                </a:lnTo>
                <a:lnTo>
                  <a:pt x="2439" y="1131"/>
                </a:lnTo>
                <a:close/>
                <a:moveTo>
                  <a:pt x="2447" y="1131"/>
                </a:moveTo>
                <a:lnTo>
                  <a:pt x="2453" y="1131"/>
                </a:lnTo>
                <a:lnTo>
                  <a:pt x="2453" y="1133"/>
                </a:lnTo>
                <a:lnTo>
                  <a:pt x="2447" y="1133"/>
                </a:lnTo>
                <a:lnTo>
                  <a:pt x="2447" y="1131"/>
                </a:lnTo>
                <a:close/>
                <a:moveTo>
                  <a:pt x="2455" y="1131"/>
                </a:moveTo>
                <a:lnTo>
                  <a:pt x="2461" y="1131"/>
                </a:lnTo>
                <a:lnTo>
                  <a:pt x="2461" y="1133"/>
                </a:lnTo>
                <a:lnTo>
                  <a:pt x="2455" y="1133"/>
                </a:lnTo>
                <a:lnTo>
                  <a:pt x="2455" y="1131"/>
                </a:lnTo>
                <a:close/>
                <a:moveTo>
                  <a:pt x="2463" y="1131"/>
                </a:moveTo>
                <a:lnTo>
                  <a:pt x="2470" y="1131"/>
                </a:lnTo>
                <a:lnTo>
                  <a:pt x="2470" y="1133"/>
                </a:lnTo>
                <a:lnTo>
                  <a:pt x="2463" y="1133"/>
                </a:lnTo>
                <a:lnTo>
                  <a:pt x="2463" y="1131"/>
                </a:lnTo>
                <a:close/>
                <a:moveTo>
                  <a:pt x="2472" y="1131"/>
                </a:moveTo>
                <a:lnTo>
                  <a:pt x="2478" y="1131"/>
                </a:lnTo>
                <a:lnTo>
                  <a:pt x="2478" y="1133"/>
                </a:lnTo>
                <a:lnTo>
                  <a:pt x="2472" y="1133"/>
                </a:lnTo>
                <a:lnTo>
                  <a:pt x="2472" y="1131"/>
                </a:lnTo>
                <a:close/>
                <a:moveTo>
                  <a:pt x="2480" y="1131"/>
                </a:moveTo>
                <a:lnTo>
                  <a:pt x="2486" y="1131"/>
                </a:lnTo>
                <a:lnTo>
                  <a:pt x="2486" y="1133"/>
                </a:lnTo>
                <a:lnTo>
                  <a:pt x="2480" y="1133"/>
                </a:lnTo>
                <a:lnTo>
                  <a:pt x="2480" y="1131"/>
                </a:lnTo>
                <a:close/>
                <a:moveTo>
                  <a:pt x="2488" y="1131"/>
                </a:moveTo>
                <a:lnTo>
                  <a:pt x="2494" y="1131"/>
                </a:lnTo>
                <a:lnTo>
                  <a:pt x="2494" y="1133"/>
                </a:lnTo>
                <a:lnTo>
                  <a:pt x="2488" y="1133"/>
                </a:lnTo>
                <a:lnTo>
                  <a:pt x="2488" y="1131"/>
                </a:lnTo>
                <a:close/>
                <a:moveTo>
                  <a:pt x="2496" y="1131"/>
                </a:moveTo>
                <a:lnTo>
                  <a:pt x="2502" y="1131"/>
                </a:lnTo>
                <a:lnTo>
                  <a:pt x="2502" y="1133"/>
                </a:lnTo>
                <a:lnTo>
                  <a:pt x="2496" y="1133"/>
                </a:lnTo>
                <a:lnTo>
                  <a:pt x="2496" y="1131"/>
                </a:lnTo>
                <a:close/>
                <a:moveTo>
                  <a:pt x="2504" y="1131"/>
                </a:moveTo>
                <a:lnTo>
                  <a:pt x="2510" y="1131"/>
                </a:lnTo>
                <a:lnTo>
                  <a:pt x="2510" y="1133"/>
                </a:lnTo>
                <a:lnTo>
                  <a:pt x="2504" y="1133"/>
                </a:lnTo>
                <a:lnTo>
                  <a:pt x="2504" y="1131"/>
                </a:lnTo>
                <a:close/>
                <a:moveTo>
                  <a:pt x="2512" y="1131"/>
                </a:moveTo>
                <a:lnTo>
                  <a:pt x="2518" y="1131"/>
                </a:lnTo>
                <a:lnTo>
                  <a:pt x="2518" y="1133"/>
                </a:lnTo>
                <a:lnTo>
                  <a:pt x="2512" y="1133"/>
                </a:lnTo>
                <a:lnTo>
                  <a:pt x="2512" y="1131"/>
                </a:lnTo>
                <a:close/>
                <a:moveTo>
                  <a:pt x="2520" y="1131"/>
                </a:moveTo>
                <a:lnTo>
                  <a:pt x="2526" y="1131"/>
                </a:lnTo>
                <a:lnTo>
                  <a:pt x="2526" y="1133"/>
                </a:lnTo>
                <a:lnTo>
                  <a:pt x="2520" y="1133"/>
                </a:lnTo>
                <a:lnTo>
                  <a:pt x="2520" y="1131"/>
                </a:lnTo>
                <a:close/>
                <a:moveTo>
                  <a:pt x="2528" y="1131"/>
                </a:moveTo>
                <a:lnTo>
                  <a:pt x="2534" y="1131"/>
                </a:lnTo>
                <a:lnTo>
                  <a:pt x="2534" y="1133"/>
                </a:lnTo>
                <a:lnTo>
                  <a:pt x="2528" y="1133"/>
                </a:lnTo>
                <a:lnTo>
                  <a:pt x="2528" y="1131"/>
                </a:lnTo>
                <a:close/>
                <a:moveTo>
                  <a:pt x="2536" y="1131"/>
                </a:moveTo>
                <a:lnTo>
                  <a:pt x="2542" y="1131"/>
                </a:lnTo>
                <a:lnTo>
                  <a:pt x="2542" y="1133"/>
                </a:lnTo>
                <a:lnTo>
                  <a:pt x="2536" y="1133"/>
                </a:lnTo>
                <a:lnTo>
                  <a:pt x="2536" y="1131"/>
                </a:lnTo>
                <a:close/>
                <a:moveTo>
                  <a:pt x="2544" y="1131"/>
                </a:moveTo>
                <a:lnTo>
                  <a:pt x="2550" y="1131"/>
                </a:lnTo>
                <a:lnTo>
                  <a:pt x="2550" y="1133"/>
                </a:lnTo>
                <a:lnTo>
                  <a:pt x="2544" y="1133"/>
                </a:lnTo>
                <a:lnTo>
                  <a:pt x="2544" y="1131"/>
                </a:lnTo>
                <a:close/>
                <a:moveTo>
                  <a:pt x="2552" y="1131"/>
                </a:moveTo>
                <a:lnTo>
                  <a:pt x="2558" y="1131"/>
                </a:lnTo>
                <a:lnTo>
                  <a:pt x="2558" y="1133"/>
                </a:lnTo>
                <a:lnTo>
                  <a:pt x="2552" y="1133"/>
                </a:lnTo>
                <a:lnTo>
                  <a:pt x="2552" y="1131"/>
                </a:lnTo>
                <a:close/>
                <a:moveTo>
                  <a:pt x="2560" y="1131"/>
                </a:moveTo>
                <a:lnTo>
                  <a:pt x="2566" y="1131"/>
                </a:lnTo>
                <a:lnTo>
                  <a:pt x="2566" y="1133"/>
                </a:lnTo>
                <a:lnTo>
                  <a:pt x="2560" y="1133"/>
                </a:lnTo>
                <a:lnTo>
                  <a:pt x="2560" y="1131"/>
                </a:lnTo>
                <a:close/>
                <a:moveTo>
                  <a:pt x="2568" y="1131"/>
                </a:moveTo>
                <a:lnTo>
                  <a:pt x="2575" y="1131"/>
                </a:lnTo>
                <a:lnTo>
                  <a:pt x="2575" y="1133"/>
                </a:lnTo>
                <a:lnTo>
                  <a:pt x="2568" y="1133"/>
                </a:lnTo>
                <a:lnTo>
                  <a:pt x="2568" y="1131"/>
                </a:lnTo>
                <a:close/>
                <a:moveTo>
                  <a:pt x="2577" y="1131"/>
                </a:moveTo>
                <a:lnTo>
                  <a:pt x="2583" y="1131"/>
                </a:lnTo>
                <a:lnTo>
                  <a:pt x="2583" y="1133"/>
                </a:lnTo>
                <a:lnTo>
                  <a:pt x="2577" y="1133"/>
                </a:lnTo>
                <a:lnTo>
                  <a:pt x="2577" y="1131"/>
                </a:lnTo>
                <a:close/>
                <a:moveTo>
                  <a:pt x="2585" y="1131"/>
                </a:moveTo>
                <a:lnTo>
                  <a:pt x="2591" y="1131"/>
                </a:lnTo>
                <a:lnTo>
                  <a:pt x="2591" y="1133"/>
                </a:lnTo>
                <a:lnTo>
                  <a:pt x="2585" y="1133"/>
                </a:lnTo>
                <a:lnTo>
                  <a:pt x="2585" y="1131"/>
                </a:lnTo>
                <a:close/>
                <a:moveTo>
                  <a:pt x="2593" y="1131"/>
                </a:moveTo>
                <a:lnTo>
                  <a:pt x="2599" y="1131"/>
                </a:lnTo>
                <a:lnTo>
                  <a:pt x="2599" y="1133"/>
                </a:lnTo>
                <a:lnTo>
                  <a:pt x="2593" y="1133"/>
                </a:lnTo>
                <a:lnTo>
                  <a:pt x="2593" y="1131"/>
                </a:lnTo>
                <a:close/>
                <a:moveTo>
                  <a:pt x="2601" y="1131"/>
                </a:moveTo>
                <a:lnTo>
                  <a:pt x="2607" y="1131"/>
                </a:lnTo>
                <a:lnTo>
                  <a:pt x="2607" y="1133"/>
                </a:lnTo>
                <a:lnTo>
                  <a:pt x="2601" y="1133"/>
                </a:lnTo>
                <a:lnTo>
                  <a:pt x="2601" y="1131"/>
                </a:lnTo>
                <a:close/>
                <a:moveTo>
                  <a:pt x="2609" y="1131"/>
                </a:moveTo>
                <a:lnTo>
                  <a:pt x="2615" y="1131"/>
                </a:lnTo>
                <a:lnTo>
                  <a:pt x="2615" y="1133"/>
                </a:lnTo>
                <a:lnTo>
                  <a:pt x="2609" y="1133"/>
                </a:lnTo>
                <a:lnTo>
                  <a:pt x="2609" y="1131"/>
                </a:lnTo>
                <a:close/>
                <a:moveTo>
                  <a:pt x="2617" y="1131"/>
                </a:moveTo>
                <a:lnTo>
                  <a:pt x="2623" y="1131"/>
                </a:lnTo>
                <a:lnTo>
                  <a:pt x="2623" y="1133"/>
                </a:lnTo>
                <a:lnTo>
                  <a:pt x="2617" y="1133"/>
                </a:lnTo>
                <a:lnTo>
                  <a:pt x="2617" y="1131"/>
                </a:lnTo>
                <a:close/>
                <a:moveTo>
                  <a:pt x="2625" y="1131"/>
                </a:moveTo>
                <a:lnTo>
                  <a:pt x="2631" y="1131"/>
                </a:lnTo>
                <a:lnTo>
                  <a:pt x="2631" y="1133"/>
                </a:lnTo>
                <a:lnTo>
                  <a:pt x="2625" y="1133"/>
                </a:lnTo>
                <a:lnTo>
                  <a:pt x="2625" y="1131"/>
                </a:lnTo>
                <a:close/>
                <a:moveTo>
                  <a:pt x="2633" y="1131"/>
                </a:moveTo>
                <a:lnTo>
                  <a:pt x="2639" y="1131"/>
                </a:lnTo>
                <a:lnTo>
                  <a:pt x="2639" y="1133"/>
                </a:lnTo>
                <a:lnTo>
                  <a:pt x="2633" y="1133"/>
                </a:lnTo>
                <a:lnTo>
                  <a:pt x="2633" y="1131"/>
                </a:lnTo>
                <a:close/>
                <a:moveTo>
                  <a:pt x="2641" y="1131"/>
                </a:moveTo>
                <a:lnTo>
                  <a:pt x="2647" y="1131"/>
                </a:lnTo>
                <a:lnTo>
                  <a:pt x="2647" y="1133"/>
                </a:lnTo>
                <a:lnTo>
                  <a:pt x="2641" y="1133"/>
                </a:lnTo>
                <a:lnTo>
                  <a:pt x="2641" y="1131"/>
                </a:lnTo>
                <a:close/>
                <a:moveTo>
                  <a:pt x="2649" y="1131"/>
                </a:moveTo>
                <a:lnTo>
                  <a:pt x="2655" y="1131"/>
                </a:lnTo>
                <a:lnTo>
                  <a:pt x="2655" y="1133"/>
                </a:lnTo>
                <a:lnTo>
                  <a:pt x="2649" y="1133"/>
                </a:lnTo>
                <a:lnTo>
                  <a:pt x="2649" y="1131"/>
                </a:lnTo>
                <a:close/>
                <a:moveTo>
                  <a:pt x="2657" y="1131"/>
                </a:moveTo>
                <a:lnTo>
                  <a:pt x="2663" y="1131"/>
                </a:lnTo>
                <a:lnTo>
                  <a:pt x="2663" y="1133"/>
                </a:lnTo>
                <a:lnTo>
                  <a:pt x="2657" y="1133"/>
                </a:lnTo>
                <a:lnTo>
                  <a:pt x="2657" y="1131"/>
                </a:lnTo>
                <a:close/>
                <a:moveTo>
                  <a:pt x="2665" y="1131"/>
                </a:moveTo>
                <a:lnTo>
                  <a:pt x="2671" y="1131"/>
                </a:lnTo>
                <a:lnTo>
                  <a:pt x="2671" y="1133"/>
                </a:lnTo>
                <a:lnTo>
                  <a:pt x="2665" y="1133"/>
                </a:lnTo>
                <a:lnTo>
                  <a:pt x="2665" y="1131"/>
                </a:lnTo>
                <a:close/>
                <a:moveTo>
                  <a:pt x="2674" y="1131"/>
                </a:moveTo>
                <a:lnTo>
                  <a:pt x="2680" y="1131"/>
                </a:lnTo>
                <a:lnTo>
                  <a:pt x="2680" y="1133"/>
                </a:lnTo>
                <a:lnTo>
                  <a:pt x="2674" y="1133"/>
                </a:lnTo>
                <a:lnTo>
                  <a:pt x="2674" y="1131"/>
                </a:lnTo>
                <a:close/>
                <a:moveTo>
                  <a:pt x="2682" y="1131"/>
                </a:moveTo>
                <a:lnTo>
                  <a:pt x="2688" y="1131"/>
                </a:lnTo>
                <a:lnTo>
                  <a:pt x="2688" y="1133"/>
                </a:lnTo>
                <a:lnTo>
                  <a:pt x="2682" y="1133"/>
                </a:lnTo>
                <a:lnTo>
                  <a:pt x="2682" y="1131"/>
                </a:lnTo>
                <a:close/>
                <a:moveTo>
                  <a:pt x="2690" y="1131"/>
                </a:moveTo>
                <a:lnTo>
                  <a:pt x="2696" y="1131"/>
                </a:lnTo>
                <a:lnTo>
                  <a:pt x="2696" y="1133"/>
                </a:lnTo>
                <a:lnTo>
                  <a:pt x="2690" y="1133"/>
                </a:lnTo>
                <a:lnTo>
                  <a:pt x="2690" y="1131"/>
                </a:lnTo>
                <a:close/>
                <a:moveTo>
                  <a:pt x="2698" y="1131"/>
                </a:moveTo>
                <a:lnTo>
                  <a:pt x="2704" y="1131"/>
                </a:lnTo>
                <a:lnTo>
                  <a:pt x="2704" y="1133"/>
                </a:lnTo>
                <a:lnTo>
                  <a:pt x="2698" y="1133"/>
                </a:lnTo>
                <a:lnTo>
                  <a:pt x="2698" y="1131"/>
                </a:lnTo>
                <a:close/>
                <a:moveTo>
                  <a:pt x="2706" y="1131"/>
                </a:moveTo>
                <a:lnTo>
                  <a:pt x="2712" y="1131"/>
                </a:lnTo>
                <a:lnTo>
                  <a:pt x="2712" y="1133"/>
                </a:lnTo>
                <a:lnTo>
                  <a:pt x="2706" y="1133"/>
                </a:lnTo>
                <a:lnTo>
                  <a:pt x="2706" y="1131"/>
                </a:lnTo>
                <a:close/>
                <a:moveTo>
                  <a:pt x="2714" y="1131"/>
                </a:moveTo>
                <a:lnTo>
                  <a:pt x="2720" y="1131"/>
                </a:lnTo>
                <a:lnTo>
                  <a:pt x="2720" y="1133"/>
                </a:lnTo>
                <a:lnTo>
                  <a:pt x="2714" y="1133"/>
                </a:lnTo>
                <a:lnTo>
                  <a:pt x="2714" y="1131"/>
                </a:lnTo>
                <a:close/>
                <a:moveTo>
                  <a:pt x="2722" y="1131"/>
                </a:moveTo>
                <a:lnTo>
                  <a:pt x="2728" y="1131"/>
                </a:lnTo>
                <a:lnTo>
                  <a:pt x="2728" y="1133"/>
                </a:lnTo>
                <a:lnTo>
                  <a:pt x="2722" y="1133"/>
                </a:lnTo>
                <a:lnTo>
                  <a:pt x="2722" y="1131"/>
                </a:lnTo>
                <a:close/>
                <a:moveTo>
                  <a:pt x="2730" y="1131"/>
                </a:moveTo>
                <a:lnTo>
                  <a:pt x="2736" y="1131"/>
                </a:lnTo>
                <a:lnTo>
                  <a:pt x="2736" y="1133"/>
                </a:lnTo>
                <a:lnTo>
                  <a:pt x="2730" y="1133"/>
                </a:lnTo>
                <a:lnTo>
                  <a:pt x="2730" y="1131"/>
                </a:lnTo>
                <a:close/>
                <a:moveTo>
                  <a:pt x="2738" y="1131"/>
                </a:moveTo>
                <a:lnTo>
                  <a:pt x="2744" y="1131"/>
                </a:lnTo>
                <a:lnTo>
                  <a:pt x="2744" y="1133"/>
                </a:lnTo>
                <a:lnTo>
                  <a:pt x="2738" y="1133"/>
                </a:lnTo>
                <a:lnTo>
                  <a:pt x="2738" y="1131"/>
                </a:lnTo>
                <a:close/>
                <a:moveTo>
                  <a:pt x="2746" y="1131"/>
                </a:moveTo>
                <a:lnTo>
                  <a:pt x="2752" y="1131"/>
                </a:lnTo>
                <a:lnTo>
                  <a:pt x="2752" y="1133"/>
                </a:lnTo>
                <a:lnTo>
                  <a:pt x="2746" y="1133"/>
                </a:lnTo>
                <a:lnTo>
                  <a:pt x="2746" y="1131"/>
                </a:lnTo>
                <a:close/>
                <a:moveTo>
                  <a:pt x="2754" y="1131"/>
                </a:moveTo>
                <a:lnTo>
                  <a:pt x="2760" y="1131"/>
                </a:lnTo>
                <a:lnTo>
                  <a:pt x="2760" y="1133"/>
                </a:lnTo>
                <a:lnTo>
                  <a:pt x="2754" y="1133"/>
                </a:lnTo>
                <a:lnTo>
                  <a:pt x="2754" y="1131"/>
                </a:lnTo>
                <a:close/>
                <a:moveTo>
                  <a:pt x="2762" y="1131"/>
                </a:moveTo>
                <a:lnTo>
                  <a:pt x="2768" y="1131"/>
                </a:lnTo>
                <a:lnTo>
                  <a:pt x="2768" y="1133"/>
                </a:lnTo>
                <a:lnTo>
                  <a:pt x="2762" y="1133"/>
                </a:lnTo>
                <a:lnTo>
                  <a:pt x="2762" y="1131"/>
                </a:lnTo>
                <a:close/>
                <a:moveTo>
                  <a:pt x="2770" y="1131"/>
                </a:moveTo>
                <a:lnTo>
                  <a:pt x="2777" y="1131"/>
                </a:lnTo>
                <a:lnTo>
                  <a:pt x="2777" y="1133"/>
                </a:lnTo>
                <a:lnTo>
                  <a:pt x="2770" y="1133"/>
                </a:lnTo>
                <a:lnTo>
                  <a:pt x="2770" y="1131"/>
                </a:lnTo>
                <a:close/>
                <a:moveTo>
                  <a:pt x="2779" y="1131"/>
                </a:moveTo>
                <a:lnTo>
                  <a:pt x="2785" y="1131"/>
                </a:lnTo>
                <a:lnTo>
                  <a:pt x="2785" y="1133"/>
                </a:lnTo>
                <a:lnTo>
                  <a:pt x="2779" y="1133"/>
                </a:lnTo>
                <a:lnTo>
                  <a:pt x="2779" y="1131"/>
                </a:lnTo>
                <a:close/>
                <a:moveTo>
                  <a:pt x="2787" y="1131"/>
                </a:moveTo>
                <a:lnTo>
                  <a:pt x="2793" y="1131"/>
                </a:lnTo>
                <a:lnTo>
                  <a:pt x="2793" y="1133"/>
                </a:lnTo>
                <a:lnTo>
                  <a:pt x="2787" y="1133"/>
                </a:lnTo>
                <a:lnTo>
                  <a:pt x="2787" y="1131"/>
                </a:lnTo>
                <a:close/>
                <a:moveTo>
                  <a:pt x="2795" y="1131"/>
                </a:moveTo>
                <a:lnTo>
                  <a:pt x="2801" y="1131"/>
                </a:lnTo>
                <a:lnTo>
                  <a:pt x="2801" y="1133"/>
                </a:lnTo>
                <a:lnTo>
                  <a:pt x="2795" y="1133"/>
                </a:lnTo>
                <a:lnTo>
                  <a:pt x="2795" y="1131"/>
                </a:lnTo>
                <a:close/>
                <a:moveTo>
                  <a:pt x="2803" y="1131"/>
                </a:moveTo>
                <a:lnTo>
                  <a:pt x="2809" y="1131"/>
                </a:lnTo>
                <a:lnTo>
                  <a:pt x="2809" y="1133"/>
                </a:lnTo>
                <a:lnTo>
                  <a:pt x="2803" y="1133"/>
                </a:lnTo>
                <a:lnTo>
                  <a:pt x="2803" y="1131"/>
                </a:lnTo>
                <a:close/>
                <a:moveTo>
                  <a:pt x="2811" y="1131"/>
                </a:moveTo>
                <a:lnTo>
                  <a:pt x="2817" y="1131"/>
                </a:lnTo>
                <a:lnTo>
                  <a:pt x="2817" y="1133"/>
                </a:lnTo>
                <a:lnTo>
                  <a:pt x="2811" y="1133"/>
                </a:lnTo>
                <a:lnTo>
                  <a:pt x="2811" y="1131"/>
                </a:lnTo>
                <a:close/>
                <a:moveTo>
                  <a:pt x="2819" y="1131"/>
                </a:moveTo>
                <a:lnTo>
                  <a:pt x="2825" y="1131"/>
                </a:lnTo>
                <a:lnTo>
                  <a:pt x="2825" y="1133"/>
                </a:lnTo>
                <a:lnTo>
                  <a:pt x="2819" y="1133"/>
                </a:lnTo>
                <a:lnTo>
                  <a:pt x="2819" y="1131"/>
                </a:lnTo>
                <a:close/>
                <a:moveTo>
                  <a:pt x="2827" y="1131"/>
                </a:moveTo>
                <a:lnTo>
                  <a:pt x="2833" y="1131"/>
                </a:lnTo>
                <a:lnTo>
                  <a:pt x="2833" y="1133"/>
                </a:lnTo>
                <a:lnTo>
                  <a:pt x="2827" y="1133"/>
                </a:lnTo>
                <a:lnTo>
                  <a:pt x="2827" y="1131"/>
                </a:lnTo>
                <a:close/>
                <a:moveTo>
                  <a:pt x="2835" y="1131"/>
                </a:moveTo>
                <a:lnTo>
                  <a:pt x="2841" y="1131"/>
                </a:lnTo>
                <a:lnTo>
                  <a:pt x="2841" y="1133"/>
                </a:lnTo>
                <a:lnTo>
                  <a:pt x="2835" y="1133"/>
                </a:lnTo>
                <a:lnTo>
                  <a:pt x="2835" y="1131"/>
                </a:lnTo>
                <a:close/>
                <a:moveTo>
                  <a:pt x="2843" y="1131"/>
                </a:moveTo>
                <a:lnTo>
                  <a:pt x="2849" y="1131"/>
                </a:lnTo>
                <a:lnTo>
                  <a:pt x="2849" y="1133"/>
                </a:lnTo>
                <a:lnTo>
                  <a:pt x="2843" y="1133"/>
                </a:lnTo>
                <a:lnTo>
                  <a:pt x="2843" y="1131"/>
                </a:lnTo>
                <a:close/>
                <a:moveTo>
                  <a:pt x="2851" y="1131"/>
                </a:moveTo>
                <a:lnTo>
                  <a:pt x="2857" y="1131"/>
                </a:lnTo>
                <a:lnTo>
                  <a:pt x="2857" y="1133"/>
                </a:lnTo>
                <a:lnTo>
                  <a:pt x="2851" y="1133"/>
                </a:lnTo>
                <a:lnTo>
                  <a:pt x="2851" y="1131"/>
                </a:lnTo>
                <a:close/>
                <a:moveTo>
                  <a:pt x="2859" y="1131"/>
                </a:moveTo>
                <a:lnTo>
                  <a:pt x="2865" y="1131"/>
                </a:lnTo>
                <a:lnTo>
                  <a:pt x="2865" y="1133"/>
                </a:lnTo>
                <a:lnTo>
                  <a:pt x="2859" y="1133"/>
                </a:lnTo>
                <a:lnTo>
                  <a:pt x="2859" y="1131"/>
                </a:lnTo>
                <a:close/>
                <a:moveTo>
                  <a:pt x="2867" y="1131"/>
                </a:moveTo>
                <a:lnTo>
                  <a:pt x="2873" y="1131"/>
                </a:lnTo>
                <a:lnTo>
                  <a:pt x="2873" y="1133"/>
                </a:lnTo>
                <a:lnTo>
                  <a:pt x="2867" y="1133"/>
                </a:lnTo>
                <a:lnTo>
                  <a:pt x="2867" y="1131"/>
                </a:lnTo>
                <a:close/>
                <a:moveTo>
                  <a:pt x="2875" y="1131"/>
                </a:moveTo>
                <a:lnTo>
                  <a:pt x="2882" y="1131"/>
                </a:lnTo>
                <a:lnTo>
                  <a:pt x="2882" y="1133"/>
                </a:lnTo>
                <a:lnTo>
                  <a:pt x="2875" y="1133"/>
                </a:lnTo>
                <a:lnTo>
                  <a:pt x="2875" y="1131"/>
                </a:lnTo>
                <a:close/>
                <a:moveTo>
                  <a:pt x="2884" y="1131"/>
                </a:moveTo>
                <a:lnTo>
                  <a:pt x="2890" y="1131"/>
                </a:lnTo>
                <a:lnTo>
                  <a:pt x="2890" y="1133"/>
                </a:lnTo>
                <a:lnTo>
                  <a:pt x="2884" y="1133"/>
                </a:lnTo>
                <a:lnTo>
                  <a:pt x="2884" y="1131"/>
                </a:lnTo>
                <a:close/>
                <a:moveTo>
                  <a:pt x="2892" y="1131"/>
                </a:moveTo>
                <a:lnTo>
                  <a:pt x="2898" y="1131"/>
                </a:lnTo>
                <a:lnTo>
                  <a:pt x="2898" y="1133"/>
                </a:lnTo>
                <a:lnTo>
                  <a:pt x="2892" y="1133"/>
                </a:lnTo>
                <a:lnTo>
                  <a:pt x="2892" y="1131"/>
                </a:lnTo>
                <a:close/>
                <a:moveTo>
                  <a:pt x="2900" y="1131"/>
                </a:moveTo>
                <a:lnTo>
                  <a:pt x="2906" y="1131"/>
                </a:lnTo>
                <a:lnTo>
                  <a:pt x="2906" y="1133"/>
                </a:lnTo>
                <a:lnTo>
                  <a:pt x="2900" y="1133"/>
                </a:lnTo>
                <a:lnTo>
                  <a:pt x="2900" y="1131"/>
                </a:lnTo>
                <a:close/>
                <a:moveTo>
                  <a:pt x="2908" y="1131"/>
                </a:moveTo>
                <a:lnTo>
                  <a:pt x="2914" y="1131"/>
                </a:lnTo>
                <a:lnTo>
                  <a:pt x="2914" y="1133"/>
                </a:lnTo>
                <a:lnTo>
                  <a:pt x="2908" y="1133"/>
                </a:lnTo>
                <a:lnTo>
                  <a:pt x="2908" y="1131"/>
                </a:lnTo>
                <a:close/>
                <a:moveTo>
                  <a:pt x="2916" y="1131"/>
                </a:moveTo>
                <a:lnTo>
                  <a:pt x="2922" y="1131"/>
                </a:lnTo>
                <a:lnTo>
                  <a:pt x="2922" y="1133"/>
                </a:lnTo>
                <a:lnTo>
                  <a:pt x="2916" y="1133"/>
                </a:lnTo>
                <a:lnTo>
                  <a:pt x="2916" y="1131"/>
                </a:lnTo>
                <a:close/>
                <a:moveTo>
                  <a:pt x="2924" y="1131"/>
                </a:moveTo>
                <a:lnTo>
                  <a:pt x="2930" y="1131"/>
                </a:lnTo>
                <a:lnTo>
                  <a:pt x="2930" y="1133"/>
                </a:lnTo>
                <a:lnTo>
                  <a:pt x="2924" y="1133"/>
                </a:lnTo>
                <a:lnTo>
                  <a:pt x="2924" y="1131"/>
                </a:lnTo>
                <a:close/>
                <a:moveTo>
                  <a:pt x="2932" y="1131"/>
                </a:moveTo>
                <a:lnTo>
                  <a:pt x="2938" y="1131"/>
                </a:lnTo>
                <a:lnTo>
                  <a:pt x="2938" y="1133"/>
                </a:lnTo>
                <a:lnTo>
                  <a:pt x="2932" y="1133"/>
                </a:lnTo>
                <a:lnTo>
                  <a:pt x="2932" y="1131"/>
                </a:lnTo>
                <a:close/>
                <a:moveTo>
                  <a:pt x="2940" y="1131"/>
                </a:moveTo>
                <a:lnTo>
                  <a:pt x="2946" y="1131"/>
                </a:lnTo>
                <a:lnTo>
                  <a:pt x="2946" y="1133"/>
                </a:lnTo>
                <a:lnTo>
                  <a:pt x="2940" y="1133"/>
                </a:lnTo>
                <a:lnTo>
                  <a:pt x="2940" y="1131"/>
                </a:lnTo>
                <a:close/>
                <a:moveTo>
                  <a:pt x="2948" y="1131"/>
                </a:moveTo>
                <a:lnTo>
                  <a:pt x="2954" y="1131"/>
                </a:lnTo>
                <a:lnTo>
                  <a:pt x="2954" y="1133"/>
                </a:lnTo>
                <a:lnTo>
                  <a:pt x="2948" y="1133"/>
                </a:lnTo>
                <a:lnTo>
                  <a:pt x="2948" y="1131"/>
                </a:lnTo>
                <a:close/>
                <a:moveTo>
                  <a:pt x="2956" y="1131"/>
                </a:moveTo>
                <a:lnTo>
                  <a:pt x="2962" y="1131"/>
                </a:lnTo>
                <a:lnTo>
                  <a:pt x="2962" y="1133"/>
                </a:lnTo>
                <a:lnTo>
                  <a:pt x="2956" y="1133"/>
                </a:lnTo>
                <a:lnTo>
                  <a:pt x="2956" y="1131"/>
                </a:lnTo>
                <a:close/>
                <a:moveTo>
                  <a:pt x="2964" y="1131"/>
                </a:moveTo>
                <a:lnTo>
                  <a:pt x="2970" y="1131"/>
                </a:lnTo>
                <a:lnTo>
                  <a:pt x="2970" y="1133"/>
                </a:lnTo>
                <a:lnTo>
                  <a:pt x="2964" y="1133"/>
                </a:lnTo>
                <a:lnTo>
                  <a:pt x="2964" y="1131"/>
                </a:lnTo>
                <a:close/>
                <a:moveTo>
                  <a:pt x="2972" y="1131"/>
                </a:moveTo>
                <a:lnTo>
                  <a:pt x="2978" y="1131"/>
                </a:lnTo>
                <a:lnTo>
                  <a:pt x="2978" y="1133"/>
                </a:lnTo>
                <a:lnTo>
                  <a:pt x="2972" y="1133"/>
                </a:lnTo>
                <a:lnTo>
                  <a:pt x="2972" y="1131"/>
                </a:lnTo>
                <a:close/>
                <a:moveTo>
                  <a:pt x="2980" y="1131"/>
                </a:moveTo>
                <a:lnTo>
                  <a:pt x="2987" y="1131"/>
                </a:lnTo>
                <a:lnTo>
                  <a:pt x="2987" y="1133"/>
                </a:lnTo>
                <a:lnTo>
                  <a:pt x="2980" y="1133"/>
                </a:lnTo>
                <a:lnTo>
                  <a:pt x="2980" y="1131"/>
                </a:lnTo>
                <a:close/>
                <a:moveTo>
                  <a:pt x="2989" y="1131"/>
                </a:moveTo>
                <a:lnTo>
                  <a:pt x="2995" y="1131"/>
                </a:lnTo>
                <a:lnTo>
                  <a:pt x="2995" y="1133"/>
                </a:lnTo>
                <a:lnTo>
                  <a:pt x="2989" y="1133"/>
                </a:lnTo>
                <a:lnTo>
                  <a:pt x="2989" y="1131"/>
                </a:lnTo>
                <a:close/>
                <a:moveTo>
                  <a:pt x="2997" y="1131"/>
                </a:moveTo>
                <a:lnTo>
                  <a:pt x="3003" y="1131"/>
                </a:lnTo>
                <a:lnTo>
                  <a:pt x="3003" y="1133"/>
                </a:lnTo>
                <a:lnTo>
                  <a:pt x="2997" y="1133"/>
                </a:lnTo>
                <a:lnTo>
                  <a:pt x="2997" y="1131"/>
                </a:lnTo>
                <a:close/>
                <a:moveTo>
                  <a:pt x="3005" y="1131"/>
                </a:moveTo>
                <a:lnTo>
                  <a:pt x="3011" y="1131"/>
                </a:lnTo>
                <a:lnTo>
                  <a:pt x="3011" y="1133"/>
                </a:lnTo>
                <a:lnTo>
                  <a:pt x="3005" y="1133"/>
                </a:lnTo>
                <a:lnTo>
                  <a:pt x="3005" y="1131"/>
                </a:lnTo>
                <a:close/>
                <a:moveTo>
                  <a:pt x="3013" y="1131"/>
                </a:moveTo>
                <a:lnTo>
                  <a:pt x="3019" y="1131"/>
                </a:lnTo>
                <a:lnTo>
                  <a:pt x="3019" y="1133"/>
                </a:lnTo>
                <a:lnTo>
                  <a:pt x="3013" y="1133"/>
                </a:lnTo>
                <a:lnTo>
                  <a:pt x="3013" y="1131"/>
                </a:lnTo>
                <a:close/>
                <a:moveTo>
                  <a:pt x="3021" y="1131"/>
                </a:moveTo>
                <a:lnTo>
                  <a:pt x="3027" y="1131"/>
                </a:lnTo>
                <a:lnTo>
                  <a:pt x="3027" y="1133"/>
                </a:lnTo>
                <a:lnTo>
                  <a:pt x="3021" y="1133"/>
                </a:lnTo>
                <a:lnTo>
                  <a:pt x="3021" y="1131"/>
                </a:lnTo>
                <a:close/>
                <a:moveTo>
                  <a:pt x="3029" y="1131"/>
                </a:moveTo>
                <a:lnTo>
                  <a:pt x="3035" y="1131"/>
                </a:lnTo>
                <a:lnTo>
                  <a:pt x="3035" y="1133"/>
                </a:lnTo>
                <a:lnTo>
                  <a:pt x="3029" y="1133"/>
                </a:lnTo>
                <a:lnTo>
                  <a:pt x="3029" y="1131"/>
                </a:lnTo>
                <a:close/>
                <a:moveTo>
                  <a:pt x="3037" y="1131"/>
                </a:moveTo>
                <a:lnTo>
                  <a:pt x="3043" y="1131"/>
                </a:lnTo>
                <a:lnTo>
                  <a:pt x="3043" y="1133"/>
                </a:lnTo>
                <a:lnTo>
                  <a:pt x="3037" y="1133"/>
                </a:lnTo>
                <a:lnTo>
                  <a:pt x="3037" y="1131"/>
                </a:lnTo>
                <a:close/>
                <a:moveTo>
                  <a:pt x="3045" y="1131"/>
                </a:moveTo>
                <a:lnTo>
                  <a:pt x="3051" y="1131"/>
                </a:lnTo>
                <a:lnTo>
                  <a:pt x="3051" y="1133"/>
                </a:lnTo>
                <a:lnTo>
                  <a:pt x="3045" y="1133"/>
                </a:lnTo>
                <a:lnTo>
                  <a:pt x="3045" y="1131"/>
                </a:lnTo>
                <a:close/>
                <a:moveTo>
                  <a:pt x="3053" y="1131"/>
                </a:moveTo>
                <a:lnTo>
                  <a:pt x="3059" y="1131"/>
                </a:lnTo>
                <a:lnTo>
                  <a:pt x="3059" y="1133"/>
                </a:lnTo>
                <a:lnTo>
                  <a:pt x="3053" y="1133"/>
                </a:lnTo>
                <a:lnTo>
                  <a:pt x="3053" y="1131"/>
                </a:lnTo>
                <a:close/>
                <a:moveTo>
                  <a:pt x="3061" y="1131"/>
                </a:moveTo>
                <a:lnTo>
                  <a:pt x="3067" y="1131"/>
                </a:lnTo>
                <a:lnTo>
                  <a:pt x="3067" y="1133"/>
                </a:lnTo>
                <a:lnTo>
                  <a:pt x="3061" y="1133"/>
                </a:lnTo>
                <a:lnTo>
                  <a:pt x="3061" y="1131"/>
                </a:lnTo>
                <a:close/>
                <a:moveTo>
                  <a:pt x="3069" y="1131"/>
                </a:moveTo>
                <a:lnTo>
                  <a:pt x="3075" y="1131"/>
                </a:lnTo>
                <a:lnTo>
                  <a:pt x="3075" y="1133"/>
                </a:lnTo>
                <a:lnTo>
                  <a:pt x="3069" y="1133"/>
                </a:lnTo>
                <a:lnTo>
                  <a:pt x="3069" y="1131"/>
                </a:lnTo>
                <a:close/>
                <a:moveTo>
                  <a:pt x="3077" y="1131"/>
                </a:moveTo>
                <a:lnTo>
                  <a:pt x="3083" y="1131"/>
                </a:lnTo>
                <a:lnTo>
                  <a:pt x="3083" y="1133"/>
                </a:lnTo>
                <a:lnTo>
                  <a:pt x="3077" y="1133"/>
                </a:lnTo>
                <a:lnTo>
                  <a:pt x="3077" y="1131"/>
                </a:lnTo>
                <a:close/>
                <a:moveTo>
                  <a:pt x="3085" y="1131"/>
                </a:moveTo>
                <a:lnTo>
                  <a:pt x="3092" y="1131"/>
                </a:lnTo>
                <a:lnTo>
                  <a:pt x="3092" y="1133"/>
                </a:lnTo>
                <a:lnTo>
                  <a:pt x="3085" y="1133"/>
                </a:lnTo>
                <a:lnTo>
                  <a:pt x="3085" y="1131"/>
                </a:lnTo>
                <a:close/>
                <a:moveTo>
                  <a:pt x="3094" y="1131"/>
                </a:moveTo>
                <a:lnTo>
                  <a:pt x="3100" y="1131"/>
                </a:lnTo>
                <a:lnTo>
                  <a:pt x="3100" y="1133"/>
                </a:lnTo>
                <a:lnTo>
                  <a:pt x="3094" y="1133"/>
                </a:lnTo>
                <a:lnTo>
                  <a:pt x="3094" y="1131"/>
                </a:lnTo>
                <a:close/>
                <a:moveTo>
                  <a:pt x="3102" y="1131"/>
                </a:moveTo>
                <a:lnTo>
                  <a:pt x="3108" y="1131"/>
                </a:lnTo>
                <a:lnTo>
                  <a:pt x="3108" y="1133"/>
                </a:lnTo>
                <a:lnTo>
                  <a:pt x="3102" y="1133"/>
                </a:lnTo>
                <a:lnTo>
                  <a:pt x="3102" y="1131"/>
                </a:lnTo>
                <a:close/>
                <a:moveTo>
                  <a:pt x="3110" y="1131"/>
                </a:moveTo>
                <a:lnTo>
                  <a:pt x="3116" y="1131"/>
                </a:lnTo>
                <a:lnTo>
                  <a:pt x="3116" y="1133"/>
                </a:lnTo>
                <a:lnTo>
                  <a:pt x="3110" y="1133"/>
                </a:lnTo>
                <a:lnTo>
                  <a:pt x="3110" y="1131"/>
                </a:lnTo>
                <a:close/>
                <a:moveTo>
                  <a:pt x="3118" y="1131"/>
                </a:moveTo>
                <a:lnTo>
                  <a:pt x="3124" y="1131"/>
                </a:lnTo>
                <a:lnTo>
                  <a:pt x="3124" y="1133"/>
                </a:lnTo>
                <a:lnTo>
                  <a:pt x="3118" y="1133"/>
                </a:lnTo>
                <a:lnTo>
                  <a:pt x="3118" y="1131"/>
                </a:lnTo>
                <a:close/>
                <a:moveTo>
                  <a:pt x="3126" y="1131"/>
                </a:moveTo>
                <a:lnTo>
                  <a:pt x="3132" y="1131"/>
                </a:lnTo>
                <a:lnTo>
                  <a:pt x="3132" y="1133"/>
                </a:lnTo>
                <a:lnTo>
                  <a:pt x="3126" y="1133"/>
                </a:lnTo>
                <a:lnTo>
                  <a:pt x="3126" y="1131"/>
                </a:lnTo>
                <a:close/>
                <a:moveTo>
                  <a:pt x="3134" y="1131"/>
                </a:moveTo>
                <a:lnTo>
                  <a:pt x="3140" y="1131"/>
                </a:lnTo>
                <a:lnTo>
                  <a:pt x="3140" y="1133"/>
                </a:lnTo>
                <a:lnTo>
                  <a:pt x="3134" y="1133"/>
                </a:lnTo>
                <a:lnTo>
                  <a:pt x="3134" y="1131"/>
                </a:lnTo>
                <a:close/>
                <a:moveTo>
                  <a:pt x="3142" y="1131"/>
                </a:moveTo>
                <a:lnTo>
                  <a:pt x="3148" y="1131"/>
                </a:lnTo>
                <a:lnTo>
                  <a:pt x="3148" y="1133"/>
                </a:lnTo>
                <a:lnTo>
                  <a:pt x="3142" y="1133"/>
                </a:lnTo>
                <a:lnTo>
                  <a:pt x="3142" y="1131"/>
                </a:lnTo>
                <a:close/>
                <a:moveTo>
                  <a:pt x="3150" y="1131"/>
                </a:moveTo>
                <a:lnTo>
                  <a:pt x="3156" y="1131"/>
                </a:lnTo>
                <a:lnTo>
                  <a:pt x="3156" y="1133"/>
                </a:lnTo>
                <a:lnTo>
                  <a:pt x="3150" y="1133"/>
                </a:lnTo>
                <a:lnTo>
                  <a:pt x="3150" y="1131"/>
                </a:lnTo>
                <a:close/>
                <a:moveTo>
                  <a:pt x="3158" y="1131"/>
                </a:moveTo>
                <a:lnTo>
                  <a:pt x="3164" y="1131"/>
                </a:lnTo>
                <a:lnTo>
                  <a:pt x="3164" y="1133"/>
                </a:lnTo>
                <a:lnTo>
                  <a:pt x="3158" y="1133"/>
                </a:lnTo>
                <a:lnTo>
                  <a:pt x="3158" y="1131"/>
                </a:lnTo>
                <a:close/>
                <a:moveTo>
                  <a:pt x="3166" y="1131"/>
                </a:moveTo>
                <a:lnTo>
                  <a:pt x="3172" y="1131"/>
                </a:lnTo>
                <a:lnTo>
                  <a:pt x="3172" y="1133"/>
                </a:lnTo>
                <a:lnTo>
                  <a:pt x="3166" y="1133"/>
                </a:lnTo>
                <a:lnTo>
                  <a:pt x="3166" y="1131"/>
                </a:lnTo>
                <a:close/>
                <a:moveTo>
                  <a:pt x="3174" y="1131"/>
                </a:moveTo>
                <a:lnTo>
                  <a:pt x="3180" y="1131"/>
                </a:lnTo>
                <a:lnTo>
                  <a:pt x="3180" y="1133"/>
                </a:lnTo>
                <a:lnTo>
                  <a:pt x="3174" y="1133"/>
                </a:lnTo>
                <a:lnTo>
                  <a:pt x="3174" y="1131"/>
                </a:lnTo>
                <a:close/>
                <a:moveTo>
                  <a:pt x="3182" y="1131"/>
                </a:moveTo>
                <a:lnTo>
                  <a:pt x="3188" y="1131"/>
                </a:lnTo>
                <a:lnTo>
                  <a:pt x="3188" y="1133"/>
                </a:lnTo>
                <a:lnTo>
                  <a:pt x="3182" y="1133"/>
                </a:lnTo>
                <a:lnTo>
                  <a:pt x="3182" y="1131"/>
                </a:lnTo>
                <a:close/>
                <a:moveTo>
                  <a:pt x="3191" y="1131"/>
                </a:moveTo>
                <a:lnTo>
                  <a:pt x="3197" y="1131"/>
                </a:lnTo>
                <a:lnTo>
                  <a:pt x="3197" y="1133"/>
                </a:lnTo>
                <a:lnTo>
                  <a:pt x="3191" y="1133"/>
                </a:lnTo>
                <a:lnTo>
                  <a:pt x="3191" y="1131"/>
                </a:lnTo>
                <a:close/>
                <a:moveTo>
                  <a:pt x="3199" y="1131"/>
                </a:moveTo>
                <a:lnTo>
                  <a:pt x="3205" y="1131"/>
                </a:lnTo>
                <a:lnTo>
                  <a:pt x="3205" y="1133"/>
                </a:lnTo>
                <a:lnTo>
                  <a:pt x="3199" y="1133"/>
                </a:lnTo>
                <a:lnTo>
                  <a:pt x="3199" y="1131"/>
                </a:lnTo>
                <a:close/>
                <a:moveTo>
                  <a:pt x="3207" y="1131"/>
                </a:moveTo>
                <a:lnTo>
                  <a:pt x="3213" y="1131"/>
                </a:lnTo>
                <a:lnTo>
                  <a:pt x="3213" y="1133"/>
                </a:lnTo>
                <a:lnTo>
                  <a:pt x="3207" y="1133"/>
                </a:lnTo>
                <a:lnTo>
                  <a:pt x="3207" y="1131"/>
                </a:lnTo>
                <a:close/>
                <a:moveTo>
                  <a:pt x="3215" y="1131"/>
                </a:moveTo>
                <a:lnTo>
                  <a:pt x="3221" y="1131"/>
                </a:lnTo>
                <a:lnTo>
                  <a:pt x="3221" y="1133"/>
                </a:lnTo>
                <a:lnTo>
                  <a:pt x="3215" y="1133"/>
                </a:lnTo>
                <a:lnTo>
                  <a:pt x="3215" y="1131"/>
                </a:lnTo>
                <a:close/>
                <a:moveTo>
                  <a:pt x="3223" y="1131"/>
                </a:moveTo>
                <a:lnTo>
                  <a:pt x="3229" y="1131"/>
                </a:lnTo>
                <a:lnTo>
                  <a:pt x="3229" y="1133"/>
                </a:lnTo>
                <a:lnTo>
                  <a:pt x="3223" y="1133"/>
                </a:lnTo>
                <a:lnTo>
                  <a:pt x="3223" y="1131"/>
                </a:lnTo>
                <a:close/>
                <a:moveTo>
                  <a:pt x="3231" y="1131"/>
                </a:moveTo>
                <a:lnTo>
                  <a:pt x="3237" y="1131"/>
                </a:lnTo>
                <a:lnTo>
                  <a:pt x="3237" y="1133"/>
                </a:lnTo>
                <a:lnTo>
                  <a:pt x="3231" y="1133"/>
                </a:lnTo>
                <a:lnTo>
                  <a:pt x="3231" y="1131"/>
                </a:lnTo>
                <a:close/>
                <a:moveTo>
                  <a:pt x="3239" y="1131"/>
                </a:moveTo>
                <a:lnTo>
                  <a:pt x="3245" y="1131"/>
                </a:lnTo>
                <a:lnTo>
                  <a:pt x="3245" y="1133"/>
                </a:lnTo>
                <a:lnTo>
                  <a:pt x="3239" y="1133"/>
                </a:lnTo>
                <a:lnTo>
                  <a:pt x="3239" y="1131"/>
                </a:lnTo>
                <a:close/>
                <a:moveTo>
                  <a:pt x="3247" y="1131"/>
                </a:moveTo>
                <a:lnTo>
                  <a:pt x="3253" y="1131"/>
                </a:lnTo>
                <a:lnTo>
                  <a:pt x="3253" y="1133"/>
                </a:lnTo>
                <a:lnTo>
                  <a:pt x="3247" y="1133"/>
                </a:lnTo>
                <a:lnTo>
                  <a:pt x="3247" y="1131"/>
                </a:lnTo>
                <a:close/>
                <a:moveTo>
                  <a:pt x="3255" y="1131"/>
                </a:moveTo>
                <a:lnTo>
                  <a:pt x="3261" y="1131"/>
                </a:lnTo>
                <a:lnTo>
                  <a:pt x="3261" y="1133"/>
                </a:lnTo>
                <a:lnTo>
                  <a:pt x="3255" y="1133"/>
                </a:lnTo>
                <a:lnTo>
                  <a:pt x="3255" y="1131"/>
                </a:lnTo>
                <a:close/>
                <a:moveTo>
                  <a:pt x="3263" y="1131"/>
                </a:moveTo>
                <a:lnTo>
                  <a:pt x="3269" y="1131"/>
                </a:lnTo>
                <a:lnTo>
                  <a:pt x="3269" y="1133"/>
                </a:lnTo>
                <a:lnTo>
                  <a:pt x="3263" y="1133"/>
                </a:lnTo>
                <a:lnTo>
                  <a:pt x="3263" y="1131"/>
                </a:lnTo>
                <a:close/>
                <a:moveTo>
                  <a:pt x="3271" y="1131"/>
                </a:moveTo>
                <a:lnTo>
                  <a:pt x="3277" y="1131"/>
                </a:lnTo>
                <a:lnTo>
                  <a:pt x="3277" y="1133"/>
                </a:lnTo>
                <a:lnTo>
                  <a:pt x="3271" y="1133"/>
                </a:lnTo>
                <a:lnTo>
                  <a:pt x="3271" y="1131"/>
                </a:lnTo>
                <a:close/>
                <a:moveTo>
                  <a:pt x="3279" y="1131"/>
                </a:moveTo>
                <a:lnTo>
                  <a:pt x="3285" y="1131"/>
                </a:lnTo>
                <a:lnTo>
                  <a:pt x="3285" y="1133"/>
                </a:lnTo>
                <a:lnTo>
                  <a:pt x="3279" y="1133"/>
                </a:lnTo>
                <a:lnTo>
                  <a:pt x="3279" y="1131"/>
                </a:lnTo>
                <a:close/>
                <a:moveTo>
                  <a:pt x="3287" y="1131"/>
                </a:moveTo>
                <a:lnTo>
                  <a:pt x="3293" y="1131"/>
                </a:lnTo>
                <a:lnTo>
                  <a:pt x="3293" y="1133"/>
                </a:lnTo>
                <a:lnTo>
                  <a:pt x="3287" y="1133"/>
                </a:lnTo>
                <a:lnTo>
                  <a:pt x="3287" y="1131"/>
                </a:lnTo>
                <a:close/>
                <a:moveTo>
                  <a:pt x="3296" y="1131"/>
                </a:moveTo>
                <a:lnTo>
                  <a:pt x="3302" y="1131"/>
                </a:lnTo>
                <a:lnTo>
                  <a:pt x="3302" y="1133"/>
                </a:lnTo>
                <a:lnTo>
                  <a:pt x="3296" y="1133"/>
                </a:lnTo>
                <a:lnTo>
                  <a:pt x="3296" y="1131"/>
                </a:lnTo>
                <a:close/>
                <a:moveTo>
                  <a:pt x="3304" y="1131"/>
                </a:moveTo>
                <a:lnTo>
                  <a:pt x="3310" y="1131"/>
                </a:lnTo>
                <a:lnTo>
                  <a:pt x="3310" y="1133"/>
                </a:lnTo>
                <a:lnTo>
                  <a:pt x="3304" y="1133"/>
                </a:lnTo>
                <a:lnTo>
                  <a:pt x="3304" y="1131"/>
                </a:lnTo>
                <a:close/>
                <a:moveTo>
                  <a:pt x="3312" y="1131"/>
                </a:moveTo>
                <a:lnTo>
                  <a:pt x="3318" y="1131"/>
                </a:lnTo>
                <a:lnTo>
                  <a:pt x="3318" y="1133"/>
                </a:lnTo>
                <a:lnTo>
                  <a:pt x="3312" y="1133"/>
                </a:lnTo>
                <a:lnTo>
                  <a:pt x="3312" y="1131"/>
                </a:lnTo>
                <a:close/>
                <a:moveTo>
                  <a:pt x="3320" y="1131"/>
                </a:moveTo>
                <a:lnTo>
                  <a:pt x="3326" y="1131"/>
                </a:lnTo>
                <a:lnTo>
                  <a:pt x="3326" y="1133"/>
                </a:lnTo>
                <a:lnTo>
                  <a:pt x="3320" y="1133"/>
                </a:lnTo>
                <a:lnTo>
                  <a:pt x="3320" y="1131"/>
                </a:lnTo>
                <a:close/>
                <a:moveTo>
                  <a:pt x="3328" y="1131"/>
                </a:moveTo>
                <a:lnTo>
                  <a:pt x="3334" y="1131"/>
                </a:lnTo>
                <a:lnTo>
                  <a:pt x="3334" y="1133"/>
                </a:lnTo>
                <a:lnTo>
                  <a:pt x="3328" y="1133"/>
                </a:lnTo>
                <a:lnTo>
                  <a:pt x="3328" y="1131"/>
                </a:lnTo>
                <a:close/>
                <a:moveTo>
                  <a:pt x="3336" y="1131"/>
                </a:moveTo>
                <a:lnTo>
                  <a:pt x="3342" y="1131"/>
                </a:lnTo>
                <a:lnTo>
                  <a:pt x="3342" y="1133"/>
                </a:lnTo>
                <a:lnTo>
                  <a:pt x="3336" y="1133"/>
                </a:lnTo>
                <a:lnTo>
                  <a:pt x="3336" y="1131"/>
                </a:lnTo>
                <a:close/>
                <a:moveTo>
                  <a:pt x="3344" y="1131"/>
                </a:moveTo>
                <a:lnTo>
                  <a:pt x="3350" y="1131"/>
                </a:lnTo>
                <a:lnTo>
                  <a:pt x="3350" y="1133"/>
                </a:lnTo>
                <a:lnTo>
                  <a:pt x="3344" y="1133"/>
                </a:lnTo>
                <a:lnTo>
                  <a:pt x="3344" y="1131"/>
                </a:lnTo>
                <a:close/>
                <a:moveTo>
                  <a:pt x="3352" y="1131"/>
                </a:moveTo>
                <a:lnTo>
                  <a:pt x="3358" y="1131"/>
                </a:lnTo>
                <a:lnTo>
                  <a:pt x="3358" y="1133"/>
                </a:lnTo>
                <a:lnTo>
                  <a:pt x="3352" y="1133"/>
                </a:lnTo>
                <a:lnTo>
                  <a:pt x="3352" y="1131"/>
                </a:lnTo>
                <a:close/>
                <a:moveTo>
                  <a:pt x="3360" y="1131"/>
                </a:moveTo>
                <a:lnTo>
                  <a:pt x="3366" y="1131"/>
                </a:lnTo>
                <a:lnTo>
                  <a:pt x="3366" y="1133"/>
                </a:lnTo>
                <a:lnTo>
                  <a:pt x="3360" y="1133"/>
                </a:lnTo>
                <a:lnTo>
                  <a:pt x="3360" y="1131"/>
                </a:lnTo>
                <a:close/>
                <a:moveTo>
                  <a:pt x="3368" y="1131"/>
                </a:moveTo>
                <a:lnTo>
                  <a:pt x="3374" y="1131"/>
                </a:lnTo>
                <a:lnTo>
                  <a:pt x="3374" y="1133"/>
                </a:lnTo>
                <a:lnTo>
                  <a:pt x="3368" y="1133"/>
                </a:lnTo>
                <a:lnTo>
                  <a:pt x="3368" y="1131"/>
                </a:lnTo>
                <a:close/>
                <a:moveTo>
                  <a:pt x="3376" y="1131"/>
                </a:moveTo>
                <a:lnTo>
                  <a:pt x="3382" y="1131"/>
                </a:lnTo>
                <a:lnTo>
                  <a:pt x="3382" y="1133"/>
                </a:lnTo>
                <a:lnTo>
                  <a:pt x="3376" y="1133"/>
                </a:lnTo>
                <a:lnTo>
                  <a:pt x="3376" y="1131"/>
                </a:lnTo>
                <a:close/>
                <a:moveTo>
                  <a:pt x="3384" y="1131"/>
                </a:moveTo>
                <a:lnTo>
                  <a:pt x="3390" y="1131"/>
                </a:lnTo>
                <a:lnTo>
                  <a:pt x="3390" y="1133"/>
                </a:lnTo>
                <a:lnTo>
                  <a:pt x="3384" y="1133"/>
                </a:lnTo>
                <a:lnTo>
                  <a:pt x="3384" y="1131"/>
                </a:lnTo>
                <a:close/>
                <a:moveTo>
                  <a:pt x="3392" y="1131"/>
                </a:moveTo>
                <a:lnTo>
                  <a:pt x="3399" y="1131"/>
                </a:lnTo>
                <a:lnTo>
                  <a:pt x="3399" y="1133"/>
                </a:lnTo>
                <a:lnTo>
                  <a:pt x="3392" y="1133"/>
                </a:lnTo>
                <a:lnTo>
                  <a:pt x="3392" y="1131"/>
                </a:lnTo>
                <a:close/>
                <a:moveTo>
                  <a:pt x="3401" y="1131"/>
                </a:moveTo>
                <a:lnTo>
                  <a:pt x="3407" y="1131"/>
                </a:lnTo>
                <a:lnTo>
                  <a:pt x="3407" y="1133"/>
                </a:lnTo>
                <a:lnTo>
                  <a:pt x="3401" y="1133"/>
                </a:lnTo>
                <a:lnTo>
                  <a:pt x="3401" y="1131"/>
                </a:lnTo>
                <a:close/>
                <a:moveTo>
                  <a:pt x="3409" y="1131"/>
                </a:moveTo>
                <a:lnTo>
                  <a:pt x="3415" y="1131"/>
                </a:lnTo>
                <a:lnTo>
                  <a:pt x="3415" y="1133"/>
                </a:lnTo>
                <a:lnTo>
                  <a:pt x="3409" y="1133"/>
                </a:lnTo>
                <a:lnTo>
                  <a:pt x="3409" y="1131"/>
                </a:lnTo>
                <a:close/>
                <a:moveTo>
                  <a:pt x="3417" y="1131"/>
                </a:moveTo>
                <a:lnTo>
                  <a:pt x="3423" y="1131"/>
                </a:lnTo>
                <a:lnTo>
                  <a:pt x="3423" y="1133"/>
                </a:lnTo>
                <a:lnTo>
                  <a:pt x="3417" y="1133"/>
                </a:lnTo>
                <a:lnTo>
                  <a:pt x="3417" y="1131"/>
                </a:lnTo>
                <a:close/>
                <a:moveTo>
                  <a:pt x="3425" y="1131"/>
                </a:moveTo>
                <a:lnTo>
                  <a:pt x="3431" y="1131"/>
                </a:lnTo>
                <a:lnTo>
                  <a:pt x="3431" y="1133"/>
                </a:lnTo>
                <a:lnTo>
                  <a:pt x="3425" y="1133"/>
                </a:lnTo>
                <a:lnTo>
                  <a:pt x="3425" y="1131"/>
                </a:lnTo>
                <a:close/>
                <a:moveTo>
                  <a:pt x="3433" y="1131"/>
                </a:moveTo>
                <a:lnTo>
                  <a:pt x="3439" y="1131"/>
                </a:lnTo>
                <a:lnTo>
                  <a:pt x="3439" y="1133"/>
                </a:lnTo>
                <a:lnTo>
                  <a:pt x="3433" y="1133"/>
                </a:lnTo>
                <a:lnTo>
                  <a:pt x="3433" y="1131"/>
                </a:lnTo>
                <a:close/>
                <a:moveTo>
                  <a:pt x="3441" y="1131"/>
                </a:moveTo>
                <a:lnTo>
                  <a:pt x="3447" y="1131"/>
                </a:lnTo>
                <a:lnTo>
                  <a:pt x="3447" y="1133"/>
                </a:lnTo>
                <a:lnTo>
                  <a:pt x="3441" y="1133"/>
                </a:lnTo>
                <a:lnTo>
                  <a:pt x="3441" y="1131"/>
                </a:lnTo>
                <a:close/>
                <a:moveTo>
                  <a:pt x="3449" y="1131"/>
                </a:moveTo>
                <a:lnTo>
                  <a:pt x="3455" y="1131"/>
                </a:lnTo>
                <a:lnTo>
                  <a:pt x="3455" y="1133"/>
                </a:lnTo>
                <a:lnTo>
                  <a:pt x="3449" y="1133"/>
                </a:lnTo>
                <a:lnTo>
                  <a:pt x="3449" y="1131"/>
                </a:lnTo>
                <a:close/>
                <a:moveTo>
                  <a:pt x="3457" y="1131"/>
                </a:moveTo>
                <a:lnTo>
                  <a:pt x="3463" y="1131"/>
                </a:lnTo>
                <a:lnTo>
                  <a:pt x="3463" y="1133"/>
                </a:lnTo>
                <a:lnTo>
                  <a:pt x="3457" y="1133"/>
                </a:lnTo>
                <a:lnTo>
                  <a:pt x="3457" y="1131"/>
                </a:lnTo>
                <a:close/>
                <a:moveTo>
                  <a:pt x="3465" y="1131"/>
                </a:moveTo>
                <a:lnTo>
                  <a:pt x="3471" y="1131"/>
                </a:lnTo>
                <a:lnTo>
                  <a:pt x="3471" y="1133"/>
                </a:lnTo>
                <a:lnTo>
                  <a:pt x="3465" y="1133"/>
                </a:lnTo>
                <a:lnTo>
                  <a:pt x="3465" y="1131"/>
                </a:lnTo>
                <a:close/>
                <a:moveTo>
                  <a:pt x="3473" y="1131"/>
                </a:moveTo>
                <a:lnTo>
                  <a:pt x="3479" y="1131"/>
                </a:lnTo>
                <a:lnTo>
                  <a:pt x="3479" y="1133"/>
                </a:lnTo>
                <a:lnTo>
                  <a:pt x="3473" y="1133"/>
                </a:lnTo>
                <a:lnTo>
                  <a:pt x="3473" y="1131"/>
                </a:lnTo>
                <a:close/>
                <a:moveTo>
                  <a:pt x="3481" y="1131"/>
                </a:moveTo>
                <a:lnTo>
                  <a:pt x="3487" y="1131"/>
                </a:lnTo>
                <a:lnTo>
                  <a:pt x="3487" y="1133"/>
                </a:lnTo>
                <a:lnTo>
                  <a:pt x="3481" y="1133"/>
                </a:lnTo>
                <a:lnTo>
                  <a:pt x="3481" y="1131"/>
                </a:lnTo>
                <a:close/>
                <a:moveTo>
                  <a:pt x="3489" y="1131"/>
                </a:moveTo>
                <a:lnTo>
                  <a:pt x="3495" y="1131"/>
                </a:lnTo>
                <a:lnTo>
                  <a:pt x="3495" y="1133"/>
                </a:lnTo>
                <a:lnTo>
                  <a:pt x="3489" y="1133"/>
                </a:lnTo>
                <a:lnTo>
                  <a:pt x="3489" y="1131"/>
                </a:lnTo>
                <a:close/>
                <a:moveTo>
                  <a:pt x="3497" y="1131"/>
                </a:moveTo>
                <a:lnTo>
                  <a:pt x="3504" y="1131"/>
                </a:lnTo>
                <a:lnTo>
                  <a:pt x="3504" y="1133"/>
                </a:lnTo>
                <a:lnTo>
                  <a:pt x="3497" y="1133"/>
                </a:lnTo>
                <a:lnTo>
                  <a:pt x="3497" y="1131"/>
                </a:lnTo>
                <a:close/>
                <a:moveTo>
                  <a:pt x="3506" y="1131"/>
                </a:moveTo>
                <a:lnTo>
                  <a:pt x="3512" y="1131"/>
                </a:lnTo>
                <a:lnTo>
                  <a:pt x="3512" y="1133"/>
                </a:lnTo>
                <a:lnTo>
                  <a:pt x="3506" y="1133"/>
                </a:lnTo>
                <a:lnTo>
                  <a:pt x="3506" y="1131"/>
                </a:lnTo>
                <a:close/>
                <a:moveTo>
                  <a:pt x="3514" y="1131"/>
                </a:moveTo>
                <a:lnTo>
                  <a:pt x="3520" y="1131"/>
                </a:lnTo>
                <a:lnTo>
                  <a:pt x="3520" y="1133"/>
                </a:lnTo>
                <a:lnTo>
                  <a:pt x="3514" y="1133"/>
                </a:lnTo>
                <a:lnTo>
                  <a:pt x="3514" y="1131"/>
                </a:lnTo>
                <a:close/>
                <a:moveTo>
                  <a:pt x="3522" y="1131"/>
                </a:moveTo>
                <a:lnTo>
                  <a:pt x="3528" y="1131"/>
                </a:lnTo>
                <a:lnTo>
                  <a:pt x="3528" y="1133"/>
                </a:lnTo>
                <a:lnTo>
                  <a:pt x="3522" y="1133"/>
                </a:lnTo>
                <a:lnTo>
                  <a:pt x="3522" y="1131"/>
                </a:lnTo>
                <a:close/>
                <a:moveTo>
                  <a:pt x="3530" y="1131"/>
                </a:moveTo>
                <a:lnTo>
                  <a:pt x="3536" y="1131"/>
                </a:lnTo>
                <a:lnTo>
                  <a:pt x="3536" y="1133"/>
                </a:lnTo>
                <a:lnTo>
                  <a:pt x="3530" y="1133"/>
                </a:lnTo>
                <a:lnTo>
                  <a:pt x="3530" y="1131"/>
                </a:lnTo>
                <a:close/>
                <a:moveTo>
                  <a:pt x="3538" y="1131"/>
                </a:moveTo>
                <a:lnTo>
                  <a:pt x="3544" y="1131"/>
                </a:lnTo>
                <a:lnTo>
                  <a:pt x="3544" y="1133"/>
                </a:lnTo>
                <a:lnTo>
                  <a:pt x="3538" y="1133"/>
                </a:lnTo>
                <a:lnTo>
                  <a:pt x="3538" y="1131"/>
                </a:lnTo>
                <a:close/>
                <a:moveTo>
                  <a:pt x="3546" y="1131"/>
                </a:moveTo>
                <a:lnTo>
                  <a:pt x="3552" y="1131"/>
                </a:lnTo>
                <a:lnTo>
                  <a:pt x="3552" y="1133"/>
                </a:lnTo>
                <a:lnTo>
                  <a:pt x="3546" y="1133"/>
                </a:lnTo>
                <a:lnTo>
                  <a:pt x="3546" y="1131"/>
                </a:lnTo>
                <a:close/>
                <a:moveTo>
                  <a:pt x="3554" y="1131"/>
                </a:moveTo>
                <a:lnTo>
                  <a:pt x="3560" y="1131"/>
                </a:lnTo>
                <a:lnTo>
                  <a:pt x="3560" y="1133"/>
                </a:lnTo>
                <a:lnTo>
                  <a:pt x="3554" y="1133"/>
                </a:lnTo>
                <a:lnTo>
                  <a:pt x="3554" y="1131"/>
                </a:lnTo>
                <a:close/>
                <a:moveTo>
                  <a:pt x="3562" y="1131"/>
                </a:moveTo>
                <a:lnTo>
                  <a:pt x="3568" y="1131"/>
                </a:lnTo>
                <a:lnTo>
                  <a:pt x="3568" y="1133"/>
                </a:lnTo>
                <a:lnTo>
                  <a:pt x="3562" y="1133"/>
                </a:lnTo>
                <a:lnTo>
                  <a:pt x="3562" y="1131"/>
                </a:lnTo>
                <a:close/>
                <a:moveTo>
                  <a:pt x="3570" y="1131"/>
                </a:moveTo>
                <a:lnTo>
                  <a:pt x="3576" y="1131"/>
                </a:lnTo>
                <a:lnTo>
                  <a:pt x="3576" y="1133"/>
                </a:lnTo>
                <a:lnTo>
                  <a:pt x="3570" y="1133"/>
                </a:lnTo>
                <a:lnTo>
                  <a:pt x="3570" y="1131"/>
                </a:lnTo>
                <a:close/>
                <a:moveTo>
                  <a:pt x="3578" y="1131"/>
                </a:moveTo>
                <a:lnTo>
                  <a:pt x="3584" y="1131"/>
                </a:lnTo>
                <a:lnTo>
                  <a:pt x="3584" y="1133"/>
                </a:lnTo>
                <a:lnTo>
                  <a:pt x="3578" y="1133"/>
                </a:lnTo>
                <a:lnTo>
                  <a:pt x="3578" y="1131"/>
                </a:lnTo>
                <a:close/>
                <a:moveTo>
                  <a:pt x="3586" y="1131"/>
                </a:moveTo>
                <a:lnTo>
                  <a:pt x="3592" y="1131"/>
                </a:lnTo>
                <a:lnTo>
                  <a:pt x="3592" y="1133"/>
                </a:lnTo>
                <a:lnTo>
                  <a:pt x="3586" y="1133"/>
                </a:lnTo>
                <a:lnTo>
                  <a:pt x="3586" y="1131"/>
                </a:lnTo>
                <a:close/>
                <a:moveTo>
                  <a:pt x="3594" y="1131"/>
                </a:moveTo>
                <a:lnTo>
                  <a:pt x="3600" y="1131"/>
                </a:lnTo>
                <a:lnTo>
                  <a:pt x="3600" y="1133"/>
                </a:lnTo>
                <a:lnTo>
                  <a:pt x="3594" y="1133"/>
                </a:lnTo>
                <a:lnTo>
                  <a:pt x="3594" y="1131"/>
                </a:lnTo>
                <a:close/>
                <a:moveTo>
                  <a:pt x="3602" y="1131"/>
                </a:moveTo>
                <a:lnTo>
                  <a:pt x="3609" y="1131"/>
                </a:lnTo>
                <a:lnTo>
                  <a:pt x="3609" y="1133"/>
                </a:lnTo>
                <a:lnTo>
                  <a:pt x="3602" y="1133"/>
                </a:lnTo>
                <a:lnTo>
                  <a:pt x="3602" y="1131"/>
                </a:lnTo>
                <a:close/>
                <a:moveTo>
                  <a:pt x="3611" y="1131"/>
                </a:moveTo>
                <a:lnTo>
                  <a:pt x="3617" y="1131"/>
                </a:lnTo>
                <a:lnTo>
                  <a:pt x="3617" y="1133"/>
                </a:lnTo>
                <a:lnTo>
                  <a:pt x="3611" y="1133"/>
                </a:lnTo>
                <a:lnTo>
                  <a:pt x="3611" y="1131"/>
                </a:lnTo>
                <a:close/>
                <a:moveTo>
                  <a:pt x="3619" y="1131"/>
                </a:moveTo>
                <a:lnTo>
                  <a:pt x="3625" y="1131"/>
                </a:lnTo>
                <a:lnTo>
                  <a:pt x="3625" y="1133"/>
                </a:lnTo>
                <a:lnTo>
                  <a:pt x="3619" y="1133"/>
                </a:lnTo>
                <a:lnTo>
                  <a:pt x="3619" y="1131"/>
                </a:lnTo>
                <a:close/>
                <a:moveTo>
                  <a:pt x="3627" y="1131"/>
                </a:moveTo>
                <a:lnTo>
                  <a:pt x="3633" y="1131"/>
                </a:lnTo>
                <a:lnTo>
                  <a:pt x="3633" y="1133"/>
                </a:lnTo>
                <a:lnTo>
                  <a:pt x="3627" y="1133"/>
                </a:lnTo>
                <a:lnTo>
                  <a:pt x="3627" y="1131"/>
                </a:lnTo>
                <a:close/>
                <a:moveTo>
                  <a:pt x="3635" y="1131"/>
                </a:moveTo>
                <a:lnTo>
                  <a:pt x="3641" y="1131"/>
                </a:lnTo>
                <a:lnTo>
                  <a:pt x="3641" y="1133"/>
                </a:lnTo>
                <a:lnTo>
                  <a:pt x="3635" y="1133"/>
                </a:lnTo>
                <a:lnTo>
                  <a:pt x="3635" y="1131"/>
                </a:lnTo>
                <a:close/>
                <a:moveTo>
                  <a:pt x="3643" y="1131"/>
                </a:moveTo>
                <a:lnTo>
                  <a:pt x="3649" y="1131"/>
                </a:lnTo>
                <a:lnTo>
                  <a:pt x="3649" y="1133"/>
                </a:lnTo>
                <a:lnTo>
                  <a:pt x="3643" y="1133"/>
                </a:lnTo>
                <a:lnTo>
                  <a:pt x="3643" y="1131"/>
                </a:lnTo>
                <a:close/>
                <a:moveTo>
                  <a:pt x="3651" y="1131"/>
                </a:moveTo>
                <a:lnTo>
                  <a:pt x="3657" y="1131"/>
                </a:lnTo>
                <a:lnTo>
                  <a:pt x="3657" y="1133"/>
                </a:lnTo>
                <a:lnTo>
                  <a:pt x="3651" y="1133"/>
                </a:lnTo>
                <a:lnTo>
                  <a:pt x="3651" y="1131"/>
                </a:lnTo>
                <a:close/>
                <a:moveTo>
                  <a:pt x="3659" y="1131"/>
                </a:moveTo>
                <a:lnTo>
                  <a:pt x="3665" y="1131"/>
                </a:lnTo>
                <a:lnTo>
                  <a:pt x="3665" y="1133"/>
                </a:lnTo>
                <a:lnTo>
                  <a:pt x="3659" y="1133"/>
                </a:lnTo>
                <a:lnTo>
                  <a:pt x="3659" y="1131"/>
                </a:lnTo>
                <a:close/>
                <a:moveTo>
                  <a:pt x="3667" y="1131"/>
                </a:moveTo>
                <a:lnTo>
                  <a:pt x="3673" y="1131"/>
                </a:lnTo>
                <a:lnTo>
                  <a:pt x="3673" y="1133"/>
                </a:lnTo>
                <a:lnTo>
                  <a:pt x="3667" y="1133"/>
                </a:lnTo>
                <a:lnTo>
                  <a:pt x="3667" y="1131"/>
                </a:lnTo>
                <a:close/>
                <a:moveTo>
                  <a:pt x="3675" y="1131"/>
                </a:moveTo>
                <a:lnTo>
                  <a:pt x="3681" y="1131"/>
                </a:lnTo>
                <a:lnTo>
                  <a:pt x="3681" y="1133"/>
                </a:lnTo>
                <a:lnTo>
                  <a:pt x="3675" y="1133"/>
                </a:lnTo>
                <a:lnTo>
                  <a:pt x="3675" y="1131"/>
                </a:lnTo>
                <a:close/>
                <a:moveTo>
                  <a:pt x="3683" y="1131"/>
                </a:moveTo>
                <a:lnTo>
                  <a:pt x="3689" y="1131"/>
                </a:lnTo>
                <a:lnTo>
                  <a:pt x="3689" y="1133"/>
                </a:lnTo>
                <a:lnTo>
                  <a:pt x="3683" y="1133"/>
                </a:lnTo>
                <a:lnTo>
                  <a:pt x="3683" y="1131"/>
                </a:lnTo>
                <a:close/>
                <a:moveTo>
                  <a:pt x="3691" y="1131"/>
                </a:moveTo>
                <a:lnTo>
                  <a:pt x="3697" y="1131"/>
                </a:lnTo>
                <a:lnTo>
                  <a:pt x="3697" y="1133"/>
                </a:lnTo>
                <a:lnTo>
                  <a:pt x="3691" y="1133"/>
                </a:lnTo>
                <a:lnTo>
                  <a:pt x="3691" y="1131"/>
                </a:lnTo>
                <a:close/>
                <a:moveTo>
                  <a:pt x="3699" y="1131"/>
                </a:moveTo>
                <a:lnTo>
                  <a:pt x="3705" y="1131"/>
                </a:lnTo>
                <a:lnTo>
                  <a:pt x="3705" y="1133"/>
                </a:lnTo>
                <a:lnTo>
                  <a:pt x="3699" y="1133"/>
                </a:lnTo>
                <a:lnTo>
                  <a:pt x="3699" y="1131"/>
                </a:lnTo>
                <a:close/>
                <a:moveTo>
                  <a:pt x="3707" y="1131"/>
                </a:moveTo>
                <a:lnTo>
                  <a:pt x="3714" y="1131"/>
                </a:lnTo>
                <a:lnTo>
                  <a:pt x="3714" y="1133"/>
                </a:lnTo>
                <a:lnTo>
                  <a:pt x="3707" y="1133"/>
                </a:lnTo>
                <a:lnTo>
                  <a:pt x="3707" y="1131"/>
                </a:lnTo>
                <a:close/>
                <a:moveTo>
                  <a:pt x="3716" y="1131"/>
                </a:moveTo>
                <a:lnTo>
                  <a:pt x="3722" y="1131"/>
                </a:lnTo>
                <a:lnTo>
                  <a:pt x="3722" y="1133"/>
                </a:lnTo>
                <a:lnTo>
                  <a:pt x="3716" y="1133"/>
                </a:lnTo>
                <a:lnTo>
                  <a:pt x="3716" y="1131"/>
                </a:lnTo>
                <a:close/>
                <a:moveTo>
                  <a:pt x="3724" y="1131"/>
                </a:moveTo>
                <a:lnTo>
                  <a:pt x="3730" y="1131"/>
                </a:lnTo>
                <a:lnTo>
                  <a:pt x="3730" y="1133"/>
                </a:lnTo>
                <a:lnTo>
                  <a:pt x="3724" y="1133"/>
                </a:lnTo>
                <a:lnTo>
                  <a:pt x="3724" y="1131"/>
                </a:lnTo>
                <a:close/>
                <a:moveTo>
                  <a:pt x="3732" y="1131"/>
                </a:moveTo>
                <a:lnTo>
                  <a:pt x="3738" y="1131"/>
                </a:lnTo>
                <a:lnTo>
                  <a:pt x="3738" y="1133"/>
                </a:lnTo>
                <a:lnTo>
                  <a:pt x="3732" y="1133"/>
                </a:lnTo>
                <a:lnTo>
                  <a:pt x="3732" y="1131"/>
                </a:lnTo>
                <a:close/>
                <a:moveTo>
                  <a:pt x="3740" y="1131"/>
                </a:moveTo>
                <a:lnTo>
                  <a:pt x="3746" y="1131"/>
                </a:lnTo>
                <a:lnTo>
                  <a:pt x="3746" y="1133"/>
                </a:lnTo>
                <a:lnTo>
                  <a:pt x="3740" y="1133"/>
                </a:lnTo>
                <a:lnTo>
                  <a:pt x="3740" y="1131"/>
                </a:lnTo>
                <a:close/>
                <a:moveTo>
                  <a:pt x="3748" y="1131"/>
                </a:moveTo>
                <a:lnTo>
                  <a:pt x="3754" y="1131"/>
                </a:lnTo>
                <a:lnTo>
                  <a:pt x="3754" y="1133"/>
                </a:lnTo>
                <a:lnTo>
                  <a:pt x="3748" y="1133"/>
                </a:lnTo>
                <a:lnTo>
                  <a:pt x="3748" y="1131"/>
                </a:lnTo>
                <a:close/>
                <a:moveTo>
                  <a:pt x="3756" y="1131"/>
                </a:moveTo>
                <a:lnTo>
                  <a:pt x="3762" y="1131"/>
                </a:lnTo>
                <a:lnTo>
                  <a:pt x="3762" y="1133"/>
                </a:lnTo>
                <a:lnTo>
                  <a:pt x="3756" y="1133"/>
                </a:lnTo>
                <a:lnTo>
                  <a:pt x="3756" y="1131"/>
                </a:lnTo>
                <a:close/>
                <a:moveTo>
                  <a:pt x="3764" y="1131"/>
                </a:moveTo>
                <a:lnTo>
                  <a:pt x="3770" y="1131"/>
                </a:lnTo>
                <a:lnTo>
                  <a:pt x="3770" y="1133"/>
                </a:lnTo>
                <a:lnTo>
                  <a:pt x="3764" y="1133"/>
                </a:lnTo>
                <a:lnTo>
                  <a:pt x="3764" y="1131"/>
                </a:lnTo>
                <a:close/>
                <a:moveTo>
                  <a:pt x="3772" y="1131"/>
                </a:moveTo>
                <a:lnTo>
                  <a:pt x="3778" y="1131"/>
                </a:lnTo>
                <a:lnTo>
                  <a:pt x="3778" y="1133"/>
                </a:lnTo>
                <a:lnTo>
                  <a:pt x="3772" y="1133"/>
                </a:lnTo>
                <a:lnTo>
                  <a:pt x="3772" y="1131"/>
                </a:lnTo>
                <a:close/>
                <a:moveTo>
                  <a:pt x="3780" y="1131"/>
                </a:moveTo>
                <a:lnTo>
                  <a:pt x="3786" y="1131"/>
                </a:lnTo>
                <a:lnTo>
                  <a:pt x="3786" y="1133"/>
                </a:lnTo>
                <a:lnTo>
                  <a:pt x="3780" y="1133"/>
                </a:lnTo>
                <a:lnTo>
                  <a:pt x="3780" y="1131"/>
                </a:lnTo>
                <a:close/>
                <a:moveTo>
                  <a:pt x="3788" y="1131"/>
                </a:moveTo>
                <a:lnTo>
                  <a:pt x="3794" y="1131"/>
                </a:lnTo>
                <a:lnTo>
                  <a:pt x="3794" y="1133"/>
                </a:lnTo>
                <a:lnTo>
                  <a:pt x="3788" y="1133"/>
                </a:lnTo>
                <a:lnTo>
                  <a:pt x="3788" y="1131"/>
                </a:lnTo>
                <a:close/>
                <a:moveTo>
                  <a:pt x="3796" y="1131"/>
                </a:moveTo>
                <a:lnTo>
                  <a:pt x="3802" y="1131"/>
                </a:lnTo>
                <a:lnTo>
                  <a:pt x="3802" y="1133"/>
                </a:lnTo>
                <a:lnTo>
                  <a:pt x="3796" y="1133"/>
                </a:lnTo>
                <a:lnTo>
                  <a:pt x="3796" y="1131"/>
                </a:lnTo>
                <a:close/>
                <a:moveTo>
                  <a:pt x="3804" y="1131"/>
                </a:moveTo>
                <a:lnTo>
                  <a:pt x="3810" y="1131"/>
                </a:lnTo>
                <a:lnTo>
                  <a:pt x="3810" y="1133"/>
                </a:lnTo>
                <a:lnTo>
                  <a:pt x="3804" y="1133"/>
                </a:lnTo>
                <a:lnTo>
                  <a:pt x="3804" y="1131"/>
                </a:lnTo>
                <a:close/>
                <a:moveTo>
                  <a:pt x="3813" y="1131"/>
                </a:moveTo>
                <a:lnTo>
                  <a:pt x="3819" y="1131"/>
                </a:lnTo>
                <a:lnTo>
                  <a:pt x="3819" y="1133"/>
                </a:lnTo>
                <a:lnTo>
                  <a:pt x="3813" y="1133"/>
                </a:lnTo>
                <a:lnTo>
                  <a:pt x="3813" y="1131"/>
                </a:lnTo>
                <a:close/>
                <a:moveTo>
                  <a:pt x="3821" y="1131"/>
                </a:moveTo>
                <a:lnTo>
                  <a:pt x="3827" y="1131"/>
                </a:lnTo>
                <a:lnTo>
                  <a:pt x="3827" y="1133"/>
                </a:lnTo>
                <a:lnTo>
                  <a:pt x="3821" y="1133"/>
                </a:lnTo>
                <a:lnTo>
                  <a:pt x="3821" y="1131"/>
                </a:lnTo>
                <a:close/>
                <a:moveTo>
                  <a:pt x="3829" y="1131"/>
                </a:moveTo>
                <a:lnTo>
                  <a:pt x="3835" y="1131"/>
                </a:lnTo>
                <a:lnTo>
                  <a:pt x="3835" y="1133"/>
                </a:lnTo>
                <a:lnTo>
                  <a:pt x="3829" y="1133"/>
                </a:lnTo>
                <a:lnTo>
                  <a:pt x="3829" y="1131"/>
                </a:lnTo>
                <a:close/>
                <a:moveTo>
                  <a:pt x="3837" y="1131"/>
                </a:moveTo>
                <a:lnTo>
                  <a:pt x="3843" y="1131"/>
                </a:lnTo>
                <a:lnTo>
                  <a:pt x="3843" y="1133"/>
                </a:lnTo>
                <a:lnTo>
                  <a:pt x="3837" y="1133"/>
                </a:lnTo>
                <a:lnTo>
                  <a:pt x="3837" y="1131"/>
                </a:lnTo>
                <a:close/>
                <a:moveTo>
                  <a:pt x="3845" y="1131"/>
                </a:moveTo>
                <a:lnTo>
                  <a:pt x="3851" y="1131"/>
                </a:lnTo>
                <a:lnTo>
                  <a:pt x="3851" y="1133"/>
                </a:lnTo>
                <a:lnTo>
                  <a:pt x="3845" y="1133"/>
                </a:lnTo>
                <a:lnTo>
                  <a:pt x="3845" y="1131"/>
                </a:lnTo>
                <a:close/>
                <a:moveTo>
                  <a:pt x="3853" y="1131"/>
                </a:moveTo>
                <a:lnTo>
                  <a:pt x="3859" y="1131"/>
                </a:lnTo>
                <a:lnTo>
                  <a:pt x="3859" y="1133"/>
                </a:lnTo>
                <a:lnTo>
                  <a:pt x="3853" y="1133"/>
                </a:lnTo>
                <a:lnTo>
                  <a:pt x="3853" y="1131"/>
                </a:lnTo>
                <a:close/>
                <a:moveTo>
                  <a:pt x="3861" y="1131"/>
                </a:moveTo>
                <a:lnTo>
                  <a:pt x="3867" y="1131"/>
                </a:lnTo>
                <a:lnTo>
                  <a:pt x="3867" y="1133"/>
                </a:lnTo>
                <a:lnTo>
                  <a:pt x="3861" y="1133"/>
                </a:lnTo>
                <a:lnTo>
                  <a:pt x="3861" y="1131"/>
                </a:lnTo>
                <a:close/>
                <a:moveTo>
                  <a:pt x="3869" y="1131"/>
                </a:moveTo>
                <a:lnTo>
                  <a:pt x="3875" y="1131"/>
                </a:lnTo>
                <a:lnTo>
                  <a:pt x="3875" y="1133"/>
                </a:lnTo>
                <a:lnTo>
                  <a:pt x="3869" y="1133"/>
                </a:lnTo>
                <a:lnTo>
                  <a:pt x="3869" y="1131"/>
                </a:lnTo>
                <a:close/>
                <a:moveTo>
                  <a:pt x="3877" y="1131"/>
                </a:moveTo>
                <a:lnTo>
                  <a:pt x="3883" y="1131"/>
                </a:lnTo>
                <a:lnTo>
                  <a:pt x="3883" y="1133"/>
                </a:lnTo>
                <a:lnTo>
                  <a:pt x="3877" y="1133"/>
                </a:lnTo>
                <a:lnTo>
                  <a:pt x="3877" y="1131"/>
                </a:lnTo>
                <a:close/>
                <a:moveTo>
                  <a:pt x="3885" y="1131"/>
                </a:moveTo>
                <a:lnTo>
                  <a:pt x="3891" y="1131"/>
                </a:lnTo>
                <a:lnTo>
                  <a:pt x="3891" y="1133"/>
                </a:lnTo>
                <a:lnTo>
                  <a:pt x="3885" y="1133"/>
                </a:lnTo>
                <a:lnTo>
                  <a:pt x="3885" y="1131"/>
                </a:lnTo>
                <a:close/>
                <a:moveTo>
                  <a:pt x="3893" y="1131"/>
                </a:moveTo>
                <a:lnTo>
                  <a:pt x="3899" y="1131"/>
                </a:lnTo>
                <a:lnTo>
                  <a:pt x="3899" y="1133"/>
                </a:lnTo>
                <a:lnTo>
                  <a:pt x="3893" y="1133"/>
                </a:lnTo>
                <a:lnTo>
                  <a:pt x="3893" y="1131"/>
                </a:lnTo>
                <a:close/>
                <a:moveTo>
                  <a:pt x="3901" y="1131"/>
                </a:moveTo>
                <a:lnTo>
                  <a:pt x="3907" y="1131"/>
                </a:lnTo>
                <a:lnTo>
                  <a:pt x="3907" y="1133"/>
                </a:lnTo>
                <a:lnTo>
                  <a:pt x="3901" y="1133"/>
                </a:lnTo>
                <a:lnTo>
                  <a:pt x="3901" y="1131"/>
                </a:lnTo>
                <a:close/>
                <a:moveTo>
                  <a:pt x="3909" y="1131"/>
                </a:moveTo>
                <a:lnTo>
                  <a:pt x="3916" y="1131"/>
                </a:lnTo>
                <a:lnTo>
                  <a:pt x="3916" y="1133"/>
                </a:lnTo>
                <a:lnTo>
                  <a:pt x="3909" y="1133"/>
                </a:lnTo>
                <a:lnTo>
                  <a:pt x="3909" y="1131"/>
                </a:lnTo>
                <a:close/>
                <a:moveTo>
                  <a:pt x="3918" y="1131"/>
                </a:moveTo>
                <a:lnTo>
                  <a:pt x="3924" y="1131"/>
                </a:lnTo>
                <a:lnTo>
                  <a:pt x="3924" y="1133"/>
                </a:lnTo>
                <a:lnTo>
                  <a:pt x="3918" y="1133"/>
                </a:lnTo>
                <a:lnTo>
                  <a:pt x="3918" y="1131"/>
                </a:lnTo>
                <a:close/>
                <a:moveTo>
                  <a:pt x="3926" y="1131"/>
                </a:moveTo>
                <a:lnTo>
                  <a:pt x="3932" y="1131"/>
                </a:lnTo>
                <a:lnTo>
                  <a:pt x="3932" y="1133"/>
                </a:lnTo>
                <a:lnTo>
                  <a:pt x="3926" y="1133"/>
                </a:lnTo>
                <a:lnTo>
                  <a:pt x="3926" y="1131"/>
                </a:lnTo>
                <a:close/>
                <a:moveTo>
                  <a:pt x="3934" y="1131"/>
                </a:moveTo>
                <a:lnTo>
                  <a:pt x="3940" y="1131"/>
                </a:lnTo>
                <a:lnTo>
                  <a:pt x="3940" y="1133"/>
                </a:lnTo>
                <a:lnTo>
                  <a:pt x="3934" y="1133"/>
                </a:lnTo>
                <a:lnTo>
                  <a:pt x="3934" y="1131"/>
                </a:lnTo>
                <a:close/>
                <a:moveTo>
                  <a:pt x="3942" y="1131"/>
                </a:moveTo>
                <a:lnTo>
                  <a:pt x="3948" y="1131"/>
                </a:lnTo>
                <a:lnTo>
                  <a:pt x="3948" y="1133"/>
                </a:lnTo>
                <a:lnTo>
                  <a:pt x="3942" y="1133"/>
                </a:lnTo>
                <a:lnTo>
                  <a:pt x="3942" y="1131"/>
                </a:lnTo>
                <a:close/>
                <a:moveTo>
                  <a:pt x="3950" y="1131"/>
                </a:moveTo>
                <a:lnTo>
                  <a:pt x="3956" y="1131"/>
                </a:lnTo>
                <a:lnTo>
                  <a:pt x="3956" y="1133"/>
                </a:lnTo>
                <a:lnTo>
                  <a:pt x="3950" y="1133"/>
                </a:lnTo>
                <a:lnTo>
                  <a:pt x="3950" y="1131"/>
                </a:lnTo>
                <a:close/>
                <a:moveTo>
                  <a:pt x="3958" y="1131"/>
                </a:moveTo>
                <a:lnTo>
                  <a:pt x="3964" y="1131"/>
                </a:lnTo>
                <a:lnTo>
                  <a:pt x="3964" y="1133"/>
                </a:lnTo>
                <a:lnTo>
                  <a:pt x="3958" y="1133"/>
                </a:lnTo>
                <a:lnTo>
                  <a:pt x="3958" y="1131"/>
                </a:lnTo>
                <a:close/>
                <a:moveTo>
                  <a:pt x="3966" y="1131"/>
                </a:moveTo>
                <a:lnTo>
                  <a:pt x="3972" y="1131"/>
                </a:lnTo>
                <a:lnTo>
                  <a:pt x="3972" y="1133"/>
                </a:lnTo>
                <a:lnTo>
                  <a:pt x="3966" y="1133"/>
                </a:lnTo>
                <a:lnTo>
                  <a:pt x="3966" y="1131"/>
                </a:lnTo>
                <a:close/>
                <a:moveTo>
                  <a:pt x="3974" y="1131"/>
                </a:moveTo>
                <a:lnTo>
                  <a:pt x="3980" y="1131"/>
                </a:lnTo>
                <a:lnTo>
                  <a:pt x="3980" y="1133"/>
                </a:lnTo>
                <a:lnTo>
                  <a:pt x="3974" y="1133"/>
                </a:lnTo>
                <a:lnTo>
                  <a:pt x="3974" y="1131"/>
                </a:lnTo>
                <a:close/>
                <a:moveTo>
                  <a:pt x="3982" y="1131"/>
                </a:moveTo>
                <a:lnTo>
                  <a:pt x="3988" y="1131"/>
                </a:lnTo>
                <a:lnTo>
                  <a:pt x="3988" y="1133"/>
                </a:lnTo>
                <a:lnTo>
                  <a:pt x="3982" y="1133"/>
                </a:lnTo>
                <a:lnTo>
                  <a:pt x="3982" y="1131"/>
                </a:lnTo>
                <a:close/>
                <a:moveTo>
                  <a:pt x="3990" y="1131"/>
                </a:moveTo>
                <a:lnTo>
                  <a:pt x="3996" y="1131"/>
                </a:lnTo>
                <a:lnTo>
                  <a:pt x="3996" y="1133"/>
                </a:lnTo>
                <a:lnTo>
                  <a:pt x="3990" y="1133"/>
                </a:lnTo>
                <a:lnTo>
                  <a:pt x="3990" y="1131"/>
                </a:lnTo>
                <a:close/>
                <a:moveTo>
                  <a:pt x="3998" y="1131"/>
                </a:moveTo>
                <a:lnTo>
                  <a:pt x="4004" y="1131"/>
                </a:lnTo>
                <a:lnTo>
                  <a:pt x="4004" y="1133"/>
                </a:lnTo>
                <a:lnTo>
                  <a:pt x="3998" y="1133"/>
                </a:lnTo>
                <a:lnTo>
                  <a:pt x="3998" y="1131"/>
                </a:lnTo>
                <a:close/>
                <a:moveTo>
                  <a:pt x="4006" y="1131"/>
                </a:moveTo>
                <a:lnTo>
                  <a:pt x="4012" y="1131"/>
                </a:lnTo>
                <a:lnTo>
                  <a:pt x="4012" y="1133"/>
                </a:lnTo>
                <a:lnTo>
                  <a:pt x="4006" y="1133"/>
                </a:lnTo>
                <a:lnTo>
                  <a:pt x="4006" y="1131"/>
                </a:lnTo>
                <a:close/>
                <a:moveTo>
                  <a:pt x="4014" y="1131"/>
                </a:moveTo>
                <a:lnTo>
                  <a:pt x="4021" y="1131"/>
                </a:lnTo>
                <a:lnTo>
                  <a:pt x="4021" y="1133"/>
                </a:lnTo>
                <a:lnTo>
                  <a:pt x="4014" y="1133"/>
                </a:lnTo>
                <a:lnTo>
                  <a:pt x="4014" y="1131"/>
                </a:lnTo>
                <a:close/>
                <a:moveTo>
                  <a:pt x="4023" y="1131"/>
                </a:moveTo>
                <a:lnTo>
                  <a:pt x="4029" y="1131"/>
                </a:lnTo>
                <a:lnTo>
                  <a:pt x="4029" y="1133"/>
                </a:lnTo>
                <a:lnTo>
                  <a:pt x="4023" y="1133"/>
                </a:lnTo>
                <a:lnTo>
                  <a:pt x="4023" y="1131"/>
                </a:lnTo>
                <a:close/>
                <a:moveTo>
                  <a:pt x="4031" y="1131"/>
                </a:moveTo>
                <a:lnTo>
                  <a:pt x="4037" y="1131"/>
                </a:lnTo>
                <a:lnTo>
                  <a:pt x="4037" y="1133"/>
                </a:lnTo>
                <a:lnTo>
                  <a:pt x="4031" y="1133"/>
                </a:lnTo>
                <a:lnTo>
                  <a:pt x="4031" y="1131"/>
                </a:lnTo>
                <a:close/>
                <a:moveTo>
                  <a:pt x="4039" y="1131"/>
                </a:moveTo>
                <a:lnTo>
                  <a:pt x="4045" y="1131"/>
                </a:lnTo>
                <a:lnTo>
                  <a:pt x="4045" y="1133"/>
                </a:lnTo>
                <a:lnTo>
                  <a:pt x="4039" y="1133"/>
                </a:lnTo>
                <a:lnTo>
                  <a:pt x="4039" y="1131"/>
                </a:lnTo>
                <a:close/>
                <a:moveTo>
                  <a:pt x="4047" y="1131"/>
                </a:moveTo>
                <a:lnTo>
                  <a:pt x="4053" y="1131"/>
                </a:lnTo>
                <a:lnTo>
                  <a:pt x="4053" y="1133"/>
                </a:lnTo>
                <a:lnTo>
                  <a:pt x="4047" y="1133"/>
                </a:lnTo>
                <a:lnTo>
                  <a:pt x="4047" y="1131"/>
                </a:lnTo>
                <a:close/>
                <a:moveTo>
                  <a:pt x="4055" y="1131"/>
                </a:moveTo>
                <a:lnTo>
                  <a:pt x="4061" y="1131"/>
                </a:lnTo>
                <a:lnTo>
                  <a:pt x="4061" y="1133"/>
                </a:lnTo>
                <a:lnTo>
                  <a:pt x="4055" y="1133"/>
                </a:lnTo>
                <a:lnTo>
                  <a:pt x="4055" y="1131"/>
                </a:lnTo>
                <a:close/>
                <a:moveTo>
                  <a:pt x="4063" y="1131"/>
                </a:moveTo>
                <a:lnTo>
                  <a:pt x="4069" y="1131"/>
                </a:lnTo>
                <a:lnTo>
                  <a:pt x="4069" y="1133"/>
                </a:lnTo>
                <a:lnTo>
                  <a:pt x="4063" y="1133"/>
                </a:lnTo>
                <a:lnTo>
                  <a:pt x="4063" y="1131"/>
                </a:lnTo>
                <a:close/>
                <a:moveTo>
                  <a:pt x="4071" y="1131"/>
                </a:moveTo>
                <a:lnTo>
                  <a:pt x="4077" y="1131"/>
                </a:lnTo>
                <a:lnTo>
                  <a:pt x="4077" y="1133"/>
                </a:lnTo>
                <a:lnTo>
                  <a:pt x="4071" y="1133"/>
                </a:lnTo>
                <a:lnTo>
                  <a:pt x="4071" y="1131"/>
                </a:lnTo>
                <a:close/>
                <a:moveTo>
                  <a:pt x="4079" y="1131"/>
                </a:moveTo>
                <a:lnTo>
                  <a:pt x="4085" y="1131"/>
                </a:lnTo>
                <a:lnTo>
                  <a:pt x="4085" y="1133"/>
                </a:lnTo>
                <a:lnTo>
                  <a:pt x="4079" y="1133"/>
                </a:lnTo>
                <a:lnTo>
                  <a:pt x="4079" y="1131"/>
                </a:lnTo>
                <a:close/>
                <a:moveTo>
                  <a:pt x="4087" y="1131"/>
                </a:moveTo>
                <a:lnTo>
                  <a:pt x="4093" y="1131"/>
                </a:lnTo>
                <a:lnTo>
                  <a:pt x="4093" y="1133"/>
                </a:lnTo>
                <a:lnTo>
                  <a:pt x="4087" y="1133"/>
                </a:lnTo>
                <a:lnTo>
                  <a:pt x="4087" y="1131"/>
                </a:lnTo>
                <a:close/>
                <a:moveTo>
                  <a:pt x="4095" y="1131"/>
                </a:moveTo>
                <a:lnTo>
                  <a:pt x="4101" y="1131"/>
                </a:lnTo>
                <a:lnTo>
                  <a:pt x="4101" y="1133"/>
                </a:lnTo>
                <a:lnTo>
                  <a:pt x="4095" y="1133"/>
                </a:lnTo>
                <a:lnTo>
                  <a:pt x="4095" y="1131"/>
                </a:lnTo>
                <a:close/>
                <a:moveTo>
                  <a:pt x="4103" y="1131"/>
                </a:moveTo>
                <a:lnTo>
                  <a:pt x="4109" y="1131"/>
                </a:lnTo>
                <a:lnTo>
                  <a:pt x="4109" y="1133"/>
                </a:lnTo>
                <a:lnTo>
                  <a:pt x="4103" y="1133"/>
                </a:lnTo>
                <a:lnTo>
                  <a:pt x="4103" y="1131"/>
                </a:lnTo>
                <a:close/>
                <a:moveTo>
                  <a:pt x="4111" y="1131"/>
                </a:moveTo>
                <a:lnTo>
                  <a:pt x="4117" y="1131"/>
                </a:lnTo>
                <a:lnTo>
                  <a:pt x="4117" y="1133"/>
                </a:lnTo>
                <a:lnTo>
                  <a:pt x="4111" y="1133"/>
                </a:lnTo>
                <a:lnTo>
                  <a:pt x="4111" y="1131"/>
                </a:lnTo>
                <a:close/>
                <a:moveTo>
                  <a:pt x="4119" y="1131"/>
                </a:moveTo>
                <a:lnTo>
                  <a:pt x="4126" y="1131"/>
                </a:lnTo>
                <a:lnTo>
                  <a:pt x="4126" y="1133"/>
                </a:lnTo>
                <a:lnTo>
                  <a:pt x="4119" y="1133"/>
                </a:lnTo>
                <a:lnTo>
                  <a:pt x="4119" y="1131"/>
                </a:lnTo>
                <a:close/>
                <a:moveTo>
                  <a:pt x="4128" y="1131"/>
                </a:moveTo>
                <a:lnTo>
                  <a:pt x="4134" y="1131"/>
                </a:lnTo>
                <a:lnTo>
                  <a:pt x="4134" y="1133"/>
                </a:lnTo>
                <a:lnTo>
                  <a:pt x="4128" y="1133"/>
                </a:lnTo>
                <a:lnTo>
                  <a:pt x="4128" y="1131"/>
                </a:lnTo>
                <a:close/>
                <a:moveTo>
                  <a:pt x="4136" y="1131"/>
                </a:moveTo>
                <a:lnTo>
                  <a:pt x="4142" y="1131"/>
                </a:lnTo>
                <a:lnTo>
                  <a:pt x="4142" y="1133"/>
                </a:lnTo>
                <a:lnTo>
                  <a:pt x="4136" y="1133"/>
                </a:lnTo>
                <a:lnTo>
                  <a:pt x="4136" y="1131"/>
                </a:lnTo>
                <a:close/>
                <a:moveTo>
                  <a:pt x="4144" y="1131"/>
                </a:moveTo>
                <a:lnTo>
                  <a:pt x="4150" y="1131"/>
                </a:lnTo>
                <a:lnTo>
                  <a:pt x="4150" y="1133"/>
                </a:lnTo>
                <a:lnTo>
                  <a:pt x="4144" y="1133"/>
                </a:lnTo>
                <a:lnTo>
                  <a:pt x="4144" y="1131"/>
                </a:lnTo>
                <a:close/>
                <a:moveTo>
                  <a:pt x="4152" y="1131"/>
                </a:moveTo>
                <a:lnTo>
                  <a:pt x="4158" y="1131"/>
                </a:lnTo>
                <a:lnTo>
                  <a:pt x="4158" y="1133"/>
                </a:lnTo>
                <a:lnTo>
                  <a:pt x="4152" y="1133"/>
                </a:lnTo>
                <a:lnTo>
                  <a:pt x="4152" y="1131"/>
                </a:lnTo>
                <a:close/>
                <a:moveTo>
                  <a:pt x="4160" y="1131"/>
                </a:moveTo>
                <a:lnTo>
                  <a:pt x="4166" y="1131"/>
                </a:lnTo>
                <a:lnTo>
                  <a:pt x="4166" y="1133"/>
                </a:lnTo>
                <a:lnTo>
                  <a:pt x="4160" y="1133"/>
                </a:lnTo>
                <a:lnTo>
                  <a:pt x="4160" y="1131"/>
                </a:lnTo>
                <a:close/>
                <a:moveTo>
                  <a:pt x="4168" y="1131"/>
                </a:moveTo>
                <a:lnTo>
                  <a:pt x="4174" y="1131"/>
                </a:lnTo>
                <a:lnTo>
                  <a:pt x="4174" y="1133"/>
                </a:lnTo>
                <a:lnTo>
                  <a:pt x="4168" y="1133"/>
                </a:lnTo>
                <a:lnTo>
                  <a:pt x="4168" y="1131"/>
                </a:lnTo>
                <a:close/>
                <a:moveTo>
                  <a:pt x="4176" y="1131"/>
                </a:moveTo>
                <a:lnTo>
                  <a:pt x="4182" y="1131"/>
                </a:lnTo>
                <a:lnTo>
                  <a:pt x="4182" y="1133"/>
                </a:lnTo>
                <a:lnTo>
                  <a:pt x="4176" y="1133"/>
                </a:lnTo>
                <a:lnTo>
                  <a:pt x="4176" y="1131"/>
                </a:lnTo>
                <a:close/>
                <a:moveTo>
                  <a:pt x="4184" y="1131"/>
                </a:moveTo>
                <a:lnTo>
                  <a:pt x="4190" y="1131"/>
                </a:lnTo>
                <a:lnTo>
                  <a:pt x="4190" y="1133"/>
                </a:lnTo>
                <a:lnTo>
                  <a:pt x="4184" y="1133"/>
                </a:lnTo>
                <a:lnTo>
                  <a:pt x="4184" y="1131"/>
                </a:lnTo>
                <a:close/>
                <a:moveTo>
                  <a:pt x="4192" y="1131"/>
                </a:moveTo>
                <a:lnTo>
                  <a:pt x="4198" y="1131"/>
                </a:lnTo>
                <a:lnTo>
                  <a:pt x="4198" y="1133"/>
                </a:lnTo>
                <a:lnTo>
                  <a:pt x="4192" y="1133"/>
                </a:lnTo>
                <a:lnTo>
                  <a:pt x="4192" y="1131"/>
                </a:lnTo>
                <a:close/>
                <a:moveTo>
                  <a:pt x="4200" y="1131"/>
                </a:moveTo>
                <a:lnTo>
                  <a:pt x="4206" y="1131"/>
                </a:lnTo>
                <a:lnTo>
                  <a:pt x="4206" y="1133"/>
                </a:lnTo>
                <a:lnTo>
                  <a:pt x="4200" y="1133"/>
                </a:lnTo>
                <a:lnTo>
                  <a:pt x="4200" y="1131"/>
                </a:lnTo>
                <a:close/>
                <a:moveTo>
                  <a:pt x="4208" y="1131"/>
                </a:moveTo>
                <a:lnTo>
                  <a:pt x="4214" y="1131"/>
                </a:lnTo>
                <a:lnTo>
                  <a:pt x="4214" y="1133"/>
                </a:lnTo>
                <a:lnTo>
                  <a:pt x="4208" y="1133"/>
                </a:lnTo>
                <a:lnTo>
                  <a:pt x="4208" y="1131"/>
                </a:lnTo>
                <a:close/>
                <a:moveTo>
                  <a:pt x="4216" y="1131"/>
                </a:moveTo>
                <a:lnTo>
                  <a:pt x="4222" y="1131"/>
                </a:lnTo>
                <a:lnTo>
                  <a:pt x="4222" y="1133"/>
                </a:lnTo>
                <a:lnTo>
                  <a:pt x="4216" y="1133"/>
                </a:lnTo>
                <a:lnTo>
                  <a:pt x="4216" y="1131"/>
                </a:lnTo>
                <a:close/>
                <a:moveTo>
                  <a:pt x="4224" y="1131"/>
                </a:moveTo>
                <a:lnTo>
                  <a:pt x="4231" y="1131"/>
                </a:lnTo>
                <a:lnTo>
                  <a:pt x="4231" y="1133"/>
                </a:lnTo>
                <a:lnTo>
                  <a:pt x="4224" y="1133"/>
                </a:lnTo>
                <a:lnTo>
                  <a:pt x="4224" y="1131"/>
                </a:lnTo>
                <a:close/>
                <a:moveTo>
                  <a:pt x="4233" y="1131"/>
                </a:moveTo>
                <a:lnTo>
                  <a:pt x="4239" y="1131"/>
                </a:lnTo>
                <a:lnTo>
                  <a:pt x="4239" y="1133"/>
                </a:lnTo>
                <a:lnTo>
                  <a:pt x="4233" y="1133"/>
                </a:lnTo>
                <a:lnTo>
                  <a:pt x="4233" y="1131"/>
                </a:lnTo>
                <a:close/>
                <a:moveTo>
                  <a:pt x="4241" y="1131"/>
                </a:moveTo>
                <a:lnTo>
                  <a:pt x="4247" y="1131"/>
                </a:lnTo>
                <a:lnTo>
                  <a:pt x="4247" y="1133"/>
                </a:lnTo>
                <a:lnTo>
                  <a:pt x="4241" y="1133"/>
                </a:lnTo>
                <a:lnTo>
                  <a:pt x="4241" y="1131"/>
                </a:lnTo>
                <a:close/>
                <a:moveTo>
                  <a:pt x="4249" y="1131"/>
                </a:moveTo>
                <a:lnTo>
                  <a:pt x="4255" y="1131"/>
                </a:lnTo>
                <a:lnTo>
                  <a:pt x="4255" y="1133"/>
                </a:lnTo>
                <a:lnTo>
                  <a:pt x="4249" y="1133"/>
                </a:lnTo>
                <a:lnTo>
                  <a:pt x="4249" y="1131"/>
                </a:lnTo>
                <a:close/>
                <a:moveTo>
                  <a:pt x="4257" y="1131"/>
                </a:moveTo>
                <a:lnTo>
                  <a:pt x="4263" y="1131"/>
                </a:lnTo>
                <a:lnTo>
                  <a:pt x="4263" y="1133"/>
                </a:lnTo>
                <a:lnTo>
                  <a:pt x="4257" y="1133"/>
                </a:lnTo>
                <a:lnTo>
                  <a:pt x="4257" y="1131"/>
                </a:lnTo>
                <a:close/>
                <a:moveTo>
                  <a:pt x="4265" y="1131"/>
                </a:moveTo>
                <a:lnTo>
                  <a:pt x="4271" y="1131"/>
                </a:lnTo>
                <a:lnTo>
                  <a:pt x="4271" y="1133"/>
                </a:lnTo>
                <a:lnTo>
                  <a:pt x="4265" y="1133"/>
                </a:lnTo>
                <a:lnTo>
                  <a:pt x="4265" y="1131"/>
                </a:lnTo>
                <a:close/>
                <a:moveTo>
                  <a:pt x="4273" y="1131"/>
                </a:moveTo>
                <a:lnTo>
                  <a:pt x="4279" y="1131"/>
                </a:lnTo>
                <a:lnTo>
                  <a:pt x="4279" y="1133"/>
                </a:lnTo>
                <a:lnTo>
                  <a:pt x="4273" y="1133"/>
                </a:lnTo>
                <a:lnTo>
                  <a:pt x="4273" y="1131"/>
                </a:lnTo>
                <a:close/>
                <a:moveTo>
                  <a:pt x="4281" y="1131"/>
                </a:moveTo>
                <a:lnTo>
                  <a:pt x="4287" y="1131"/>
                </a:lnTo>
                <a:lnTo>
                  <a:pt x="4287" y="1133"/>
                </a:lnTo>
                <a:lnTo>
                  <a:pt x="4281" y="1133"/>
                </a:lnTo>
                <a:lnTo>
                  <a:pt x="4281" y="1131"/>
                </a:lnTo>
                <a:close/>
                <a:moveTo>
                  <a:pt x="4289" y="1131"/>
                </a:moveTo>
                <a:lnTo>
                  <a:pt x="4295" y="1131"/>
                </a:lnTo>
                <a:lnTo>
                  <a:pt x="4295" y="1133"/>
                </a:lnTo>
                <a:lnTo>
                  <a:pt x="4289" y="1133"/>
                </a:lnTo>
                <a:lnTo>
                  <a:pt x="4289" y="1131"/>
                </a:lnTo>
                <a:close/>
                <a:moveTo>
                  <a:pt x="4297" y="1131"/>
                </a:moveTo>
                <a:lnTo>
                  <a:pt x="4303" y="1131"/>
                </a:lnTo>
                <a:lnTo>
                  <a:pt x="4303" y="1133"/>
                </a:lnTo>
                <a:lnTo>
                  <a:pt x="4297" y="1133"/>
                </a:lnTo>
                <a:lnTo>
                  <a:pt x="4297" y="1131"/>
                </a:lnTo>
                <a:close/>
                <a:moveTo>
                  <a:pt x="4305" y="1131"/>
                </a:moveTo>
                <a:lnTo>
                  <a:pt x="4311" y="1131"/>
                </a:lnTo>
                <a:lnTo>
                  <a:pt x="4311" y="1133"/>
                </a:lnTo>
                <a:lnTo>
                  <a:pt x="4305" y="1133"/>
                </a:lnTo>
                <a:lnTo>
                  <a:pt x="4305" y="1131"/>
                </a:lnTo>
                <a:close/>
                <a:moveTo>
                  <a:pt x="4313" y="1131"/>
                </a:moveTo>
                <a:lnTo>
                  <a:pt x="4319" y="1131"/>
                </a:lnTo>
                <a:lnTo>
                  <a:pt x="4319" y="1133"/>
                </a:lnTo>
                <a:lnTo>
                  <a:pt x="4313" y="1133"/>
                </a:lnTo>
                <a:lnTo>
                  <a:pt x="4313" y="1131"/>
                </a:lnTo>
                <a:close/>
                <a:moveTo>
                  <a:pt x="4321" y="1131"/>
                </a:moveTo>
                <a:lnTo>
                  <a:pt x="4327" y="1131"/>
                </a:lnTo>
                <a:lnTo>
                  <a:pt x="4327" y="1133"/>
                </a:lnTo>
                <a:lnTo>
                  <a:pt x="4321" y="1133"/>
                </a:lnTo>
                <a:lnTo>
                  <a:pt x="4321" y="1131"/>
                </a:lnTo>
                <a:close/>
                <a:moveTo>
                  <a:pt x="4330" y="1131"/>
                </a:moveTo>
                <a:lnTo>
                  <a:pt x="4336" y="1131"/>
                </a:lnTo>
                <a:lnTo>
                  <a:pt x="4336" y="1133"/>
                </a:lnTo>
                <a:lnTo>
                  <a:pt x="4330" y="1133"/>
                </a:lnTo>
                <a:lnTo>
                  <a:pt x="4330" y="1131"/>
                </a:lnTo>
                <a:close/>
                <a:moveTo>
                  <a:pt x="4338" y="1131"/>
                </a:moveTo>
                <a:lnTo>
                  <a:pt x="4344" y="1131"/>
                </a:lnTo>
                <a:lnTo>
                  <a:pt x="4344" y="1133"/>
                </a:lnTo>
                <a:lnTo>
                  <a:pt x="4338" y="1133"/>
                </a:lnTo>
                <a:lnTo>
                  <a:pt x="4338" y="1131"/>
                </a:lnTo>
                <a:close/>
                <a:moveTo>
                  <a:pt x="4346" y="1131"/>
                </a:moveTo>
                <a:lnTo>
                  <a:pt x="4352" y="1131"/>
                </a:lnTo>
                <a:lnTo>
                  <a:pt x="4352" y="1133"/>
                </a:lnTo>
                <a:lnTo>
                  <a:pt x="4346" y="1133"/>
                </a:lnTo>
                <a:lnTo>
                  <a:pt x="4346" y="1131"/>
                </a:lnTo>
                <a:close/>
                <a:moveTo>
                  <a:pt x="4354" y="1131"/>
                </a:moveTo>
                <a:lnTo>
                  <a:pt x="4360" y="1131"/>
                </a:lnTo>
                <a:lnTo>
                  <a:pt x="4360" y="1133"/>
                </a:lnTo>
                <a:lnTo>
                  <a:pt x="4354" y="1133"/>
                </a:lnTo>
                <a:lnTo>
                  <a:pt x="4354" y="1131"/>
                </a:lnTo>
                <a:close/>
                <a:moveTo>
                  <a:pt x="4362" y="1131"/>
                </a:moveTo>
                <a:lnTo>
                  <a:pt x="4368" y="1131"/>
                </a:lnTo>
                <a:lnTo>
                  <a:pt x="4368" y="1133"/>
                </a:lnTo>
                <a:lnTo>
                  <a:pt x="4362" y="1133"/>
                </a:lnTo>
                <a:lnTo>
                  <a:pt x="4362" y="1131"/>
                </a:lnTo>
                <a:close/>
                <a:moveTo>
                  <a:pt x="4370" y="1131"/>
                </a:moveTo>
                <a:lnTo>
                  <a:pt x="4376" y="1131"/>
                </a:lnTo>
                <a:lnTo>
                  <a:pt x="4376" y="1133"/>
                </a:lnTo>
                <a:lnTo>
                  <a:pt x="4370" y="1133"/>
                </a:lnTo>
                <a:lnTo>
                  <a:pt x="4370" y="1131"/>
                </a:lnTo>
                <a:close/>
                <a:moveTo>
                  <a:pt x="4378" y="1131"/>
                </a:moveTo>
                <a:lnTo>
                  <a:pt x="4384" y="1131"/>
                </a:lnTo>
                <a:lnTo>
                  <a:pt x="4384" y="1133"/>
                </a:lnTo>
                <a:lnTo>
                  <a:pt x="4378" y="1133"/>
                </a:lnTo>
                <a:lnTo>
                  <a:pt x="4378" y="1131"/>
                </a:lnTo>
                <a:close/>
                <a:moveTo>
                  <a:pt x="4386" y="1131"/>
                </a:moveTo>
                <a:lnTo>
                  <a:pt x="4392" y="1131"/>
                </a:lnTo>
                <a:lnTo>
                  <a:pt x="4392" y="1133"/>
                </a:lnTo>
                <a:lnTo>
                  <a:pt x="4386" y="1133"/>
                </a:lnTo>
                <a:lnTo>
                  <a:pt x="4386" y="1131"/>
                </a:lnTo>
                <a:close/>
                <a:moveTo>
                  <a:pt x="4394" y="1131"/>
                </a:moveTo>
                <a:lnTo>
                  <a:pt x="4400" y="1131"/>
                </a:lnTo>
                <a:lnTo>
                  <a:pt x="4400" y="1133"/>
                </a:lnTo>
                <a:lnTo>
                  <a:pt x="4394" y="1133"/>
                </a:lnTo>
                <a:lnTo>
                  <a:pt x="4394" y="1131"/>
                </a:lnTo>
                <a:close/>
                <a:moveTo>
                  <a:pt x="4402" y="1131"/>
                </a:moveTo>
                <a:lnTo>
                  <a:pt x="4408" y="1131"/>
                </a:lnTo>
                <a:lnTo>
                  <a:pt x="4408" y="1133"/>
                </a:lnTo>
                <a:lnTo>
                  <a:pt x="4402" y="1133"/>
                </a:lnTo>
                <a:lnTo>
                  <a:pt x="4402" y="1131"/>
                </a:lnTo>
                <a:close/>
                <a:moveTo>
                  <a:pt x="4410" y="1131"/>
                </a:moveTo>
                <a:lnTo>
                  <a:pt x="4416" y="1131"/>
                </a:lnTo>
                <a:lnTo>
                  <a:pt x="4416" y="1133"/>
                </a:lnTo>
                <a:lnTo>
                  <a:pt x="4410" y="1133"/>
                </a:lnTo>
                <a:lnTo>
                  <a:pt x="4410" y="1131"/>
                </a:lnTo>
                <a:close/>
                <a:moveTo>
                  <a:pt x="4418" y="1131"/>
                </a:moveTo>
                <a:lnTo>
                  <a:pt x="4424" y="1131"/>
                </a:lnTo>
                <a:lnTo>
                  <a:pt x="4424" y="1133"/>
                </a:lnTo>
                <a:lnTo>
                  <a:pt x="4418" y="1133"/>
                </a:lnTo>
                <a:lnTo>
                  <a:pt x="4418" y="1131"/>
                </a:lnTo>
                <a:close/>
                <a:moveTo>
                  <a:pt x="4426" y="1131"/>
                </a:moveTo>
                <a:lnTo>
                  <a:pt x="4433" y="1131"/>
                </a:lnTo>
                <a:lnTo>
                  <a:pt x="4433" y="1133"/>
                </a:lnTo>
                <a:lnTo>
                  <a:pt x="4426" y="1133"/>
                </a:lnTo>
                <a:lnTo>
                  <a:pt x="4426" y="1131"/>
                </a:lnTo>
                <a:close/>
                <a:moveTo>
                  <a:pt x="4435" y="1131"/>
                </a:moveTo>
                <a:lnTo>
                  <a:pt x="4441" y="1131"/>
                </a:lnTo>
                <a:lnTo>
                  <a:pt x="4441" y="1133"/>
                </a:lnTo>
                <a:lnTo>
                  <a:pt x="4435" y="1133"/>
                </a:lnTo>
                <a:lnTo>
                  <a:pt x="4435" y="1131"/>
                </a:lnTo>
                <a:close/>
                <a:moveTo>
                  <a:pt x="4443" y="1131"/>
                </a:moveTo>
                <a:lnTo>
                  <a:pt x="4449" y="1131"/>
                </a:lnTo>
                <a:lnTo>
                  <a:pt x="4449" y="1133"/>
                </a:lnTo>
                <a:lnTo>
                  <a:pt x="4443" y="1133"/>
                </a:lnTo>
                <a:lnTo>
                  <a:pt x="4443" y="1131"/>
                </a:lnTo>
                <a:close/>
                <a:moveTo>
                  <a:pt x="4451" y="1131"/>
                </a:moveTo>
                <a:lnTo>
                  <a:pt x="4457" y="1131"/>
                </a:lnTo>
                <a:lnTo>
                  <a:pt x="4457" y="1133"/>
                </a:lnTo>
                <a:lnTo>
                  <a:pt x="4451" y="1133"/>
                </a:lnTo>
                <a:lnTo>
                  <a:pt x="4451" y="1131"/>
                </a:lnTo>
                <a:close/>
                <a:moveTo>
                  <a:pt x="4459" y="1131"/>
                </a:moveTo>
                <a:lnTo>
                  <a:pt x="4465" y="1131"/>
                </a:lnTo>
                <a:lnTo>
                  <a:pt x="4465" y="1133"/>
                </a:lnTo>
                <a:lnTo>
                  <a:pt x="4459" y="1133"/>
                </a:lnTo>
                <a:lnTo>
                  <a:pt x="4459" y="1131"/>
                </a:lnTo>
                <a:close/>
                <a:moveTo>
                  <a:pt x="4467" y="1131"/>
                </a:moveTo>
                <a:lnTo>
                  <a:pt x="4473" y="1131"/>
                </a:lnTo>
                <a:lnTo>
                  <a:pt x="4473" y="1133"/>
                </a:lnTo>
                <a:lnTo>
                  <a:pt x="4467" y="1133"/>
                </a:lnTo>
                <a:lnTo>
                  <a:pt x="4467" y="1131"/>
                </a:lnTo>
                <a:close/>
                <a:moveTo>
                  <a:pt x="4475" y="1131"/>
                </a:moveTo>
                <a:lnTo>
                  <a:pt x="4476" y="1131"/>
                </a:lnTo>
                <a:lnTo>
                  <a:pt x="4476" y="1133"/>
                </a:lnTo>
                <a:lnTo>
                  <a:pt x="4475" y="1133"/>
                </a:lnTo>
                <a:lnTo>
                  <a:pt x="4475" y="1131"/>
                </a:lnTo>
                <a:close/>
                <a:moveTo>
                  <a:pt x="0" y="566"/>
                </a:moveTo>
                <a:lnTo>
                  <a:pt x="6" y="566"/>
                </a:lnTo>
                <a:lnTo>
                  <a:pt x="6" y="568"/>
                </a:lnTo>
                <a:lnTo>
                  <a:pt x="0" y="568"/>
                </a:lnTo>
                <a:lnTo>
                  <a:pt x="0" y="566"/>
                </a:lnTo>
                <a:close/>
                <a:moveTo>
                  <a:pt x="8" y="566"/>
                </a:moveTo>
                <a:lnTo>
                  <a:pt x="14" y="566"/>
                </a:lnTo>
                <a:lnTo>
                  <a:pt x="14" y="568"/>
                </a:lnTo>
                <a:lnTo>
                  <a:pt x="8" y="568"/>
                </a:lnTo>
                <a:lnTo>
                  <a:pt x="8" y="566"/>
                </a:lnTo>
                <a:close/>
                <a:moveTo>
                  <a:pt x="16" y="566"/>
                </a:moveTo>
                <a:lnTo>
                  <a:pt x="22" y="566"/>
                </a:lnTo>
                <a:lnTo>
                  <a:pt x="22" y="568"/>
                </a:lnTo>
                <a:lnTo>
                  <a:pt x="16" y="568"/>
                </a:lnTo>
                <a:lnTo>
                  <a:pt x="16" y="566"/>
                </a:lnTo>
                <a:close/>
                <a:moveTo>
                  <a:pt x="24" y="566"/>
                </a:moveTo>
                <a:lnTo>
                  <a:pt x="30" y="566"/>
                </a:lnTo>
                <a:lnTo>
                  <a:pt x="30" y="568"/>
                </a:lnTo>
                <a:lnTo>
                  <a:pt x="24" y="568"/>
                </a:lnTo>
                <a:lnTo>
                  <a:pt x="24" y="566"/>
                </a:lnTo>
                <a:close/>
                <a:moveTo>
                  <a:pt x="32" y="566"/>
                </a:moveTo>
                <a:lnTo>
                  <a:pt x="38" y="566"/>
                </a:lnTo>
                <a:lnTo>
                  <a:pt x="38" y="568"/>
                </a:lnTo>
                <a:lnTo>
                  <a:pt x="32" y="568"/>
                </a:lnTo>
                <a:lnTo>
                  <a:pt x="32" y="566"/>
                </a:lnTo>
                <a:close/>
                <a:moveTo>
                  <a:pt x="40" y="566"/>
                </a:moveTo>
                <a:lnTo>
                  <a:pt x="46" y="566"/>
                </a:lnTo>
                <a:lnTo>
                  <a:pt x="46" y="568"/>
                </a:lnTo>
                <a:lnTo>
                  <a:pt x="40" y="568"/>
                </a:lnTo>
                <a:lnTo>
                  <a:pt x="40" y="566"/>
                </a:lnTo>
                <a:close/>
                <a:moveTo>
                  <a:pt x="48" y="566"/>
                </a:moveTo>
                <a:lnTo>
                  <a:pt x="54" y="566"/>
                </a:lnTo>
                <a:lnTo>
                  <a:pt x="54" y="568"/>
                </a:lnTo>
                <a:lnTo>
                  <a:pt x="48" y="568"/>
                </a:lnTo>
                <a:lnTo>
                  <a:pt x="48" y="566"/>
                </a:lnTo>
                <a:close/>
                <a:moveTo>
                  <a:pt x="56" y="566"/>
                </a:moveTo>
                <a:lnTo>
                  <a:pt x="62" y="566"/>
                </a:lnTo>
                <a:lnTo>
                  <a:pt x="62" y="568"/>
                </a:lnTo>
                <a:lnTo>
                  <a:pt x="56" y="568"/>
                </a:lnTo>
                <a:lnTo>
                  <a:pt x="56" y="566"/>
                </a:lnTo>
                <a:close/>
                <a:moveTo>
                  <a:pt x="64" y="566"/>
                </a:moveTo>
                <a:lnTo>
                  <a:pt x="70" y="566"/>
                </a:lnTo>
                <a:lnTo>
                  <a:pt x="70" y="568"/>
                </a:lnTo>
                <a:lnTo>
                  <a:pt x="64" y="568"/>
                </a:lnTo>
                <a:lnTo>
                  <a:pt x="64" y="566"/>
                </a:lnTo>
                <a:close/>
                <a:moveTo>
                  <a:pt x="72" y="566"/>
                </a:moveTo>
                <a:lnTo>
                  <a:pt x="78" y="566"/>
                </a:lnTo>
                <a:lnTo>
                  <a:pt x="78" y="568"/>
                </a:lnTo>
                <a:lnTo>
                  <a:pt x="72" y="568"/>
                </a:lnTo>
                <a:lnTo>
                  <a:pt x="72" y="566"/>
                </a:lnTo>
                <a:close/>
                <a:moveTo>
                  <a:pt x="80" y="566"/>
                </a:moveTo>
                <a:lnTo>
                  <a:pt x="87" y="566"/>
                </a:lnTo>
                <a:lnTo>
                  <a:pt x="87" y="568"/>
                </a:lnTo>
                <a:lnTo>
                  <a:pt x="80" y="568"/>
                </a:lnTo>
                <a:lnTo>
                  <a:pt x="80" y="566"/>
                </a:lnTo>
                <a:close/>
                <a:moveTo>
                  <a:pt x="89" y="566"/>
                </a:moveTo>
                <a:lnTo>
                  <a:pt x="95" y="566"/>
                </a:lnTo>
                <a:lnTo>
                  <a:pt x="95" y="568"/>
                </a:lnTo>
                <a:lnTo>
                  <a:pt x="89" y="568"/>
                </a:lnTo>
                <a:lnTo>
                  <a:pt x="89" y="566"/>
                </a:lnTo>
                <a:close/>
                <a:moveTo>
                  <a:pt x="97" y="566"/>
                </a:moveTo>
                <a:lnTo>
                  <a:pt x="103" y="566"/>
                </a:lnTo>
                <a:lnTo>
                  <a:pt x="103" y="568"/>
                </a:lnTo>
                <a:lnTo>
                  <a:pt x="97" y="568"/>
                </a:lnTo>
                <a:lnTo>
                  <a:pt x="97" y="566"/>
                </a:lnTo>
                <a:close/>
                <a:moveTo>
                  <a:pt x="105" y="566"/>
                </a:moveTo>
                <a:lnTo>
                  <a:pt x="111" y="566"/>
                </a:lnTo>
                <a:lnTo>
                  <a:pt x="111" y="568"/>
                </a:lnTo>
                <a:lnTo>
                  <a:pt x="105" y="568"/>
                </a:lnTo>
                <a:lnTo>
                  <a:pt x="105" y="566"/>
                </a:lnTo>
                <a:close/>
                <a:moveTo>
                  <a:pt x="113" y="566"/>
                </a:moveTo>
                <a:lnTo>
                  <a:pt x="119" y="566"/>
                </a:lnTo>
                <a:lnTo>
                  <a:pt x="119" y="568"/>
                </a:lnTo>
                <a:lnTo>
                  <a:pt x="113" y="568"/>
                </a:lnTo>
                <a:lnTo>
                  <a:pt x="113" y="566"/>
                </a:lnTo>
                <a:close/>
                <a:moveTo>
                  <a:pt x="121" y="566"/>
                </a:moveTo>
                <a:lnTo>
                  <a:pt x="127" y="566"/>
                </a:lnTo>
                <a:lnTo>
                  <a:pt x="127" y="568"/>
                </a:lnTo>
                <a:lnTo>
                  <a:pt x="121" y="568"/>
                </a:lnTo>
                <a:lnTo>
                  <a:pt x="121" y="566"/>
                </a:lnTo>
                <a:close/>
                <a:moveTo>
                  <a:pt x="129" y="566"/>
                </a:moveTo>
                <a:lnTo>
                  <a:pt x="135" y="566"/>
                </a:lnTo>
                <a:lnTo>
                  <a:pt x="135" y="568"/>
                </a:lnTo>
                <a:lnTo>
                  <a:pt x="129" y="568"/>
                </a:lnTo>
                <a:lnTo>
                  <a:pt x="129" y="566"/>
                </a:lnTo>
                <a:close/>
                <a:moveTo>
                  <a:pt x="137" y="566"/>
                </a:moveTo>
                <a:lnTo>
                  <a:pt x="143" y="566"/>
                </a:lnTo>
                <a:lnTo>
                  <a:pt x="143" y="568"/>
                </a:lnTo>
                <a:lnTo>
                  <a:pt x="137" y="568"/>
                </a:lnTo>
                <a:lnTo>
                  <a:pt x="137" y="566"/>
                </a:lnTo>
                <a:close/>
                <a:moveTo>
                  <a:pt x="145" y="566"/>
                </a:moveTo>
                <a:lnTo>
                  <a:pt x="151" y="566"/>
                </a:lnTo>
                <a:lnTo>
                  <a:pt x="151" y="568"/>
                </a:lnTo>
                <a:lnTo>
                  <a:pt x="145" y="568"/>
                </a:lnTo>
                <a:lnTo>
                  <a:pt x="145" y="566"/>
                </a:lnTo>
                <a:close/>
                <a:moveTo>
                  <a:pt x="153" y="566"/>
                </a:moveTo>
                <a:lnTo>
                  <a:pt x="159" y="566"/>
                </a:lnTo>
                <a:lnTo>
                  <a:pt x="159" y="568"/>
                </a:lnTo>
                <a:lnTo>
                  <a:pt x="153" y="568"/>
                </a:lnTo>
                <a:lnTo>
                  <a:pt x="153" y="566"/>
                </a:lnTo>
                <a:close/>
                <a:moveTo>
                  <a:pt x="161" y="566"/>
                </a:moveTo>
                <a:lnTo>
                  <a:pt x="167" y="566"/>
                </a:lnTo>
                <a:lnTo>
                  <a:pt x="167" y="568"/>
                </a:lnTo>
                <a:lnTo>
                  <a:pt x="161" y="568"/>
                </a:lnTo>
                <a:lnTo>
                  <a:pt x="161" y="566"/>
                </a:lnTo>
                <a:close/>
                <a:moveTo>
                  <a:pt x="169" y="566"/>
                </a:moveTo>
                <a:lnTo>
                  <a:pt x="175" y="566"/>
                </a:lnTo>
                <a:lnTo>
                  <a:pt x="175" y="568"/>
                </a:lnTo>
                <a:lnTo>
                  <a:pt x="169" y="568"/>
                </a:lnTo>
                <a:lnTo>
                  <a:pt x="169" y="566"/>
                </a:lnTo>
                <a:close/>
                <a:moveTo>
                  <a:pt x="177" y="566"/>
                </a:moveTo>
                <a:lnTo>
                  <a:pt x="183" y="566"/>
                </a:lnTo>
                <a:lnTo>
                  <a:pt x="183" y="568"/>
                </a:lnTo>
                <a:lnTo>
                  <a:pt x="177" y="568"/>
                </a:lnTo>
                <a:lnTo>
                  <a:pt x="177" y="566"/>
                </a:lnTo>
                <a:close/>
                <a:moveTo>
                  <a:pt x="185" y="566"/>
                </a:moveTo>
                <a:lnTo>
                  <a:pt x="192" y="566"/>
                </a:lnTo>
                <a:lnTo>
                  <a:pt x="192" y="568"/>
                </a:lnTo>
                <a:lnTo>
                  <a:pt x="185" y="568"/>
                </a:lnTo>
                <a:lnTo>
                  <a:pt x="185" y="566"/>
                </a:lnTo>
                <a:close/>
                <a:moveTo>
                  <a:pt x="194" y="566"/>
                </a:moveTo>
                <a:lnTo>
                  <a:pt x="200" y="566"/>
                </a:lnTo>
                <a:lnTo>
                  <a:pt x="200" y="568"/>
                </a:lnTo>
                <a:lnTo>
                  <a:pt x="194" y="568"/>
                </a:lnTo>
                <a:lnTo>
                  <a:pt x="194" y="566"/>
                </a:lnTo>
                <a:close/>
                <a:moveTo>
                  <a:pt x="202" y="566"/>
                </a:moveTo>
                <a:lnTo>
                  <a:pt x="208" y="566"/>
                </a:lnTo>
                <a:lnTo>
                  <a:pt x="208" y="568"/>
                </a:lnTo>
                <a:lnTo>
                  <a:pt x="202" y="568"/>
                </a:lnTo>
                <a:lnTo>
                  <a:pt x="202" y="566"/>
                </a:lnTo>
                <a:close/>
                <a:moveTo>
                  <a:pt x="210" y="566"/>
                </a:moveTo>
                <a:lnTo>
                  <a:pt x="216" y="566"/>
                </a:lnTo>
                <a:lnTo>
                  <a:pt x="216" y="568"/>
                </a:lnTo>
                <a:lnTo>
                  <a:pt x="210" y="568"/>
                </a:lnTo>
                <a:lnTo>
                  <a:pt x="210" y="566"/>
                </a:lnTo>
                <a:close/>
                <a:moveTo>
                  <a:pt x="218" y="566"/>
                </a:moveTo>
                <a:lnTo>
                  <a:pt x="224" y="566"/>
                </a:lnTo>
                <a:lnTo>
                  <a:pt x="224" y="568"/>
                </a:lnTo>
                <a:lnTo>
                  <a:pt x="218" y="568"/>
                </a:lnTo>
                <a:lnTo>
                  <a:pt x="218" y="566"/>
                </a:lnTo>
                <a:close/>
                <a:moveTo>
                  <a:pt x="226" y="566"/>
                </a:moveTo>
                <a:lnTo>
                  <a:pt x="232" y="566"/>
                </a:lnTo>
                <a:lnTo>
                  <a:pt x="232" y="568"/>
                </a:lnTo>
                <a:lnTo>
                  <a:pt x="226" y="568"/>
                </a:lnTo>
                <a:lnTo>
                  <a:pt x="226" y="566"/>
                </a:lnTo>
                <a:close/>
                <a:moveTo>
                  <a:pt x="234" y="566"/>
                </a:moveTo>
                <a:lnTo>
                  <a:pt x="240" y="566"/>
                </a:lnTo>
                <a:lnTo>
                  <a:pt x="240" y="568"/>
                </a:lnTo>
                <a:lnTo>
                  <a:pt x="234" y="568"/>
                </a:lnTo>
                <a:lnTo>
                  <a:pt x="234" y="566"/>
                </a:lnTo>
                <a:close/>
                <a:moveTo>
                  <a:pt x="242" y="566"/>
                </a:moveTo>
                <a:lnTo>
                  <a:pt x="248" y="566"/>
                </a:lnTo>
                <a:lnTo>
                  <a:pt x="248" y="568"/>
                </a:lnTo>
                <a:lnTo>
                  <a:pt x="242" y="568"/>
                </a:lnTo>
                <a:lnTo>
                  <a:pt x="242" y="566"/>
                </a:lnTo>
                <a:close/>
                <a:moveTo>
                  <a:pt x="250" y="566"/>
                </a:moveTo>
                <a:lnTo>
                  <a:pt x="256" y="566"/>
                </a:lnTo>
                <a:lnTo>
                  <a:pt x="256" y="568"/>
                </a:lnTo>
                <a:lnTo>
                  <a:pt x="250" y="568"/>
                </a:lnTo>
                <a:lnTo>
                  <a:pt x="250" y="566"/>
                </a:lnTo>
                <a:close/>
                <a:moveTo>
                  <a:pt x="258" y="566"/>
                </a:moveTo>
                <a:lnTo>
                  <a:pt x="264" y="566"/>
                </a:lnTo>
                <a:lnTo>
                  <a:pt x="264" y="568"/>
                </a:lnTo>
                <a:lnTo>
                  <a:pt x="258" y="568"/>
                </a:lnTo>
                <a:lnTo>
                  <a:pt x="258" y="566"/>
                </a:lnTo>
                <a:close/>
                <a:moveTo>
                  <a:pt x="266" y="566"/>
                </a:moveTo>
                <a:lnTo>
                  <a:pt x="272" y="566"/>
                </a:lnTo>
                <a:lnTo>
                  <a:pt x="272" y="568"/>
                </a:lnTo>
                <a:lnTo>
                  <a:pt x="266" y="568"/>
                </a:lnTo>
                <a:lnTo>
                  <a:pt x="266" y="566"/>
                </a:lnTo>
                <a:close/>
                <a:moveTo>
                  <a:pt x="274" y="566"/>
                </a:moveTo>
                <a:lnTo>
                  <a:pt x="280" y="566"/>
                </a:lnTo>
                <a:lnTo>
                  <a:pt x="280" y="568"/>
                </a:lnTo>
                <a:lnTo>
                  <a:pt x="274" y="568"/>
                </a:lnTo>
                <a:lnTo>
                  <a:pt x="274" y="566"/>
                </a:lnTo>
                <a:close/>
                <a:moveTo>
                  <a:pt x="282" y="566"/>
                </a:moveTo>
                <a:lnTo>
                  <a:pt x="288" y="566"/>
                </a:lnTo>
                <a:lnTo>
                  <a:pt x="288" y="568"/>
                </a:lnTo>
                <a:lnTo>
                  <a:pt x="282" y="568"/>
                </a:lnTo>
                <a:lnTo>
                  <a:pt x="282" y="566"/>
                </a:lnTo>
                <a:close/>
                <a:moveTo>
                  <a:pt x="290" y="566"/>
                </a:moveTo>
                <a:lnTo>
                  <a:pt x="297" y="566"/>
                </a:lnTo>
                <a:lnTo>
                  <a:pt x="297" y="568"/>
                </a:lnTo>
                <a:lnTo>
                  <a:pt x="290" y="568"/>
                </a:lnTo>
                <a:lnTo>
                  <a:pt x="290" y="566"/>
                </a:lnTo>
                <a:close/>
                <a:moveTo>
                  <a:pt x="299" y="566"/>
                </a:moveTo>
                <a:lnTo>
                  <a:pt x="305" y="566"/>
                </a:lnTo>
                <a:lnTo>
                  <a:pt x="305" y="568"/>
                </a:lnTo>
                <a:lnTo>
                  <a:pt x="299" y="568"/>
                </a:lnTo>
                <a:lnTo>
                  <a:pt x="299" y="566"/>
                </a:lnTo>
                <a:close/>
                <a:moveTo>
                  <a:pt x="307" y="566"/>
                </a:moveTo>
                <a:lnTo>
                  <a:pt x="313" y="566"/>
                </a:lnTo>
                <a:lnTo>
                  <a:pt x="313" y="568"/>
                </a:lnTo>
                <a:lnTo>
                  <a:pt x="307" y="568"/>
                </a:lnTo>
                <a:lnTo>
                  <a:pt x="307" y="566"/>
                </a:lnTo>
                <a:close/>
                <a:moveTo>
                  <a:pt x="315" y="566"/>
                </a:moveTo>
                <a:lnTo>
                  <a:pt x="321" y="566"/>
                </a:lnTo>
                <a:lnTo>
                  <a:pt x="321" y="568"/>
                </a:lnTo>
                <a:lnTo>
                  <a:pt x="315" y="568"/>
                </a:lnTo>
                <a:lnTo>
                  <a:pt x="315" y="566"/>
                </a:lnTo>
                <a:close/>
                <a:moveTo>
                  <a:pt x="323" y="566"/>
                </a:moveTo>
                <a:lnTo>
                  <a:pt x="329" y="566"/>
                </a:lnTo>
                <a:lnTo>
                  <a:pt x="329" y="568"/>
                </a:lnTo>
                <a:lnTo>
                  <a:pt x="323" y="568"/>
                </a:lnTo>
                <a:lnTo>
                  <a:pt x="323" y="566"/>
                </a:lnTo>
                <a:close/>
                <a:moveTo>
                  <a:pt x="331" y="566"/>
                </a:moveTo>
                <a:lnTo>
                  <a:pt x="337" y="566"/>
                </a:lnTo>
                <a:lnTo>
                  <a:pt x="337" y="568"/>
                </a:lnTo>
                <a:lnTo>
                  <a:pt x="331" y="568"/>
                </a:lnTo>
                <a:lnTo>
                  <a:pt x="331" y="566"/>
                </a:lnTo>
                <a:close/>
                <a:moveTo>
                  <a:pt x="339" y="566"/>
                </a:moveTo>
                <a:lnTo>
                  <a:pt x="345" y="566"/>
                </a:lnTo>
                <a:lnTo>
                  <a:pt x="345" y="568"/>
                </a:lnTo>
                <a:lnTo>
                  <a:pt x="339" y="568"/>
                </a:lnTo>
                <a:lnTo>
                  <a:pt x="339" y="566"/>
                </a:lnTo>
                <a:close/>
                <a:moveTo>
                  <a:pt x="347" y="566"/>
                </a:moveTo>
                <a:lnTo>
                  <a:pt x="353" y="566"/>
                </a:lnTo>
                <a:lnTo>
                  <a:pt x="353" y="568"/>
                </a:lnTo>
                <a:lnTo>
                  <a:pt x="347" y="568"/>
                </a:lnTo>
                <a:lnTo>
                  <a:pt x="347" y="566"/>
                </a:lnTo>
                <a:close/>
                <a:moveTo>
                  <a:pt x="355" y="566"/>
                </a:moveTo>
                <a:lnTo>
                  <a:pt x="361" y="566"/>
                </a:lnTo>
                <a:lnTo>
                  <a:pt x="361" y="568"/>
                </a:lnTo>
                <a:lnTo>
                  <a:pt x="355" y="568"/>
                </a:lnTo>
                <a:lnTo>
                  <a:pt x="355" y="566"/>
                </a:lnTo>
                <a:close/>
                <a:moveTo>
                  <a:pt x="363" y="566"/>
                </a:moveTo>
                <a:lnTo>
                  <a:pt x="369" y="566"/>
                </a:lnTo>
                <a:lnTo>
                  <a:pt x="369" y="568"/>
                </a:lnTo>
                <a:lnTo>
                  <a:pt x="363" y="568"/>
                </a:lnTo>
                <a:lnTo>
                  <a:pt x="363" y="566"/>
                </a:lnTo>
                <a:close/>
                <a:moveTo>
                  <a:pt x="371" y="566"/>
                </a:moveTo>
                <a:lnTo>
                  <a:pt x="377" y="566"/>
                </a:lnTo>
                <a:lnTo>
                  <a:pt x="377" y="568"/>
                </a:lnTo>
                <a:lnTo>
                  <a:pt x="371" y="568"/>
                </a:lnTo>
                <a:lnTo>
                  <a:pt x="371" y="566"/>
                </a:lnTo>
                <a:close/>
                <a:moveTo>
                  <a:pt x="379" y="566"/>
                </a:moveTo>
                <a:lnTo>
                  <a:pt x="385" y="566"/>
                </a:lnTo>
                <a:lnTo>
                  <a:pt x="385" y="568"/>
                </a:lnTo>
                <a:lnTo>
                  <a:pt x="379" y="568"/>
                </a:lnTo>
                <a:lnTo>
                  <a:pt x="379" y="566"/>
                </a:lnTo>
                <a:close/>
                <a:moveTo>
                  <a:pt x="387" y="566"/>
                </a:moveTo>
                <a:lnTo>
                  <a:pt x="393" y="566"/>
                </a:lnTo>
                <a:lnTo>
                  <a:pt x="393" y="568"/>
                </a:lnTo>
                <a:lnTo>
                  <a:pt x="387" y="568"/>
                </a:lnTo>
                <a:lnTo>
                  <a:pt x="387" y="566"/>
                </a:lnTo>
                <a:close/>
                <a:moveTo>
                  <a:pt x="395" y="566"/>
                </a:moveTo>
                <a:lnTo>
                  <a:pt x="402" y="566"/>
                </a:lnTo>
                <a:lnTo>
                  <a:pt x="402" y="568"/>
                </a:lnTo>
                <a:lnTo>
                  <a:pt x="395" y="568"/>
                </a:lnTo>
                <a:lnTo>
                  <a:pt x="395" y="566"/>
                </a:lnTo>
                <a:close/>
                <a:moveTo>
                  <a:pt x="404" y="566"/>
                </a:moveTo>
                <a:lnTo>
                  <a:pt x="410" y="566"/>
                </a:lnTo>
                <a:lnTo>
                  <a:pt x="410" y="568"/>
                </a:lnTo>
                <a:lnTo>
                  <a:pt x="404" y="568"/>
                </a:lnTo>
                <a:lnTo>
                  <a:pt x="404" y="566"/>
                </a:lnTo>
                <a:close/>
                <a:moveTo>
                  <a:pt x="412" y="566"/>
                </a:moveTo>
                <a:lnTo>
                  <a:pt x="418" y="566"/>
                </a:lnTo>
                <a:lnTo>
                  <a:pt x="418" y="568"/>
                </a:lnTo>
                <a:lnTo>
                  <a:pt x="412" y="568"/>
                </a:lnTo>
                <a:lnTo>
                  <a:pt x="412" y="566"/>
                </a:lnTo>
                <a:close/>
                <a:moveTo>
                  <a:pt x="420" y="566"/>
                </a:moveTo>
                <a:lnTo>
                  <a:pt x="426" y="566"/>
                </a:lnTo>
                <a:lnTo>
                  <a:pt x="426" y="568"/>
                </a:lnTo>
                <a:lnTo>
                  <a:pt x="420" y="568"/>
                </a:lnTo>
                <a:lnTo>
                  <a:pt x="420" y="566"/>
                </a:lnTo>
                <a:close/>
                <a:moveTo>
                  <a:pt x="428" y="566"/>
                </a:moveTo>
                <a:lnTo>
                  <a:pt x="434" y="566"/>
                </a:lnTo>
                <a:lnTo>
                  <a:pt x="434" y="568"/>
                </a:lnTo>
                <a:lnTo>
                  <a:pt x="428" y="568"/>
                </a:lnTo>
                <a:lnTo>
                  <a:pt x="428" y="566"/>
                </a:lnTo>
                <a:close/>
                <a:moveTo>
                  <a:pt x="436" y="566"/>
                </a:moveTo>
                <a:lnTo>
                  <a:pt x="442" y="566"/>
                </a:lnTo>
                <a:lnTo>
                  <a:pt x="442" y="568"/>
                </a:lnTo>
                <a:lnTo>
                  <a:pt x="436" y="568"/>
                </a:lnTo>
                <a:lnTo>
                  <a:pt x="436" y="566"/>
                </a:lnTo>
                <a:close/>
                <a:moveTo>
                  <a:pt x="444" y="566"/>
                </a:moveTo>
                <a:lnTo>
                  <a:pt x="450" y="566"/>
                </a:lnTo>
                <a:lnTo>
                  <a:pt x="450" y="568"/>
                </a:lnTo>
                <a:lnTo>
                  <a:pt x="444" y="568"/>
                </a:lnTo>
                <a:lnTo>
                  <a:pt x="444" y="566"/>
                </a:lnTo>
                <a:close/>
                <a:moveTo>
                  <a:pt x="452" y="566"/>
                </a:moveTo>
                <a:lnTo>
                  <a:pt x="458" y="566"/>
                </a:lnTo>
                <a:lnTo>
                  <a:pt x="458" y="568"/>
                </a:lnTo>
                <a:lnTo>
                  <a:pt x="452" y="568"/>
                </a:lnTo>
                <a:lnTo>
                  <a:pt x="452" y="566"/>
                </a:lnTo>
                <a:close/>
                <a:moveTo>
                  <a:pt x="460" y="566"/>
                </a:moveTo>
                <a:lnTo>
                  <a:pt x="466" y="566"/>
                </a:lnTo>
                <a:lnTo>
                  <a:pt x="466" y="568"/>
                </a:lnTo>
                <a:lnTo>
                  <a:pt x="460" y="568"/>
                </a:lnTo>
                <a:lnTo>
                  <a:pt x="460" y="566"/>
                </a:lnTo>
                <a:close/>
                <a:moveTo>
                  <a:pt x="468" y="566"/>
                </a:moveTo>
                <a:lnTo>
                  <a:pt x="474" y="566"/>
                </a:lnTo>
                <a:lnTo>
                  <a:pt x="474" y="568"/>
                </a:lnTo>
                <a:lnTo>
                  <a:pt x="468" y="568"/>
                </a:lnTo>
                <a:lnTo>
                  <a:pt x="468" y="566"/>
                </a:lnTo>
                <a:close/>
                <a:moveTo>
                  <a:pt x="476" y="566"/>
                </a:moveTo>
                <a:lnTo>
                  <a:pt x="482" y="566"/>
                </a:lnTo>
                <a:lnTo>
                  <a:pt x="482" y="568"/>
                </a:lnTo>
                <a:lnTo>
                  <a:pt x="476" y="568"/>
                </a:lnTo>
                <a:lnTo>
                  <a:pt x="476" y="566"/>
                </a:lnTo>
                <a:close/>
                <a:moveTo>
                  <a:pt x="484" y="566"/>
                </a:moveTo>
                <a:lnTo>
                  <a:pt x="490" y="566"/>
                </a:lnTo>
                <a:lnTo>
                  <a:pt x="490" y="568"/>
                </a:lnTo>
                <a:lnTo>
                  <a:pt x="484" y="568"/>
                </a:lnTo>
                <a:lnTo>
                  <a:pt x="484" y="566"/>
                </a:lnTo>
                <a:close/>
                <a:moveTo>
                  <a:pt x="492" y="566"/>
                </a:moveTo>
                <a:lnTo>
                  <a:pt x="498" y="566"/>
                </a:lnTo>
                <a:lnTo>
                  <a:pt x="498" y="568"/>
                </a:lnTo>
                <a:lnTo>
                  <a:pt x="492" y="568"/>
                </a:lnTo>
                <a:lnTo>
                  <a:pt x="492" y="566"/>
                </a:lnTo>
                <a:close/>
                <a:moveTo>
                  <a:pt x="501" y="566"/>
                </a:moveTo>
                <a:lnTo>
                  <a:pt x="507" y="566"/>
                </a:lnTo>
                <a:lnTo>
                  <a:pt x="507" y="568"/>
                </a:lnTo>
                <a:lnTo>
                  <a:pt x="501" y="568"/>
                </a:lnTo>
                <a:lnTo>
                  <a:pt x="501" y="566"/>
                </a:lnTo>
                <a:close/>
                <a:moveTo>
                  <a:pt x="509" y="566"/>
                </a:moveTo>
                <a:lnTo>
                  <a:pt x="515" y="566"/>
                </a:lnTo>
                <a:lnTo>
                  <a:pt x="515" y="568"/>
                </a:lnTo>
                <a:lnTo>
                  <a:pt x="509" y="568"/>
                </a:lnTo>
                <a:lnTo>
                  <a:pt x="509" y="566"/>
                </a:lnTo>
                <a:close/>
                <a:moveTo>
                  <a:pt x="517" y="566"/>
                </a:moveTo>
                <a:lnTo>
                  <a:pt x="523" y="566"/>
                </a:lnTo>
                <a:lnTo>
                  <a:pt x="523" y="568"/>
                </a:lnTo>
                <a:lnTo>
                  <a:pt x="517" y="568"/>
                </a:lnTo>
                <a:lnTo>
                  <a:pt x="517" y="566"/>
                </a:lnTo>
                <a:close/>
                <a:moveTo>
                  <a:pt x="525" y="566"/>
                </a:moveTo>
                <a:lnTo>
                  <a:pt x="531" y="566"/>
                </a:lnTo>
                <a:lnTo>
                  <a:pt x="531" y="568"/>
                </a:lnTo>
                <a:lnTo>
                  <a:pt x="525" y="568"/>
                </a:lnTo>
                <a:lnTo>
                  <a:pt x="525" y="566"/>
                </a:lnTo>
                <a:close/>
                <a:moveTo>
                  <a:pt x="533" y="566"/>
                </a:moveTo>
                <a:lnTo>
                  <a:pt x="539" y="566"/>
                </a:lnTo>
                <a:lnTo>
                  <a:pt x="539" y="568"/>
                </a:lnTo>
                <a:lnTo>
                  <a:pt x="533" y="568"/>
                </a:lnTo>
                <a:lnTo>
                  <a:pt x="533" y="566"/>
                </a:lnTo>
                <a:close/>
                <a:moveTo>
                  <a:pt x="541" y="566"/>
                </a:moveTo>
                <a:lnTo>
                  <a:pt x="547" y="566"/>
                </a:lnTo>
                <a:lnTo>
                  <a:pt x="547" y="568"/>
                </a:lnTo>
                <a:lnTo>
                  <a:pt x="541" y="568"/>
                </a:lnTo>
                <a:lnTo>
                  <a:pt x="541" y="566"/>
                </a:lnTo>
                <a:close/>
                <a:moveTo>
                  <a:pt x="549" y="566"/>
                </a:moveTo>
                <a:lnTo>
                  <a:pt x="555" y="566"/>
                </a:lnTo>
                <a:lnTo>
                  <a:pt x="555" y="568"/>
                </a:lnTo>
                <a:lnTo>
                  <a:pt x="549" y="568"/>
                </a:lnTo>
                <a:lnTo>
                  <a:pt x="549" y="566"/>
                </a:lnTo>
                <a:close/>
                <a:moveTo>
                  <a:pt x="557" y="566"/>
                </a:moveTo>
                <a:lnTo>
                  <a:pt x="563" y="566"/>
                </a:lnTo>
                <a:lnTo>
                  <a:pt x="563" y="568"/>
                </a:lnTo>
                <a:lnTo>
                  <a:pt x="557" y="568"/>
                </a:lnTo>
                <a:lnTo>
                  <a:pt x="557" y="566"/>
                </a:lnTo>
                <a:close/>
                <a:moveTo>
                  <a:pt x="565" y="566"/>
                </a:moveTo>
                <a:lnTo>
                  <a:pt x="571" y="566"/>
                </a:lnTo>
                <a:lnTo>
                  <a:pt x="571" y="568"/>
                </a:lnTo>
                <a:lnTo>
                  <a:pt x="565" y="568"/>
                </a:lnTo>
                <a:lnTo>
                  <a:pt x="565" y="566"/>
                </a:lnTo>
                <a:close/>
                <a:moveTo>
                  <a:pt x="573" y="566"/>
                </a:moveTo>
                <a:lnTo>
                  <a:pt x="579" y="566"/>
                </a:lnTo>
                <a:lnTo>
                  <a:pt x="579" y="568"/>
                </a:lnTo>
                <a:lnTo>
                  <a:pt x="573" y="568"/>
                </a:lnTo>
                <a:lnTo>
                  <a:pt x="573" y="566"/>
                </a:lnTo>
                <a:close/>
                <a:moveTo>
                  <a:pt x="581" y="566"/>
                </a:moveTo>
                <a:lnTo>
                  <a:pt x="587" y="566"/>
                </a:lnTo>
                <a:lnTo>
                  <a:pt x="587" y="568"/>
                </a:lnTo>
                <a:lnTo>
                  <a:pt x="581" y="568"/>
                </a:lnTo>
                <a:lnTo>
                  <a:pt x="581" y="566"/>
                </a:lnTo>
                <a:close/>
                <a:moveTo>
                  <a:pt x="589" y="566"/>
                </a:moveTo>
                <a:lnTo>
                  <a:pt x="595" y="566"/>
                </a:lnTo>
                <a:lnTo>
                  <a:pt x="595" y="568"/>
                </a:lnTo>
                <a:lnTo>
                  <a:pt x="589" y="568"/>
                </a:lnTo>
                <a:lnTo>
                  <a:pt x="589" y="566"/>
                </a:lnTo>
                <a:close/>
                <a:moveTo>
                  <a:pt x="597" y="566"/>
                </a:moveTo>
                <a:lnTo>
                  <a:pt x="604" y="566"/>
                </a:lnTo>
                <a:lnTo>
                  <a:pt x="604" y="568"/>
                </a:lnTo>
                <a:lnTo>
                  <a:pt x="597" y="568"/>
                </a:lnTo>
                <a:lnTo>
                  <a:pt x="597" y="566"/>
                </a:lnTo>
                <a:close/>
                <a:moveTo>
                  <a:pt x="606" y="566"/>
                </a:moveTo>
                <a:lnTo>
                  <a:pt x="612" y="566"/>
                </a:lnTo>
                <a:lnTo>
                  <a:pt x="612" y="568"/>
                </a:lnTo>
                <a:lnTo>
                  <a:pt x="606" y="568"/>
                </a:lnTo>
                <a:lnTo>
                  <a:pt x="606" y="566"/>
                </a:lnTo>
                <a:close/>
                <a:moveTo>
                  <a:pt x="614" y="566"/>
                </a:moveTo>
                <a:lnTo>
                  <a:pt x="620" y="566"/>
                </a:lnTo>
                <a:lnTo>
                  <a:pt x="620" y="568"/>
                </a:lnTo>
                <a:lnTo>
                  <a:pt x="614" y="568"/>
                </a:lnTo>
                <a:lnTo>
                  <a:pt x="614" y="566"/>
                </a:lnTo>
                <a:close/>
                <a:moveTo>
                  <a:pt x="622" y="566"/>
                </a:moveTo>
                <a:lnTo>
                  <a:pt x="628" y="566"/>
                </a:lnTo>
                <a:lnTo>
                  <a:pt x="628" y="568"/>
                </a:lnTo>
                <a:lnTo>
                  <a:pt x="622" y="568"/>
                </a:lnTo>
                <a:lnTo>
                  <a:pt x="622" y="566"/>
                </a:lnTo>
                <a:close/>
                <a:moveTo>
                  <a:pt x="630" y="566"/>
                </a:moveTo>
                <a:lnTo>
                  <a:pt x="636" y="566"/>
                </a:lnTo>
                <a:lnTo>
                  <a:pt x="636" y="568"/>
                </a:lnTo>
                <a:lnTo>
                  <a:pt x="630" y="568"/>
                </a:lnTo>
                <a:lnTo>
                  <a:pt x="630" y="566"/>
                </a:lnTo>
                <a:close/>
                <a:moveTo>
                  <a:pt x="638" y="566"/>
                </a:moveTo>
                <a:lnTo>
                  <a:pt x="644" y="566"/>
                </a:lnTo>
                <a:lnTo>
                  <a:pt x="644" y="568"/>
                </a:lnTo>
                <a:lnTo>
                  <a:pt x="638" y="568"/>
                </a:lnTo>
                <a:lnTo>
                  <a:pt x="638" y="566"/>
                </a:lnTo>
                <a:close/>
                <a:moveTo>
                  <a:pt x="646" y="566"/>
                </a:moveTo>
                <a:lnTo>
                  <a:pt x="652" y="566"/>
                </a:lnTo>
                <a:lnTo>
                  <a:pt x="652" y="568"/>
                </a:lnTo>
                <a:lnTo>
                  <a:pt x="646" y="568"/>
                </a:lnTo>
                <a:lnTo>
                  <a:pt x="646" y="566"/>
                </a:lnTo>
                <a:close/>
                <a:moveTo>
                  <a:pt x="654" y="566"/>
                </a:moveTo>
                <a:lnTo>
                  <a:pt x="660" y="566"/>
                </a:lnTo>
                <a:lnTo>
                  <a:pt x="660" y="568"/>
                </a:lnTo>
                <a:lnTo>
                  <a:pt x="654" y="568"/>
                </a:lnTo>
                <a:lnTo>
                  <a:pt x="654" y="566"/>
                </a:lnTo>
                <a:close/>
                <a:moveTo>
                  <a:pt x="662" y="566"/>
                </a:moveTo>
                <a:lnTo>
                  <a:pt x="668" y="566"/>
                </a:lnTo>
                <a:lnTo>
                  <a:pt x="668" y="568"/>
                </a:lnTo>
                <a:lnTo>
                  <a:pt x="662" y="568"/>
                </a:lnTo>
                <a:lnTo>
                  <a:pt x="662" y="566"/>
                </a:lnTo>
                <a:close/>
                <a:moveTo>
                  <a:pt x="670" y="566"/>
                </a:moveTo>
                <a:lnTo>
                  <a:pt x="676" y="566"/>
                </a:lnTo>
                <a:lnTo>
                  <a:pt x="676" y="568"/>
                </a:lnTo>
                <a:lnTo>
                  <a:pt x="670" y="568"/>
                </a:lnTo>
                <a:lnTo>
                  <a:pt x="670" y="566"/>
                </a:lnTo>
                <a:close/>
                <a:moveTo>
                  <a:pt x="678" y="566"/>
                </a:moveTo>
                <a:lnTo>
                  <a:pt x="684" y="566"/>
                </a:lnTo>
                <a:lnTo>
                  <a:pt x="684" y="568"/>
                </a:lnTo>
                <a:lnTo>
                  <a:pt x="678" y="568"/>
                </a:lnTo>
                <a:lnTo>
                  <a:pt x="678" y="566"/>
                </a:lnTo>
                <a:close/>
                <a:moveTo>
                  <a:pt x="686" y="566"/>
                </a:moveTo>
                <a:lnTo>
                  <a:pt x="692" y="566"/>
                </a:lnTo>
                <a:lnTo>
                  <a:pt x="692" y="568"/>
                </a:lnTo>
                <a:lnTo>
                  <a:pt x="686" y="568"/>
                </a:lnTo>
                <a:lnTo>
                  <a:pt x="686" y="566"/>
                </a:lnTo>
                <a:close/>
                <a:moveTo>
                  <a:pt x="694" y="566"/>
                </a:moveTo>
                <a:lnTo>
                  <a:pt x="700" y="566"/>
                </a:lnTo>
                <a:lnTo>
                  <a:pt x="700" y="568"/>
                </a:lnTo>
                <a:lnTo>
                  <a:pt x="694" y="568"/>
                </a:lnTo>
                <a:lnTo>
                  <a:pt x="694" y="566"/>
                </a:lnTo>
                <a:close/>
                <a:moveTo>
                  <a:pt x="702" y="566"/>
                </a:moveTo>
                <a:lnTo>
                  <a:pt x="709" y="566"/>
                </a:lnTo>
                <a:lnTo>
                  <a:pt x="709" y="568"/>
                </a:lnTo>
                <a:lnTo>
                  <a:pt x="702" y="568"/>
                </a:lnTo>
                <a:lnTo>
                  <a:pt x="702" y="566"/>
                </a:lnTo>
                <a:close/>
                <a:moveTo>
                  <a:pt x="711" y="566"/>
                </a:moveTo>
                <a:lnTo>
                  <a:pt x="717" y="566"/>
                </a:lnTo>
                <a:lnTo>
                  <a:pt x="717" y="568"/>
                </a:lnTo>
                <a:lnTo>
                  <a:pt x="711" y="568"/>
                </a:lnTo>
                <a:lnTo>
                  <a:pt x="711" y="566"/>
                </a:lnTo>
                <a:close/>
                <a:moveTo>
                  <a:pt x="719" y="566"/>
                </a:moveTo>
                <a:lnTo>
                  <a:pt x="725" y="566"/>
                </a:lnTo>
                <a:lnTo>
                  <a:pt x="725" y="568"/>
                </a:lnTo>
                <a:lnTo>
                  <a:pt x="719" y="568"/>
                </a:lnTo>
                <a:lnTo>
                  <a:pt x="719" y="566"/>
                </a:lnTo>
                <a:close/>
                <a:moveTo>
                  <a:pt x="727" y="566"/>
                </a:moveTo>
                <a:lnTo>
                  <a:pt x="733" y="566"/>
                </a:lnTo>
                <a:lnTo>
                  <a:pt x="733" y="568"/>
                </a:lnTo>
                <a:lnTo>
                  <a:pt x="727" y="568"/>
                </a:lnTo>
                <a:lnTo>
                  <a:pt x="727" y="566"/>
                </a:lnTo>
                <a:close/>
                <a:moveTo>
                  <a:pt x="735" y="566"/>
                </a:moveTo>
                <a:lnTo>
                  <a:pt x="741" y="566"/>
                </a:lnTo>
                <a:lnTo>
                  <a:pt x="741" y="568"/>
                </a:lnTo>
                <a:lnTo>
                  <a:pt x="735" y="568"/>
                </a:lnTo>
                <a:lnTo>
                  <a:pt x="735" y="566"/>
                </a:lnTo>
                <a:close/>
                <a:moveTo>
                  <a:pt x="743" y="566"/>
                </a:moveTo>
                <a:lnTo>
                  <a:pt x="749" y="566"/>
                </a:lnTo>
                <a:lnTo>
                  <a:pt x="749" y="568"/>
                </a:lnTo>
                <a:lnTo>
                  <a:pt x="743" y="568"/>
                </a:lnTo>
                <a:lnTo>
                  <a:pt x="743" y="566"/>
                </a:lnTo>
                <a:close/>
                <a:moveTo>
                  <a:pt x="751" y="566"/>
                </a:moveTo>
                <a:lnTo>
                  <a:pt x="757" y="566"/>
                </a:lnTo>
                <a:lnTo>
                  <a:pt x="757" y="568"/>
                </a:lnTo>
                <a:lnTo>
                  <a:pt x="751" y="568"/>
                </a:lnTo>
                <a:lnTo>
                  <a:pt x="751" y="566"/>
                </a:lnTo>
                <a:close/>
                <a:moveTo>
                  <a:pt x="759" y="566"/>
                </a:moveTo>
                <a:lnTo>
                  <a:pt x="765" y="566"/>
                </a:lnTo>
                <a:lnTo>
                  <a:pt x="765" y="568"/>
                </a:lnTo>
                <a:lnTo>
                  <a:pt x="759" y="568"/>
                </a:lnTo>
                <a:lnTo>
                  <a:pt x="759" y="566"/>
                </a:lnTo>
                <a:close/>
                <a:moveTo>
                  <a:pt x="767" y="566"/>
                </a:moveTo>
                <a:lnTo>
                  <a:pt x="773" y="566"/>
                </a:lnTo>
                <a:lnTo>
                  <a:pt x="773" y="568"/>
                </a:lnTo>
                <a:lnTo>
                  <a:pt x="767" y="568"/>
                </a:lnTo>
                <a:lnTo>
                  <a:pt x="767" y="566"/>
                </a:lnTo>
                <a:close/>
                <a:moveTo>
                  <a:pt x="775" y="566"/>
                </a:moveTo>
                <a:lnTo>
                  <a:pt x="781" y="566"/>
                </a:lnTo>
                <a:lnTo>
                  <a:pt x="781" y="568"/>
                </a:lnTo>
                <a:lnTo>
                  <a:pt x="775" y="568"/>
                </a:lnTo>
                <a:lnTo>
                  <a:pt x="775" y="566"/>
                </a:lnTo>
                <a:close/>
                <a:moveTo>
                  <a:pt x="783" y="566"/>
                </a:moveTo>
                <a:lnTo>
                  <a:pt x="789" y="566"/>
                </a:lnTo>
                <a:lnTo>
                  <a:pt x="789" y="568"/>
                </a:lnTo>
                <a:lnTo>
                  <a:pt x="783" y="568"/>
                </a:lnTo>
                <a:lnTo>
                  <a:pt x="783" y="566"/>
                </a:lnTo>
                <a:close/>
                <a:moveTo>
                  <a:pt x="791" y="566"/>
                </a:moveTo>
                <a:lnTo>
                  <a:pt x="797" y="566"/>
                </a:lnTo>
                <a:lnTo>
                  <a:pt x="797" y="568"/>
                </a:lnTo>
                <a:lnTo>
                  <a:pt x="791" y="568"/>
                </a:lnTo>
                <a:lnTo>
                  <a:pt x="791" y="566"/>
                </a:lnTo>
                <a:close/>
                <a:moveTo>
                  <a:pt x="799" y="566"/>
                </a:moveTo>
                <a:lnTo>
                  <a:pt x="805" y="566"/>
                </a:lnTo>
                <a:lnTo>
                  <a:pt x="805" y="568"/>
                </a:lnTo>
                <a:lnTo>
                  <a:pt x="799" y="568"/>
                </a:lnTo>
                <a:lnTo>
                  <a:pt x="799" y="566"/>
                </a:lnTo>
                <a:close/>
                <a:moveTo>
                  <a:pt x="807" y="566"/>
                </a:moveTo>
                <a:lnTo>
                  <a:pt x="814" y="566"/>
                </a:lnTo>
                <a:lnTo>
                  <a:pt x="814" y="568"/>
                </a:lnTo>
                <a:lnTo>
                  <a:pt x="807" y="568"/>
                </a:lnTo>
                <a:lnTo>
                  <a:pt x="807" y="566"/>
                </a:lnTo>
                <a:close/>
                <a:moveTo>
                  <a:pt x="816" y="566"/>
                </a:moveTo>
                <a:lnTo>
                  <a:pt x="822" y="566"/>
                </a:lnTo>
                <a:lnTo>
                  <a:pt x="822" y="568"/>
                </a:lnTo>
                <a:lnTo>
                  <a:pt x="816" y="568"/>
                </a:lnTo>
                <a:lnTo>
                  <a:pt x="816" y="566"/>
                </a:lnTo>
                <a:close/>
                <a:moveTo>
                  <a:pt x="824" y="566"/>
                </a:moveTo>
                <a:lnTo>
                  <a:pt x="830" y="566"/>
                </a:lnTo>
                <a:lnTo>
                  <a:pt x="830" y="568"/>
                </a:lnTo>
                <a:lnTo>
                  <a:pt x="824" y="568"/>
                </a:lnTo>
                <a:lnTo>
                  <a:pt x="824" y="566"/>
                </a:lnTo>
                <a:close/>
                <a:moveTo>
                  <a:pt x="832" y="566"/>
                </a:moveTo>
                <a:lnTo>
                  <a:pt x="838" y="566"/>
                </a:lnTo>
                <a:lnTo>
                  <a:pt x="838" y="568"/>
                </a:lnTo>
                <a:lnTo>
                  <a:pt x="832" y="568"/>
                </a:lnTo>
                <a:lnTo>
                  <a:pt x="832" y="566"/>
                </a:lnTo>
                <a:close/>
                <a:moveTo>
                  <a:pt x="840" y="566"/>
                </a:moveTo>
                <a:lnTo>
                  <a:pt x="846" y="566"/>
                </a:lnTo>
                <a:lnTo>
                  <a:pt x="846" y="568"/>
                </a:lnTo>
                <a:lnTo>
                  <a:pt x="840" y="568"/>
                </a:lnTo>
                <a:lnTo>
                  <a:pt x="840" y="566"/>
                </a:lnTo>
                <a:close/>
                <a:moveTo>
                  <a:pt x="848" y="566"/>
                </a:moveTo>
                <a:lnTo>
                  <a:pt x="854" y="566"/>
                </a:lnTo>
                <a:lnTo>
                  <a:pt x="854" y="568"/>
                </a:lnTo>
                <a:lnTo>
                  <a:pt x="848" y="568"/>
                </a:lnTo>
                <a:lnTo>
                  <a:pt x="848" y="566"/>
                </a:lnTo>
                <a:close/>
                <a:moveTo>
                  <a:pt x="856" y="566"/>
                </a:moveTo>
                <a:lnTo>
                  <a:pt x="862" y="566"/>
                </a:lnTo>
                <a:lnTo>
                  <a:pt x="862" y="568"/>
                </a:lnTo>
                <a:lnTo>
                  <a:pt x="856" y="568"/>
                </a:lnTo>
                <a:lnTo>
                  <a:pt x="856" y="566"/>
                </a:lnTo>
                <a:close/>
                <a:moveTo>
                  <a:pt x="864" y="566"/>
                </a:moveTo>
                <a:lnTo>
                  <a:pt x="870" y="566"/>
                </a:lnTo>
                <a:lnTo>
                  <a:pt x="870" y="568"/>
                </a:lnTo>
                <a:lnTo>
                  <a:pt x="864" y="568"/>
                </a:lnTo>
                <a:lnTo>
                  <a:pt x="864" y="566"/>
                </a:lnTo>
                <a:close/>
                <a:moveTo>
                  <a:pt x="872" y="566"/>
                </a:moveTo>
                <a:lnTo>
                  <a:pt x="878" y="566"/>
                </a:lnTo>
                <a:lnTo>
                  <a:pt x="878" y="568"/>
                </a:lnTo>
                <a:lnTo>
                  <a:pt x="872" y="568"/>
                </a:lnTo>
                <a:lnTo>
                  <a:pt x="872" y="566"/>
                </a:lnTo>
                <a:close/>
                <a:moveTo>
                  <a:pt x="880" y="566"/>
                </a:moveTo>
                <a:lnTo>
                  <a:pt x="886" y="566"/>
                </a:lnTo>
                <a:lnTo>
                  <a:pt x="886" y="568"/>
                </a:lnTo>
                <a:lnTo>
                  <a:pt x="880" y="568"/>
                </a:lnTo>
                <a:lnTo>
                  <a:pt x="880" y="566"/>
                </a:lnTo>
                <a:close/>
                <a:moveTo>
                  <a:pt x="888" y="566"/>
                </a:moveTo>
                <a:lnTo>
                  <a:pt x="894" y="566"/>
                </a:lnTo>
                <a:lnTo>
                  <a:pt x="894" y="568"/>
                </a:lnTo>
                <a:lnTo>
                  <a:pt x="888" y="568"/>
                </a:lnTo>
                <a:lnTo>
                  <a:pt x="888" y="566"/>
                </a:lnTo>
                <a:close/>
                <a:moveTo>
                  <a:pt x="896" y="566"/>
                </a:moveTo>
                <a:lnTo>
                  <a:pt x="902" y="566"/>
                </a:lnTo>
                <a:lnTo>
                  <a:pt x="902" y="568"/>
                </a:lnTo>
                <a:lnTo>
                  <a:pt x="896" y="568"/>
                </a:lnTo>
                <a:lnTo>
                  <a:pt x="896" y="566"/>
                </a:lnTo>
                <a:close/>
                <a:moveTo>
                  <a:pt x="904" y="566"/>
                </a:moveTo>
                <a:lnTo>
                  <a:pt x="910" y="566"/>
                </a:lnTo>
                <a:lnTo>
                  <a:pt x="910" y="568"/>
                </a:lnTo>
                <a:lnTo>
                  <a:pt x="904" y="568"/>
                </a:lnTo>
                <a:lnTo>
                  <a:pt x="904" y="566"/>
                </a:lnTo>
                <a:close/>
                <a:moveTo>
                  <a:pt x="912" y="566"/>
                </a:moveTo>
                <a:lnTo>
                  <a:pt x="919" y="566"/>
                </a:lnTo>
                <a:lnTo>
                  <a:pt x="919" y="568"/>
                </a:lnTo>
                <a:lnTo>
                  <a:pt x="912" y="568"/>
                </a:lnTo>
                <a:lnTo>
                  <a:pt x="912" y="566"/>
                </a:lnTo>
                <a:close/>
                <a:moveTo>
                  <a:pt x="921" y="566"/>
                </a:moveTo>
                <a:lnTo>
                  <a:pt x="927" y="566"/>
                </a:lnTo>
                <a:lnTo>
                  <a:pt x="927" y="568"/>
                </a:lnTo>
                <a:lnTo>
                  <a:pt x="921" y="568"/>
                </a:lnTo>
                <a:lnTo>
                  <a:pt x="921" y="566"/>
                </a:lnTo>
                <a:close/>
                <a:moveTo>
                  <a:pt x="929" y="566"/>
                </a:moveTo>
                <a:lnTo>
                  <a:pt x="935" y="566"/>
                </a:lnTo>
                <a:lnTo>
                  <a:pt x="935" y="568"/>
                </a:lnTo>
                <a:lnTo>
                  <a:pt x="929" y="568"/>
                </a:lnTo>
                <a:lnTo>
                  <a:pt x="929" y="566"/>
                </a:lnTo>
                <a:close/>
                <a:moveTo>
                  <a:pt x="937" y="566"/>
                </a:moveTo>
                <a:lnTo>
                  <a:pt x="943" y="566"/>
                </a:lnTo>
                <a:lnTo>
                  <a:pt x="943" y="568"/>
                </a:lnTo>
                <a:lnTo>
                  <a:pt x="937" y="568"/>
                </a:lnTo>
                <a:lnTo>
                  <a:pt x="937" y="566"/>
                </a:lnTo>
                <a:close/>
                <a:moveTo>
                  <a:pt x="945" y="566"/>
                </a:moveTo>
                <a:lnTo>
                  <a:pt x="951" y="566"/>
                </a:lnTo>
                <a:lnTo>
                  <a:pt x="951" y="568"/>
                </a:lnTo>
                <a:lnTo>
                  <a:pt x="945" y="568"/>
                </a:lnTo>
                <a:lnTo>
                  <a:pt x="945" y="566"/>
                </a:lnTo>
                <a:close/>
                <a:moveTo>
                  <a:pt x="953" y="566"/>
                </a:moveTo>
                <a:lnTo>
                  <a:pt x="959" y="566"/>
                </a:lnTo>
                <a:lnTo>
                  <a:pt x="959" y="568"/>
                </a:lnTo>
                <a:lnTo>
                  <a:pt x="953" y="568"/>
                </a:lnTo>
                <a:lnTo>
                  <a:pt x="953" y="566"/>
                </a:lnTo>
                <a:close/>
                <a:moveTo>
                  <a:pt x="961" y="566"/>
                </a:moveTo>
                <a:lnTo>
                  <a:pt x="967" y="566"/>
                </a:lnTo>
                <a:lnTo>
                  <a:pt x="967" y="568"/>
                </a:lnTo>
                <a:lnTo>
                  <a:pt x="961" y="568"/>
                </a:lnTo>
                <a:lnTo>
                  <a:pt x="961" y="566"/>
                </a:lnTo>
                <a:close/>
                <a:moveTo>
                  <a:pt x="969" y="566"/>
                </a:moveTo>
                <a:lnTo>
                  <a:pt x="975" y="566"/>
                </a:lnTo>
                <a:lnTo>
                  <a:pt x="975" y="568"/>
                </a:lnTo>
                <a:lnTo>
                  <a:pt x="969" y="568"/>
                </a:lnTo>
                <a:lnTo>
                  <a:pt x="969" y="566"/>
                </a:lnTo>
                <a:close/>
                <a:moveTo>
                  <a:pt x="977" y="566"/>
                </a:moveTo>
                <a:lnTo>
                  <a:pt x="983" y="566"/>
                </a:lnTo>
                <a:lnTo>
                  <a:pt x="983" y="568"/>
                </a:lnTo>
                <a:lnTo>
                  <a:pt x="977" y="568"/>
                </a:lnTo>
                <a:lnTo>
                  <a:pt x="977" y="566"/>
                </a:lnTo>
                <a:close/>
                <a:moveTo>
                  <a:pt x="985" y="566"/>
                </a:moveTo>
                <a:lnTo>
                  <a:pt x="991" y="566"/>
                </a:lnTo>
                <a:lnTo>
                  <a:pt x="991" y="568"/>
                </a:lnTo>
                <a:lnTo>
                  <a:pt x="985" y="568"/>
                </a:lnTo>
                <a:lnTo>
                  <a:pt x="985" y="566"/>
                </a:lnTo>
                <a:close/>
                <a:moveTo>
                  <a:pt x="993" y="566"/>
                </a:moveTo>
                <a:lnTo>
                  <a:pt x="999" y="566"/>
                </a:lnTo>
                <a:lnTo>
                  <a:pt x="999" y="568"/>
                </a:lnTo>
                <a:lnTo>
                  <a:pt x="993" y="568"/>
                </a:lnTo>
                <a:lnTo>
                  <a:pt x="993" y="566"/>
                </a:lnTo>
                <a:close/>
                <a:moveTo>
                  <a:pt x="1001" y="566"/>
                </a:moveTo>
                <a:lnTo>
                  <a:pt x="1007" y="566"/>
                </a:lnTo>
                <a:lnTo>
                  <a:pt x="1007" y="568"/>
                </a:lnTo>
                <a:lnTo>
                  <a:pt x="1001" y="568"/>
                </a:lnTo>
                <a:lnTo>
                  <a:pt x="1001" y="566"/>
                </a:lnTo>
                <a:close/>
                <a:moveTo>
                  <a:pt x="1009" y="566"/>
                </a:moveTo>
                <a:lnTo>
                  <a:pt x="1015" y="566"/>
                </a:lnTo>
                <a:lnTo>
                  <a:pt x="1015" y="568"/>
                </a:lnTo>
                <a:lnTo>
                  <a:pt x="1009" y="568"/>
                </a:lnTo>
                <a:lnTo>
                  <a:pt x="1009" y="566"/>
                </a:lnTo>
                <a:close/>
                <a:moveTo>
                  <a:pt x="1018" y="566"/>
                </a:moveTo>
                <a:lnTo>
                  <a:pt x="1024" y="566"/>
                </a:lnTo>
                <a:lnTo>
                  <a:pt x="1024" y="568"/>
                </a:lnTo>
                <a:lnTo>
                  <a:pt x="1018" y="568"/>
                </a:lnTo>
                <a:lnTo>
                  <a:pt x="1018" y="566"/>
                </a:lnTo>
                <a:close/>
                <a:moveTo>
                  <a:pt x="1026" y="566"/>
                </a:moveTo>
                <a:lnTo>
                  <a:pt x="1032" y="566"/>
                </a:lnTo>
                <a:lnTo>
                  <a:pt x="1032" y="568"/>
                </a:lnTo>
                <a:lnTo>
                  <a:pt x="1026" y="568"/>
                </a:lnTo>
                <a:lnTo>
                  <a:pt x="1026" y="566"/>
                </a:lnTo>
                <a:close/>
                <a:moveTo>
                  <a:pt x="1034" y="566"/>
                </a:moveTo>
                <a:lnTo>
                  <a:pt x="1040" y="566"/>
                </a:lnTo>
                <a:lnTo>
                  <a:pt x="1040" y="568"/>
                </a:lnTo>
                <a:lnTo>
                  <a:pt x="1034" y="568"/>
                </a:lnTo>
                <a:lnTo>
                  <a:pt x="1034" y="566"/>
                </a:lnTo>
                <a:close/>
                <a:moveTo>
                  <a:pt x="1042" y="566"/>
                </a:moveTo>
                <a:lnTo>
                  <a:pt x="1048" y="566"/>
                </a:lnTo>
                <a:lnTo>
                  <a:pt x="1048" y="568"/>
                </a:lnTo>
                <a:lnTo>
                  <a:pt x="1042" y="568"/>
                </a:lnTo>
                <a:lnTo>
                  <a:pt x="1042" y="566"/>
                </a:lnTo>
                <a:close/>
                <a:moveTo>
                  <a:pt x="1050" y="566"/>
                </a:moveTo>
                <a:lnTo>
                  <a:pt x="1056" y="566"/>
                </a:lnTo>
                <a:lnTo>
                  <a:pt x="1056" y="568"/>
                </a:lnTo>
                <a:lnTo>
                  <a:pt x="1050" y="568"/>
                </a:lnTo>
                <a:lnTo>
                  <a:pt x="1050" y="566"/>
                </a:lnTo>
                <a:close/>
                <a:moveTo>
                  <a:pt x="1058" y="566"/>
                </a:moveTo>
                <a:lnTo>
                  <a:pt x="1064" y="566"/>
                </a:lnTo>
                <a:lnTo>
                  <a:pt x="1064" y="568"/>
                </a:lnTo>
                <a:lnTo>
                  <a:pt x="1058" y="568"/>
                </a:lnTo>
                <a:lnTo>
                  <a:pt x="1058" y="566"/>
                </a:lnTo>
                <a:close/>
                <a:moveTo>
                  <a:pt x="1066" y="566"/>
                </a:moveTo>
                <a:lnTo>
                  <a:pt x="1072" y="566"/>
                </a:lnTo>
                <a:lnTo>
                  <a:pt x="1072" y="568"/>
                </a:lnTo>
                <a:lnTo>
                  <a:pt x="1066" y="568"/>
                </a:lnTo>
                <a:lnTo>
                  <a:pt x="1066" y="566"/>
                </a:lnTo>
                <a:close/>
                <a:moveTo>
                  <a:pt x="1074" y="566"/>
                </a:moveTo>
                <a:lnTo>
                  <a:pt x="1080" y="566"/>
                </a:lnTo>
                <a:lnTo>
                  <a:pt x="1080" y="568"/>
                </a:lnTo>
                <a:lnTo>
                  <a:pt x="1074" y="568"/>
                </a:lnTo>
                <a:lnTo>
                  <a:pt x="1074" y="566"/>
                </a:lnTo>
                <a:close/>
                <a:moveTo>
                  <a:pt x="1082" y="566"/>
                </a:moveTo>
                <a:lnTo>
                  <a:pt x="1088" y="566"/>
                </a:lnTo>
                <a:lnTo>
                  <a:pt x="1088" y="568"/>
                </a:lnTo>
                <a:lnTo>
                  <a:pt x="1082" y="568"/>
                </a:lnTo>
                <a:lnTo>
                  <a:pt x="1082" y="566"/>
                </a:lnTo>
                <a:close/>
                <a:moveTo>
                  <a:pt x="1090" y="566"/>
                </a:moveTo>
                <a:lnTo>
                  <a:pt x="1096" y="566"/>
                </a:lnTo>
                <a:lnTo>
                  <a:pt x="1096" y="568"/>
                </a:lnTo>
                <a:lnTo>
                  <a:pt x="1090" y="568"/>
                </a:lnTo>
                <a:lnTo>
                  <a:pt x="1090" y="566"/>
                </a:lnTo>
                <a:close/>
                <a:moveTo>
                  <a:pt x="1098" y="566"/>
                </a:moveTo>
                <a:lnTo>
                  <a:pt x="1104" y="566"/>
                </a:lnTo>
                <a:lnTo>
                  <a:pt x="1104" y="568"/>
                </a:lnTo>
                <a:lnTo>
                  <a:pt x="1098" y="568"/>
                </a:lnTo>
                <a:lnTo>
                  <a:pt x="1098" y="566"/>
                </a:lnTo>
                <a:close/>
                <a:moveTo>
                  <a:pt x="1106" y="566"/>
                </a:moveTo>
                <a:lnTo>
                  <a:pt x="1112" y="566"/>
                </a:lnTo>
                <a:lnTo>
                  <a:pt x="1112" y="568"/>
                </a:lnTo>
                <a:lnTo>
                  <a:pt x="1106" y="568"/>
                </a:lnTo>
                <a:lnTo>
                  <a:pt x="1106" y="566"/>
                </a:lnTo>
                <a:close/>
                <a:moveTo>
                  <a:pt x="1114" y="566"/>
                </a:moveTo>
                <a:lnTo>
                  <a:pt x="1121" y="566"/>
                </a:lnTo>
                <a:lnTo>
                  <a:pt x="1121" y="568"/>
                </a:lnTo>
                <a:lnTo>
                  <a:pt x="1114" y="568"/>
                </a:lnTo>
                <a:lnTo>
                  <a:pt x="1114" y="566"/>
                </a:lnTo>
                <a:close/>
                <a:moveTo>
                  <a:pt x="1123" y="566"/>
                </a:moveTo>
                <a:lnTo>
                  <a:pt x="1129" y="566"/>
                </a:lnTo>
                <a:lnTo>
                  <a:pt x="1129" y="568"/>
                </a:lnTo>
                <a:lnTo>
                  <a:pt x="1123" y="568"/>
                </a:lnTo>
                <a:lnTo>
                  <a:pt x="1123" y="566"/>
                </a:lnTo>
                <a:close/>
                <a:moveTo>
                  <a:pt x="1131" y="566"/>
                </a:moveTo>
                <a:lnTo>
                  <a:pt x="1137" y="566"/>
                </a:lnTo>
                <a:lnTo>
                  <a:pt x="1137" y="568"/>
                </a:lnTo>
                <a:lnTo>
                  <a:pt x="1131" y="568"/>
                </a:lnTo>
                <a:lnTo>
                  <a:pt x="1131" y="566"/>
                </a:lnTo>
                <a:close/>
                <a:moveTo>
                  <a:pt x="1139" y="566"/>
                </a:moveTo>
                <a:lnTo>
                  <a:pt x="1145" y="566"/>
                </a:lnTo>
                <a:lnTo>
                  <a:pt x="1145" y="568"/>
                </a:lnTo>
                <a:lnTo>
                  <a:pt x="1139" y="568"/>
                </a:lnTo>
                <a:lnTo>
                  <a:pt x="1139" y="566"/>
                </a:lnTo>
                <a:close/>
                <a:moveTo>
                  <a:pt x="1147" y="566"/>
                </a:moveTo>
                <a:lnTo>
                  <a:pt x="1153" y="566"/>
                </a:lnTo>
                <a:lnTo>
                  <a:pt x="1153" y="568"/>
                </a:lnTo>
                <a:lnTo>
                  <a:pt x="1147" y="568"/>
                </a:lnTo>
                <a:lnTo>
                  <a:pt x="1147" y="566"/>
                </a:lnTo>
                <a:close/>
                <a:moveTo>
                  <a:pt x="1155" y="566"/>
                </a:moveTo>
                <a:lnTo>
                  <a:pt x="1161" y="566"/>
                </a:lnTo>
                <a:lnTo>
                  <a:pt x="1161" y="568"/>
                </a:lnTo>
                <a:lnTo>
                  <a:pt x="1155" y="568"/>
                </a:lnTo>
                <a:lnTo>
                  <a:pt x="1155" y="566"/>
                </a:lnTo>
                <a:close/>
                <a:moveTo>
                  <a:pt x="1163" y="566"/>
                </a:moveTo>
                <a:lnTo>
                  <a:pt x="1169" y="566"/>
                </a:lnTo>
                <a:lnTo>
                  <a:pt x="1169" y="568"/>
                </a:lnTo>
                <a:lnTo>
                  <a:pt x="1163" y="568"/>
                </a:lnTo>
                <a:lnTo>
                  <a:pt x="1163" y="566"/>
                </a:lnTo>
                <a:close/>
                <a:moveTo>
                  <a:pt x="1171" y="566"/>
                </a:moveTo>
                <a:lnTo>
                  <a:pt x="1177" y="566"/>
                </a:lnTo>
                <a:lnTo>
                  <a:pt x="1177" y="568"/>
                </a:lnTo>
                <a:lnTo>
                  <a:pt x="1171" y="568"/>
                </a:lnTo>
                <a:lnTo>
                  <a:pt x="1171" y="566"/>
                </a:lnTo>
                <a:close/>
                <a:moveTo>
                  <a:pt x="1179" y="566"/>
                </a:moveTo>
                <a:lnTo>
                  <a:pt x="1185" y="566"/>
                </a:lnTo>
                <a:lnTo>
                  <a:pt x="1185" y="568"/>
                </a:lnTo>
                <a:lnTo>
                  <a:pt x="1179" y="568"/>
                </a:lnTo>
                <a:lnTo>
                  <a:pt x="1179" y="566"/>
                </a:lnTo>
                <a:close/>
                <a:moveTo>
                  <a:pt x="1187" y="566"/>
                </a:moveTo>
                <a:lnTo>
                  <a:pt x="1193" y="566"/>
                </a:lnTo>
                <a:lnTo>
                  <a:pt x="1193" y="568"/>
                </a:lnTo>
                <a:lnTo>
                  <a:pt x="1187" y="568"/>
                </a:lnTo>
                <a:lnTo>
                  <a:pt x="1187" y="566"/>
                </a:lnTo>
                <a:close/>
                <a:moveTo>
                  <a:pt x="1195" y="566"/>
                </a:moveTo>
                <a:lnTo>
                  <a:pt x="1201" y="566"/>
                </a:lnTo>
                <a:lnTo>
                  <a:pt x="1201" y="568"/>
                </a:lnTo>
                <a:lnTo>
                  <a:pt x="1195" y="568"/>
                </a:lnTo>
                <a:lnTo>
                  <a:pt x="1195" y="566"/>
                </a:lnTo>
                <a:close/>
                <a:moveTo>
                  <a:pt x="1203" y="566"/>
                </a:moveTo>
                <a:lnTo>
                  <a:pt x="1209" y="566"/>
                </a:lnTo>
                <a:lnTo>
                  <a:pt x="1209" y="568"/>
                </a:lnTo>
                <a:lnTo>
                  <a:pt x="1203" y="568"/>
                </a:lnTo>
                <a:lnTo>
                  <a:pt x="1203" y="566"/>
                </a:lnTo>
                <a:close/>
                <a:moveTo>
                  <a:pt x="1211" y="566"/>
                </a:moveTo>
                <a:lnTo>
                  <a:pt x="1217" y="566"/>
                </a:lnTo>
                <a:lnTo>
                  <a:pt x="1217" y="568"/>
                </a:lnTo>
                <a:lnTo>
                  <a:pt x="1211" y="568"/>
                </a:lnTo>
                <a:lnTo>
                  <a:pt x="1211" y="566"/>
                </a:lnTo>
                <a:close/>
                <a:moveTo>
                  <a:pt x="1219" y="566"/>
                </a:moveTo>
                <a:lnTo>
                  <a:pt x="1226" y="566"/>
                </a:lnTo>
                <a:lnTo>
                  <a:pt x="1226" y="568"/>
                </a:lnTo>
                <a:lnTo>
                  <a:pt x="1219" y="568"/>
                </a:lnTo>
                <a:lnTo>
                  <a:pt x="1219" y="566"/>
                </a:lnTo>
                <a:close/>
                <a:moveTo>
                  <a:pt x="1228" y="566"/>
                </a:moveTo>
                <a:lnTo>
                  <a:pt x="1234" y="566"/>
                </a:lnTo>
                <a:lnTo>
                  <a:pt x="1234" y="568"/>
                </a:lnTo>
                <a:lnTo>
                  <a:pt x="1228" y="568"/>
                </a:lnTo>
                <a:lnTo>
                  <a:pt x="1228" y="566"/>
                </a:lnTo>
                <a:close/>
                <a:moveTo>
                  <a:pt x="1236" y="566"/>
                </a:moveTo>
                <a:lnTo>
                  <a:pt x="1242" y="566"/>
                </a:lnTo>
                <a:lnTo>
                  <a:pt x="1242" y="568"/>
                </a:lnTo>
                <a:lnTo>
                  <a:pt x="1236" y="568"/>
                </a:lnTo>
                <a:lnTo>
                  <a:pt x="1236" y="566"/>
                </a:lnTo>
                <a:close/>
                <a:moveTo>
                  <a:pt x="1244" y="566"/>
                </a:moveTo>
                <a:lnTo>
                  <a:pt x="1250" y="566"/>
                </a:lnTo>
                <a:lnTo>
                  <a:pt x="1250" y="568"/>
                </a:lnTo>
                <a:lnTo>
                  <a:pt x="1244" y="568"/>
                </a:lnTo>
                <a:lnTo>
                  <a:pt x="1244" y="566"/>
                </a:lnTo>
                <a:close/>
                <a:moveTo>
                  <a:pt x="1252" y="566"/>
                </a:moveTo>
                <a:lnTo>
                  <a:pt x="1258" y="566"/>
                </a:lnTo>
                <a:lnTo>
                  <a:pt x="1258" y="568"/>
                </a:lnTo>
                <a:lnTo>
                  <a:pt x="1252" y="568"/>
                </a:lnTo>
                <a:lnTo>
                  <a:pt x="1252" y="566"/>
                </a:lnTo>
                <a:close/>
                <a:moveTo>
                  <a:pt x="1260" y="566"/>
                </a:moveTo>
                <a:lnTo>
                  <a:pt x="1266" y="566"/>
                </a:lnTo>
                <a:lnTo>
                  <a:pt x="1266" y="568"/>
                </a:lnTo>
                <a:lnTo>
                  <a:pt x="1260" y="568"/>
                </a:lnTo>
                <a:lnTo>
                  <a:pt x="1260" y="566"/>
                </a:lnTo>
                <a:close/>
                <a:moveTo>
                  <a:pt x="1268" y="566"/>
                </a:moveTo>
                <a:lnTo>
                  <a:pt x="1274" y="566"/>
                </a:lnTo>
                <a:lnTo>
                  <a:pt x="1274" y="568"/>
                </a:lnTo>
                <a:lnTo>
                  <a:pt x="1268" y="568"/>
                </a:lnTo>
                <a:lnTo>
                  <a:pt x="1268" y="566"/>
                </a:lnTo>
                <a:close/>
                <a:moveTo>
                  <a:pt x="1276" y="566"/>
                </a:moveTo>
                <a:lnTo>
                  <a:pt x="1282" y="566"/>
                </a:lnTo>
                <a:lnTo>
                  <a:pt x="1282" y="568"/>
                </a:lnTo>
                <a:lnTo>
                  <a:pt x="1276" y="568"/>
                </a:lnTo>
                <a:lnTo>
                  <a:pt x="1276" y="566"/>
                </a:lnTo>
                <a:close/>
                <a:moveTo>
                  <a:pt x="1284" y="566"/>
                </a:moveTo>
                <a:lnTo>
                  <a:pt x="1290" y="566"/>
                </a:lnTo>
                <a:lnTo>
                  <a:pt x="1290" y="568"/>
                </a:lnTo>
                <a:lnTo>
                  <a:pt x="1284" y="568"/>
                </a:lnTo>
                <a:lnTo>
                  <a:pt x="1284" y="566"/>
                </a:lnTo>
                <a:close/>
                <a:moveTo>
                  <a:pt x="1292" y="566"/>
                </a:moveTo>
                <a:lnTo>
                  <a:pt x="1298" y="566"/>
                </a:lnTo>
                <a:lnTo>
                  <a:pt x="1298" y="568"/>
                </a:lnTo>
                <a:lnTo>
                  <a:pt x="1292" y="568"/>
                </a:lnTo>
                <a:lnTo>
                  <a:pt x="1292" y="566"/>
                </a:lnTo>
                <a:close/>
                <a:moveTo>
                  <a:pt x="1300" y="566"/>
                </a:moveTo>
                <a:lnTo>
                  <a:pt x="1306" y="566"/>
                </a:lnTo>
                <a:lnTo>
                  <a:pt x="1306" y="568"/>
                </a:lnTo>
                <a:lnTo>
                  <a:pt x="1300" y="568"/>
                </a:lnTo>
                <a:lnTo>
                  <a:pt x="1300" y="566"/>
                </a:lnTo>
                <a:close/>
                <a:moveTo>
                  <a:pt x="1308" y="566"/>
                </a:moveTo>
                <a:lnTo>
                  <a:pt x="1314" y="566"/>
                </a:lnTo>
                <a:lnTo>
                  <a:pt x="1314" y="568"/>
                </a:lnTo>
                <a:lnTo>
                  <a:pt x="1308" y="568"/>
                </a:lnTo>
                <a:lnTo>
                  <a:pt x="1308" y="566"/>
                </a:lnTo>
                <a:close/>
                <a:moveTo>
                  <a:pt x="1316" y="566"/>
                </a:moveTo>
                <a:lnTo>
                  <a:pt x="1322" y="566"/>
                </a:lnTo>
                <a:lnTo>
                  <a:pt x="1322" y="568"/>
                </a:lnTo>
                <a:lnTo>
                  <a:pt x="1316" y="568"/>
                </a:lnTo>
                <a:lnTo>
                  <a:pt x="1316" y="566"/>
                </a:lnTo>
                <a:close/>
                <a:moveTo>
                  <a:pt x="1324" y="566"/>
                </a:moveTo>
                <a:lnTo>
                  <a:pt x="1331" y="566"/>
                </a:lnTo>
                <a:lnTo>
                  <a:pt x="1331" y="568"/>
                </a:lnTo>
                <a:lnTo>
                  <a:pt x="1324" y="568"/>
                </a:lnTo>
                <a:lnTo>
                  <a:pt x="1324" y="566"/>
                </a:lnTo>
                <a:close/>
                <a:moveTo>
                  <a:pt x="1333" y="566"/>
                </a:moveTo>
                <a:lnTo>
                  <a:pt x="1339" y="566"/>
                </a:lnTo>
                <a:lnTo>
                  <a:pt x="1339" y="568"/>
                </a:lnTo>
                <a:lnTo>
                  <a:pt x="1333" y="568"/>
                </a:lnTo>
                <a:lnTo>
                  <a:pt x="1333" y="566"/>
                </a:lnTo>
                <a:close/>
                <a:moveTo>
                  <a:pt x="1341" y="566"/>
                </a:moveTo>
                <a:lnTo>
                  <a:pt x="1347" y="566"/>
                </a:lnTo>
                <a:lnTo>
                  <a:pt x="1347" y="568"/>
                </a:lnTo>
                <a:lnTo>
                  <a:pt x="1341" y="568"/>
                </a:lnTo>
                <a:lnTo>
                  <a:pt x="1341" y="566"/>
                </a:lnTo>
                <a:close/>
                <a:moveTo>
                  <a:pt x="1349" y="566"/>
                </a:moveTo>
                <a:lnTo>
                  <a:pt x="1355" y="566"/>
                </a:lnTo>
                <a:lnTo>
                  <a:pt x="1355" y="568"/>
                </a:lnTo>
                <a:lnTo>
                  <a:pt x="1349" y="568"/>
                </a:lnTo>
                <a:lnTo>
                  <a:pt x="1349" y="566"/>
                </a:lnTo>
                <a:close/>
                <a:moveTo>
                  <a:pt x="1357" y="566"/>
                </a:moveTo>
                <a:lnTo>
                  <a:pt x="1363" y="566"/>
                </a:lnTo>
                <a:lnTo>
                  <a:pt x="1363" y="568"/>
                </a:lnTo>
                <a:lnTo>
                  <a:pt x="1357" y="568"/>
                </a:lnTo>
                <a:lnTo>
                  <a:pt x="1357" y="566"/>
                </a:lnTo>
                <a:close/>
                <a:moveTo>
                  <a:pt x="1365" y="566"/>
                </a:moveTo>
                <a:lnTo>
                  <a:pt x="1371" y="566"/>
                </a:lnTo>
                <a:lnTo>
                  <a:pt x="1371" y="568"/>
                </a:lnTo>
                <a:lnTo>
                  <a:pt x="1365" y="568"/>
                </a:lnTo>
                <a:lnTo>
                  <a:pt x="1365" y="566"/>
                </a:lnTo>
                <a:close/>
                <a:moveTo>
                  <a:pt x="1373" y="566"/>
                </a:moveTo>
                <a:lnTo>
                  <a:pt x="1379" y="566"/>
                </a:lnTo>
                <a:lnTo>
                  <a:pt x="1379" y="568"/>
                </a:lnTo>
                <a:lnTo>
                  <a:pt x="1373" y="568"/>
                </a:lnTo>
                <a:lnTo>
                  <a:pt x="1373" y="566"/>
                </a:lnTo>
                <a:close/>
                <a:moveTo>
                  <a:pt x="1381" y="566"/>
                </a:moveTo>
                <a:lnTo>
                  <a:pt x="1387" y="566"/>
                </a:lnTo>
                <a:lnTo>
                  <a:pt x="1387" y="568"/>
                </a:lnTo>
                <a:lnTo>
                  <a:pt x="1381" y="568"/>
                </a:lnTo>
                <a:lnTo>
                  <a:pt x="1381" y="566"/>
                </a:lnTo>
                <a:close/>
                <a:moveTo>
                  <a:pt x="1389" y="566"/>
                </a:moveTo>
                <a:lnTo>
                  <a:pt x="1395" y="566"/>
                </a:lnTo>
                <a:lnTo>
                  <a:pt x="1395" y="568"/>
                </a:lnTo>
                <a:lnTo>
                  <a:pt x="1389" y="568"/>
                </a:lnTo>
                <a:lnTo>
                  <a:pt x="1389" y="566"/>
                </a:lnTo>
                <a:close/>
                <a:moveTo>
                  <a:pt x="1397" y="566"/>
                </a:moveTo>
                <a:lnTo>
                  <a:pt x="1403" y="566"/>
                </a:lnTo>
                <a:lnTo>
                  <a:pt x="1403" y="568"/>
                </a:lnTo>
                <a:lnTo>
                  <a:pt x="1397" y="568"/>
                </a:lnTo>
                <a:lnTo>
                  <a:pt x="1397" y="566"/>
                </a:lnTo>
                <a:close/>
                <a:moveTo>
                  <a:pt x="1405" y="566"/>
                </a:moveTo>
                <a:lnTo>
                  <a:pt x="1411" y="566"/>
                </a:lnTo>
                <a:lnTo>
                  <a:pt x="1411" y="568"/>
                </a:lnTo>
                <a:lnTo>
                  <a:pt x="1405" y="568"/>
                </a:lnTo>
                <a:lnTo>
                  <a:pt x="1405" y="566"/>
                </a:lnTo>
                <a:close/>
                <a:moveTo>
                  <a:pt x="1413" y="566"/>
                </a:moveTo>
                <a:lnTo>
                  <a:pt x="1419" y="566"/>
                </a:lnTo>
                <a:lnTo>
                  <a:pt x="1419" y="568"/>
                </a:lnTo>
                <a:lnTo>
                  <a:pt x="1413" y="568"/>
                </a:lnTo>
                <a:lnTo>
                  <a:pt x="1413" y="566"/>
                </a:lnTo>
                <a:close/>
                <a:moveTo>
                  <a:pt x="1421" y="566"/>
                </a:moveTo>
                <a:lnTo>
                  <a:pt x="1427" y="566"/>
                </a:lnTo>
                <a:lnTo>
                  <a:pt x="1427" y="568"/>
                </a:lnTo>
                <a:lnTo>
                  <a:pt x="1421" y="568"/>
                </a:lnTo>
                <a:lnTo>
                  <a:pt x="1421" y="566"/>
                </a:lnTo>
                <a:close/>
                <a:moveTo>
                  <a:pt x="1429" y="566"/>
                </a:moveTo>
                <a:lnTo>
                  <a:pt x="1436" y="566"/>
                </a:lnTo>
                <a:lnTo>
                  <a:pt x="1436" y="568"/>
                </a:lnTo>
                <a:lnTo>
                  <a:pt x="1429" y="568"/>
                </a:lnTo>
                <a:lnTo>
                  <a:pt x="1429" y="566"/>
                </a:lnTo>
                <a:close/>
                <a:moveTo>
                  <a:pt x="1438" y="566"/>
                </a:moveTo>
                <a:lnTo>
                  <a:pt x="1444" y="566"/>
                </a:lnTo>
                <a:lnTo>
                  <a:pt x="1444" y="568"/>
                </a:lnTo>
                <a:lnTo>
                  <a:pt x="1438" y="568"/>
                </a:lnTo>
                <a:lnTo>
                  <a:pt x="1438" y="566"/>
                </a:lnTo>
                <a:close/>
                <a:moveTo>
                  <a:pt x="1446" y="566"/>
                </a:moveTo>
                <a:lnTo>
                  <a:pt x="1452" y="566"/>
                </a:lnTo>
                <a:lnTo>
                  <a:pt x="1452" y="568"/>
                </a:lnTo>
                <a:lnTo>
                  <a:pt x="1446" y="568"/>
                </a:lnTo>
                <a:lnTo>
                  <a:pt x="1446" y="566"/>
                </a:lnTo>
                <a:close/>
                <a:moveTo>
                  <a:pt x="1454" y="566"/>
                </a:moveTo>
                <a:lnTo>
                  <a:pt x="1460" y="566"/>
                </a:lnTo>
                <a:lnTo>
                  <a:pt x="1460" y="568"/>
                </a:lnTo>
                <a:lnTo>
                  <a:pt x="1454" y="568"/>
                </a:lnTo>
                <a:lnTo>
                  <a:pt x="1454" y="566"/>
                </a:lnTo>
                <a:close/>
                <a:moveTo>
                  <a:pt x="1462" y="566"/>
                </a:moveTo>
                <a:lnTo>
                  <a:pt x="1468" y="566"/>
                </a:lnTo>
                <a:lnTo>
                  <a:pt x="1468" y="568"/>
                </a:lnTo>
                <a:lnTo>
                  <a:pt x="1462" y="568"/>
                </a:lnTo>
                <a:lnTo>
                  <a:pt x="1462" y="566"/>
                </a:lnTo>
                <a:close/>
                <a:moveTo>
                  <a:pt x="1470" y="566"/>
                </a:moveTo>
                <a:lnTo>
                  <a:pt x="1476" y="566"/>
                </a:lnTo>
                <a:lnTo>
                  <a:pt x="1476" y="568"/>
                </a:lnTo>
                <a:lnTo>
                  <a:pt x="1470" y="568"/>
                </a:lnTo>
                <a:lnTo>
                  <a:pt x="1470" y="566"/>
                </a:lnTo>
                <a:close/>
                <a:moveTo>
                  <a:pt x="1478" y="566"/>
                </a:moveTo>
                <a:lnTo>
                  <a:pt x="1484" y="566"/>
                </a:lnTo>
                <a:lnTo>
                  <a:pt x="1484" y="568"/>
                </a:lnTo>
                <a:lnTo>
                  <a:pt x="1478" y="568"/>
                </a:lnTo>
                <a:lnTo>
                  <a:pt x="1478" y="566"/>
                </a:lnTo>
                <a:close/>
                <a:moveTo>
                  <a:pt x="1486" y="566"/>
                </a:moveTo>
                <a:lnTo>
                  <a:pt x="1492" y="566"/>
                </a:lnTo>
                <a:lnTo>
                  <a:pt x="1492" y="568"/>
                </a:lnTo>
                <a:lnTo>
                  <a:pt x="1486" y="568"/>
                </a:lnTo>
                <a:lnTo>
                  <a:pt x="1486" y="566"/>
                </a:lnTo>
                <a:close/>
                <a:moveTo>
                  <a:pt x="1494" y="566"/>
                </a:moveTo>
                <a:lnTo>
                  <a:pt x="1500" y="566"/>
                </a:lnTo>
                <a:lnTo>
                  <a:pt x="1500" y="568"/>
                </a:lnTo>
                <a:lnTo>
                  <a:pt x="1494" y="568"/>
                </a:lnTo>
                <a:lnTo>
                  <a:pt x="1494" y="566"/>
                </a:lnTo>
                <a:close/>
                <a:moveTo>
                  <a:pt x="1502" y="566"/>
                </a:moveTo>
                <a:lnTo>
                  <a:pt x="1508" y="566"/>
                </a:lnTo>
                <a:lnTo>
                  <a:pt x="1508" y="568"/>
                </a:lnTo>
                <a:lnTo>
                  <a:pt x="1502" y="568"/>
                </a:lnTo>
                <a:lnTo>
                  <a:pt x="1502" y="566"/>
                </a:lnTo>
                <a:close/>
                <a:moveTo>
                  <a:pt x="1510" y="566"/>
                </a:moveTo>
                <a:lnTo>
                  <a:pt x="1516" y="566"/>
                </a:lnTo>
                <a:lnTo>
                  <a:pt x="1516" y="568"/>
                </a:lnTo>
                <a:lnTo>
                  <a:pt x="1510" y="568"/>
                </a:lnTo>
                <a:lnTo>
                  <a:pt x="1510" y="566"/>
                </a:lnTo>
                <a:close/>
                <a:moveTo>
                  <a:pt x="1518" y="566"/>
                </a:moveTo>
                <a:lnTo>
                  <a:pt x="1524" y="566"/>
                </a:lnTo>
                <a:lnTo>
                  <a:pt x="1524" y="568"/>
                </a:lnTo>
                <a:lnTo>
                  <a:pt x="1518" y="568"/>
                </a:lnTo>
                <a:lnTo>
                  <a:pt x="1518" y="566"/>
                </a:lnTo>
                <a:close/>
                <a:moveTo>
                  <a:pt x="1526" y="566"/>
                </a:moveTo>
                <a:lnTo>
                  <a:pt x="1532" y="566"/>
                </a:lnTo>
                <a:lnTo>
                  <a:pt x="1532" y="568"/>
                </a:lnTo>
                <a:lnTo>
                  <a:pt x="1526" y="568"/>
                </a:lnTo>
                <a:lnTo>
                  <a:pt x="1526" y="566"/>
                </a:lnTo>
                <a:close/>
                <a:moveTo>
                  <a:pt x="1535" y="566"/>
                </a:moveTo>
                <a:lnTo>
                  <a:pt x="1541" y="566"/>
                </a:lnTo>
                <a:lnTo>
                  <a:pt x="1541" y="568"/>
                </a:lnTo>
                <a:lnTo>
                  <a:pt x="1535" y="568"/>
                </a:lnTo>
                <a:lnTo>
                  <a:pt x="1535" y="566"/>
                </a:lnTo>
                <a:close/>
                <a:moveTo>
                  <a:pt x="1543" y="566"/>
                </a:moveTo>
                <a:lnTo>
                  <a:pt x="1549" y="566"/>
                </a:lnTo>
                <a:lnTo>
                  <a:pt x="1549" y="568"/>
                </a:lnTo>
                <a:lnTo>
                  <a:pt x="1543" y="568"/>
                </a:lnTo>
                <a:lnTo>
                  <a:pt x="1543" y="566"/>
                </a:lnTo>
                <a:close/>
                <a:moveTo>
                  <a:pt x="1551" y="566"/>
                </a:moveTo>
                <a:lnTo>
                  <a:pt x="1557" y="566"/>
                </a:lnTo>
                <a:lnTo>
                  <a:pt x="1557" y="568"/>
                </a:lnTo>
                <a:lnTo>
                  <a:pt x="1551" y="568"/>
                </a:lnTo>
                <a:lnTo>
                  <a:pt x="1551" y="566"/>
                </a:lnTo>
                <a:close/>
                <a:moveTo>
                  <a:pt x="1559" y="566"/>
                </a:moveTo>
                <a:lnTo>
                  <a:pt x="1565" y="566"/>
                </a:lnTo>
                <a:lnTo>
                  <a:pt x="1565" y="568"/>
                </a:lnTo>
                <a:lnTo>
                  <a:pt x="1559" y="568"/>
                </a:lnTo>
                <a:lnTo>
                  <a:pt x="1559" y="566"/>
                </a:lnTo>
                <a:close/>
                <a:moveTo>
                  <a:pt x="1567" y="566"/>
                </a:moveTo>
                <a:lnTo>
                  <a:pt x="1573" y="566"/>
                </a:lnTo>
                <a:lnTo>
                  <a:pt x="1573" y="568"/>
                </a:lnTo>
                <a:lnTo>
                  <a:pt x="1567" y="568"/>
                </a:lnTo>
                <a:lnTo>
                  <a:pt x="1567" y="566"/>
                </a:lnTo>
                <a:close/>
                <a:moveTo>
                  <a:pt x="1575" y="566"/>
                </a:moveTo>
                <a:lnTo>
                  <a:pt x="1581" y="566"/>
                </a:lnTo>
                <a:lnTo>
                  <a:pt x="1581" y="568"/>
                </a:lnTo>
                <a:lnTo>
                  <a:pt x="1575" y="568"/>
                </a:lnTo>
                <a:lnTo>
                  <a:pt x="1575" y="566"/>
                </a:lnTo>
                <a:close/>
                <a:moveTo>
                  <a:pt x="1583" y="566"/>
                </a:moveTo>
                <a:lnTo>
                  <a:pt x="1589" y="566"/>
                </a:lnTo>
                <a:lnTo>
                  <a:pt x="1589" y="568"/>
                </a:lnTo>
                <a:lnTo>
                  <a:pt x="1583" y="568"/>
                </a:lnTo>
                <a:lnTo>
                  <a:pt x="1583" y="566"/>
                </a:lnTo>
                <a:close/>
                <a:moveTo>
                  <a:pt x="1591" y="566"/>
                </a:moveTo>
                <a:lnTo>
                  <a:pt x="1597" y="566"/>
                </a:lnTo>
                <a:lnTo>
                  <a:pt x="1597" y="568"/>
                </a:lnTo>
                <a:lnTo>
                  <a:pt x="1591" y="568"/>
                </a:lnTo>
                <a:lnTo>
                  <a:pt x="1591" y="566"/>
                </a:lnTo>
                <a:close/>
                <a:moveTo>
                  <a:pt x="1599" y="566"/>
                </a:moveTo>
                <a:lnTo>
                  <a:pt x="1605" y="566"/>
                </a:lnTo>
                <a:lnTo>
                  <a:pt x="1605" y="568"/>
                </a:lnTo>
                <a:lnTo>
                  <a:pt x="1599" y="568"/>
                </a:lnTo>
                <a:lnTo>
                  <a:pt x="1599" y="566"/>
                </a:lnTo>
                <a:close/>
                <a:moveTo>
                  <a:pt x="1607" y="566"/>
                </a:moveTo>
                <a:lnTo>
                  <a:pt x="1613" y="566"/>
                </a:lnTo>
                <a:lnTo>
                  <a:pt x="1613" y="568"/>
                </a:lnTo>
                <a:lnTo>
                  <a:pt x="1607" y="568"/>
                </a:lnTo>
                <a:lnTo>
                  <a:pt x="1607" y="566"/>
                </a:lnTo>
                <a:close/>
                <a:moveTo>
                  <a:pt x="1615" y="566"/>
                </a:moveTo>
                <a:lnTo>
                  <a:pt x="1621" y="566"/>
                </a:lnTo>
                <a:lnTo>
                  <a:pt x="1621" y="568"/>
                </a:lnTo>
                <a:lnTo>
                  <a:pt x="1615" y="568"/>
                </a:lnTo>
                <a:lnTo>
                  <a:pt x="1615" y="566"/>
                </a:lnTo>
                <a:close/>
                <a:moveTo>
                  <a:pt x="1623" y="566"/>
                </a:moveTo>
                <a:lnTo>
                  <a:pt x="1629" y="566"/>
                </a:lnTo>
                <a:lnTo>
                  <a:pt x="1629" y="568"/>
                </a:lnTo>
                <a:lnTo>
                  <a:pt x="1623" y="568"/>
                </a:lnTo>
                <a:lnTo>
                  <a:pt x="1623" y="566"/>
                </a:lnTo>
                <a:close/>
                <a:moveTo>
                  <a:pt x="1631" y="566"/>
                </a:moveTo>
                <a:lnTo>
                  <a:pt x="1637" y="566"/>
                </a:lnTo>
                <a:lnTo>
                  <a:pt x="1637" y="568"/>
                </a:lnTo>
                <a:lnTo>
                  <a:pt x="1631" y="568"/>
                </a:lnTo>
                <a:lnTo>
                  <a:pt x="1631" y="566"/>
                </a:lnTo>
                <a:close/>
                <a:moveTo>
                  <a:pt x="1640" y="566"/>
                </a:moveTo>
                <a:lnTo>
                  <a:pt x="1646" y="566"/>
                </a:lnTo>
                <a:lnTo>
                  <a:pt x="1646" y="568"/>
                </a:lnTo>
                <a:lnTo>
                  <a:pt x="1640" y="568"/>
                </a:lnTo>
                <a:lnTo>
                  <a:pt x="1640" y="566"/>
                </a:lnTo>
                <a:close/>
                <a:moveTo>
                  <a:pt x="1648" y="566"/>
                </a:moveTo>
                <a:lnTo>
                  <a:pt x="1654" y="566"/>
                </a:lnTo>
                <a:lnTo>
                  <a:pt x="1654" y="568"/>
                </a:lnTo>
                <a:lnTo>
                  <a:pt x="1648" y="568"/>
                </a:lnTo>
                <a:lnTo>
                  <a:pt x="1648" y="566"/>
                </a:lnTo>
                <a:close/>
                <a:moveTo>
                  <a:pt x="1656" y="566"/>
                </a:moveTo>
                <a:lnTo>
                  <a:pt x="1662" y="566"/>
                </a:lnTo>
                <a:lnTo>
                  <a:pt x="1662" y="568"/>
                </a:lnTo>
                <a:lnTo>
                  <a:pt x="1656" y="568"/>
                </a:lnTo>
                <a:lnTo>
                  <a:pt x="1656" y="566"/>
                </a:lnTo>
                <a:close/>
                <a:moveTo>
                  <a:pt x="1664" y="566"/>
                </a:moveTo>
                <a:lnTo>
                  <a:pt x="1670" y="566"/>
                </a:lnTo>
                <a:lnTo>
                  <a:pt x="1670" y="568"/>
                </a:lnTo>
                <a:lnTo>
                  <a:pt x="1664" y="568"/>
                </a:lnTo>
                <a:lnTo>
                  <a:pt x="1664" y="566"/>
                </a:lnTo>
                <a:close/>
                <a:moveTo>
                  <a:pt x="1672" y="566"/>
                </a:moveTo>
                <a:lnTo>
                  <a:pt x="1678" y="566"/>
                </a:lnTo>
                <a:lnTo>
                  <a:pt x="1678" y="568"/>
                </a:lnTo>
                <a:lnTo>
                  <a:pt x="1672" y="568"/>
                </a:lnTo>
                <a:lnTo>
                  <a:pt x="1672" y="566"/>
                </a:lnTo>
                <a:close/>
                <a:moveTo>
                  <a:pt x="1680" y="566"/>
                </a:moveTo>
                <a:lnTo>
                  <a:pt x="1686" y="566"/>
                </a:lnTo>
                <a:lnTo>
                  <a:pt x="1686" y="568"/>
                </a:lnTo>
                <a:lnTo>
                  <a:pt x="1680" y="568"/>
                </a:lnTo>
                <a:lnTo>
                  <a:pt x="1680" y="566"/>
                </a:lnTo>
                <a:close/>
                <a:moveTo>
                  <a:pt x="1688" y="566"/>
                </a:moveTo>
                <a:lnTo>
                  <a:pt x="1694" y="566"/>
                </a:lnTo>
                <a:lnTo>
                  <a:pt x="1694" y="568"/>
                </a:lnTo>
                <a:lnTo>
                  <a:pt x="1688" y="568"/>
                </a:lnTo>
                <a:lnTo>
                  <a:pt x="1688" y="566"/>
                </a:lnTo>
                <a:close/>
                <a:moveTo>
                  <a:pt x="1696" y="566"/>
                </a:moveTo>
                <a:lnTo>
                  <a:pt x="1702" y="566"/>
                </a:lnTo>
                <a:lnTo>
                  <a:pt x="1702" y="568"/>
                </a:lnTo>
                <a:lnTo>
                  <a:pt x="1696" y="568"/>
                </a:lnTo>
                <a:lnTo>
                  <a:pt x="1696" y="566"/>
                </a:lnTo>
                <a:close/>
                <a:moveTo>
                  <a:pt x="1704" y="566"/>
                </a:moveTo>
                <a:lnTo>
                  <a:pt x="1710" y="566"/>
                </a:lnTo>
                <a:lnTo>
                  <a:pt x="1710" y="568"/>
                </a:lnTo>
                <a:lnTo>
                  <a:pt x="1704" y="568"/>
                </a:lnTo>
                <a:lnTo>
                  <a:pt x="1704" y="566"/>
                </a:lnTo>
                <a:close/>
                <a:moveTo>
                  <a:pt x="1712" y="566"/>
                </a:moveTo>
                <a:lnTo>
                  <a:pt x="1718" y="566"/>
                </a:lnTo>
                <a:lnTo>
                  <a:pt x="1718" y="568"/>
                </a:lnTo>
                <a:lnTo>
                  <a:pt x="1712" y="568"/>
                </a:lnTo>
                <a:lnTo>
                  <a:pt x="1712" y="566"/>
                </a:lnTo>
                <a:close/>
                <a:moveTo>
                  <a:pt x="1720" y="566"/>
                </a:moveTo>
                <a:lnTo>
                  <a:pt x="1726" y="566"/>
                </a:lnTo>
                <a:lnTo>
                  <a:pt x="1726" y="568"/>
                </a:lnTo>
                <a:lnTo>
                  <a:pt x="1720" y="568"/>
                </a:lnTo>
                <a:lnTo>
                  <a:pt x="1720" y="566"/>
                </a:lnTo>
                <a:close/>
                <a:moveTo>
                  <a:pt x="1728" y="566"/>
                </a:moveTo>
                <a:lnTo>
                  <a:pt x="1734" y="566"/>
                </a:lnTo>
                <a:lnTo>
                  <a:pt x="1734" y="568"/>
                </a:lnTo>
                <a:lnTo>
                  <a:pt x="1728" y="568"/>
                </a:lnTo>
                <a:lnTo>
                  <a:pt x="1728" y="566"/>
                </a:lnTo>
                <a:close/>
                <a:moveTo>
                  <a:pt x="1736" y="566"/>
                </a:moveTo>
                <a:lnTo>
                  <a:pt x="1743" y="566"/>
                </a:lnTo>
                <a:lnTo>
                  <a:pt x="1743" y="568"/>
                </a:lnTo>
                <a:lnTo>
                  <a:pt x="1736" y="568"/>
                </a:lnTo>
                <a:lnTo>
                  <a:pt x="1736" y="566"/>
                </a:lnTo>
                <a:close/>
                <a:moveTo>
                  <a:pt x="1745" y="566"/>
                </a:moveTo>
                <a:lnTo>
                  <a:pt x="1751" y="566"/>
                </a:lnTo>
                <a:lnTo>
                  <a:pt x="1751" y="568"/>
                </a:lnTo>
                <a:lnTo>
                  <a:pt x="1745" y="568"/>
                </a:lnTo>
                <a:lnTo>
                  <a:pt x="1745" y="566"/>
                </a:lnTo>
                <a:close/>
                <a:moveTo>
                  <a:pt x="1753" y="566"/>
                </a:moveTo>
                <a:lnTo>
                  <a:pt x="1759" y="566"/>
                </a:lnTo>
                <a:lnTo>
                  <a:pt x="1759" y="568"/>
                </a:lnTo>
                <a:lnTo>
                  <a:pt x="1753" y="568"/>
                </a:lnTo>
                <a:lnTo>
                  <a:pt x="1753" y="566"/>
                </a:lnTo>
                <a:close/>
                <a:moveTo>
                  <a:pt x="1761" y="566"/>
                </a:moveTo>
                <a:lnTo>
                  <a:pt x="1767" y="566"/>
                </a:lnTo>
                <a:lnTo>
                  <a:pt x="1767" y="568"/>
                </a:lnTo>
                <a:lnTo>
                  <a:pt x="1761" y="568"/>
                </a:lnTo>
                <a:lnTo>
                  <a:pt x="1761" y="566"/>
                </a:lnTo>
                <a:close/>
                <a:moveTo>
                  <a:pt x="1769" y="566"/>
                </a:moveTo>
                <a:lnTo>
                  <a:pt x="1775" y="566"/>
                </a:lnTo>
                <a:lnTo>
                  <a:pt x="1775" y="568"/>
                </a:lnTo>
                <a:lnTo>
                  <a:pt x="1769" y="568"/>
                </a:lnTo>
                <a:lnTo>
                  <a:pt x="1769" y="566"/>
                </a:lnTo>
                <a:close/>
                <a:moveTo>
                  <a:pt x="1777" y="566"/>
                </a:moveTo>
                <a:lnTo>
                  <a:pt x="1783" y="566"/>
                </a:lnTo>
                <a:lnTo>
                  <a:pt x="1783" y="568"/>
                </a:lnTo>
                <a:lnTo>
                  <a:pt x="1777" y="568"/>
                </a:lnTo>
                <a:lnTo>
                  <a:pt x="1777" y="566"/>
                </a:lnTo>
                <a:close/>
                <a:moveTo>
                  <a:pt x="1785" y="566"/>
                </a:moveTo>
                <a:lnTo>
                  <a:pt x="1791" y="566"/>
                </a:lnTo>
                <a:lnTo>
                  <a:pt x="1791" y="568"/>
                </a:lnTo>
                <a:lnTo>
                  <a:pt x="1785" y="568"/>
                </a:lnTo>
                <a:lnTo>
                  <a:pt x="1785" y="566"/>
                </a:lnTo>
                <a:close/>
                <a:moveTo>
                  <a:pt x="1793" y="566"/>
                </a:moveTo>
                <a:lnTo>
                  <a:pt x="1799" y="566"/>
                </a:lnTo>
                <a:lnTo>
                  <a:pt x="1799" y="568"/>
                </a:lnTo>
                <a:lnTo>
                  <a:pt x="1793" y="568"/>
                </a:lnTo>
                <a:lnTo>
                  <a:pt x="1793" y="566"/>
                </a:lnTo>
                <a:close/>
                <a:moveTo>
                  <a:pt x="1801" y="566"/>
                </a:moveTo>
                <a:lnTo>
                  <a:pt x="1807" y="566"/>
                </a:lnTo>
                <a:lnTo>
                  <a:pt x="1807" y="568"/>
                </a:lnTo>
                <a:lnTo>
                  <a:pt x="1801" y="568"/>
                </a:lnTo>
                <a:lnTo>
                  <a:pt x="1801" y="566"/>
                </a:lnTo>
                <a:close/>
                <a:moveTo>
                  <a:pt x="1809" y="566"/>
                </a:moveTo>
                <a:lnTo>
                  <a:pt x="1815" y="566"/>
                </a:lnTo>
                <a:lnTo>
                  <a:pt x="1815" y="568"/>
                </a:lnTo>
                <a:lnTo>
                  <a:pt x="1809" y="568"/>
                </a:lnTo>
                <a:lnTo>
                  <a:pt x="1809" y="566"/>
                </a:lnTo>
                <a:close/>
                <a:moveTo>
                  <a:pt x="1817" y="566"/>
                </a:moveTo>
                <a:lnTo>
                  <a:pt x="1823" y="566"/>
                </a:lnTo>
                <a:lnTo>
                  <a:pt x="1823" y="568"/>
                </a:lnTo>
                <a:lnTo>
                  <a:pt x="1817" y="568"/>
                </a:lnTo>
                <a:lnTo>
                  <a:pt x="1817" y="566"/>
                </a:lnTo>
                <a:close/>
                <a:moveTo>
                  <a:pt x="1825" y="566"/>
                </a:moveTo>
                <a:lnTo>
                  <a:pt x="1831" y="566"/>
                </a:lnTo>
                <a:lnTo>
                  <a:pt x="1831" y="568"/>
                </a:lnTo>
                <a:lnTo>
                  <a:pt x="1825" y="568"/>
                </a:lnTo>
                <a:lnTo>
                  <a:pt x="1825" y="566"/>
                </a:lnTo>
                <a:close/>
                <a:moveTo>
                  <a:pt x="1833" y="566"/>
                </a:moveTo>
                <a:lnTo>
                  <a:pt x="1839" y="566"/>
                </a:lnTo>
                <a:lnTo>
                  <a:pt x="1839" y="568"/>
                </a:lnTo>
                <a:lnTo>
                  <a:pt x="1833" y="568"/>
                </a:lnTo>
                <a:lnTo>
                  <a:pt x="1833" y="566"/>
                </a:lnTo>
                <a:close/>
                <a:moveTo>
                  <a:pt x="1841" y="566"/>
                </a:moveTo>
                <a:lnTo>
                  <a:pt x="1848" y="566"/>
                </a:lnTo>
                <a:lnTo>
                  <a:pt x="1848" y="568"/>
                </a:lnTo>
                <a:lnTo>
                  <a:pt x="1841" y="568"/>
                </a:lnTo>
                <a:lnTo>
                  <a:pt x="1841" y="566"/>
                </a:lnTo>
                <a:close/>
                <a:moveTo>
                  <a:pt x="1850" y="566"/>
                </a:moveTo>
                <a:lnTo>
                  <a:pt x="1856" y="566"/>
                </a:lnTo>
                <a:lnTo>
                  <a:pt x="1856" y="568"/>
                </a:lnTo>
                <a:lnTo>
                  <a:pt x="1850" y="568"/>
                </a:lnTo>
                <a:lnTo>
                  <a:pt x="1850" y="566"/>
                </a:lnTo>
                <a:close/>
                <a:moveTo>
                  <a:pt x="1858" y="566"/>
                </a:moveTo>
                <a:lnTo>
                  <a:pt x="1864" y="566"/>
                </a:lnTo>
                <a:lnTo>
                  <a:pt x="1864" y="568"/>
                </a:lnTo>
                <a:lnTo>
                  <a:pt x="1858" y="568"/>
                </a:lnTo>
                <a:lnTo>
                  <a:pt x="1858" y="566"/>
                </a:lnTo>
                <a:close/>
                <a:moveTo>
                  <a:pt x="1866" y="566"/>
                </a:moveTo>
                <a:lnTo>
                  <a:pt x="1872" y="566"/>
                </a:lnTo>
                <a:lnTo>
                  <a:pt x="1872" y="568"/>
                </a:lnTo>
                <a:lnTo>
                  <a:pt x="1866" y="568"/>
                </a:lnTo>
                <a:lnTo>
                  <a:pt x="1866" y="566"/>
                </a:lnTo>
                <a:close/>
                <a:moveTo>
                  <a:pt x="1874" y="566"/>
                </a:moveTo>
                <a:lnTo>
                  <a:pt x="1880" y="566"/>
                </a:lnTo>
                <a:lnTo>
                  <a:pt x="1880" y="568"/>
                </a:lnTo>
                <a:lnTo>
                  <a:pt x="1874" y="568"/>
                </a:lnTo>
                <a:lnTo>
                  <a:pt x="1874" y="566"/>
                </a:lnTo>
                <a:close/>
                <a:moveTo>
                  <a:pt x="1882" y="566"/>
                </a:moveTo>
                <a:lnTo>
                  <a:pt x="1888" y="566"/>
                </a:lnTo>
                <a:lnTo>
                  <a:pt x="1888" y="568"/>
                </a:lnTo>
                <a:lnTo>
                  <a:pt x="1882" y="568"/>
                </a:lnTo>
                <a:lnTo>
                  <a:pt x="1882" y="566"/>
                </a:lnTo>
                <a:close/>
                <a:moveTo>
                  <a:pt x="1890" y="566"/>
                </a:moveTo>
                <a:lnTo>
                  <a:pt x="1896" y="566"/>
                </a:lnTo>
                <a:lnTo>
                  <a:pt x="1896" y="568"/>
                </a:lnTo>
                <a:lnTo>
                  <a:pt x="1890" y="568"/>
                </a:lnTo>
                <a:lnTo>
                  <a:pt x="1890" y="566"/>
                </a:lnTo>
                <a:close/>
                <a:moveTo>
                  <a:pt x="1898" y="566"/>
                </a:moveTo>
                <a:lnTo>
                  <a:pt x="1904" y="566"/>
                </a:lnTo>
                <a:lnTo>
                  <a:pt x="1904" y="568"/>
                </a:lnTo>
                <a:lnTo>
                  <a:pt x="1898" y="568"/>
                </a:lnTo>
                <a:lnTo>
                  <a:pt x="1898" y="566"/>
                </a:lnTo>
                <a:close/>
                <a:moveTo>
                  <a:pt x="1906" y="566"/>
                </a:moveTo>
                <a:lnTo>
                  <a:pt x="1912" y="566"/>
                </a:lnTo>
                <a:lnTo>
                  <a:pt x="1912" y="568"/>
                </a:lnTo>
                <a:lnTo>
                  <a:pt x="1906" y="568"/>
                </a:lnTo>
                <a:lnTo>
                  <a:pt x="1906" y="566"/>
                </a:lnTo>
                <a:close/>
                <a:moveTo>
                  <a:pt x="1914" y="566"/>
                </a:moveTo>
                <a:lnTo>
                  <a:pt x="1920" y="566"/>
                </a:lnTo>
                <a:lnTo>
                  <a:pt x="1920" y="568"/>
                </a:lnTo>
                <a:lnTo>
                  <a:pt x="1914" y="568"/>
                </a:lnTo>
                <a:lnTo>
                  <a:pt x="1914" y="566"/>
                </a:lnTo>
                <a:close/>
                <a:moveTo>
                  <a:pt x="1922" y="566"/>
                </a:moveTo>
                <a:lnTo>
                  <a:pt x="1928" y="566"/>
                </a:lnTo>
                <a:lnTo>
                  <a:pt x="1928" y="568"/>
                </a:lnTo>
                <a:lnTo>
                  <a:pt x="1922" y="568"/>
                </a:lnTo>
                <a:lnTo>
                  <a:pt x="1922" y="566"/>
                </a:lnTo>
                <a:close/>
                <a:moveTo>
                  <a:pt x="1930" y="566"/>
                </a:moveTo>
                <a:lnTo>
                  <a:pt x="1936" y="566"/>
                </a:lnTo>
                <a:lnTo>
                  <a:pt x="1936" y="568"/>
                </a:lnTo>
                <a:lnTo>
                  <a:pt x="1930" y="568"/>
                </a:lnTo>
                <a:lnTo>
                  <a:pt x="1930" y="566"/>
                </a:lnTo>
                <a:close/>
                <a:moveTo>
                  <a:pt x="1938" y="566"/>
                </a:moveTo>
                <a:lnTo>
                  <a:pt x="1944" y="566"/>
                </a:lnTo>
                <a:lnTo>
                  <a:pt x="1944" y="568"/>
                </a:lnTo>
                <a:lnTo>
                  <a:pt x="1938" y="568"/>
                </a:lnTo>
                <a:lnTo>
                  <a:pt x="1938" y="566"/>
                </a:lnTo>
                <a:close/>
                <a:moveTo>
                  <a:pt x="1946" y="566"/>
                </a:moveTo>
                <a:lnTo>
                  <a:pt x="1953" y="566"/>
                </a:lnTo>
                <a:lnTo>
                  <a:pt x="1953" y="568"/>
                </a:lnTo>
                <a:lnTo>
                  <a:pt x="1946" y="568"/>
                </a:lnTo>
                <a:lnTo>
                  <a:pt x="1946" y="566"/>
                </a:lnTo>
                <a:close/>
                <a:moveTo>
                  <a:pt x="1955" y="566"/>
                </a:moveTo>
                <a:lnTo>
                  <a:pt x="1961" y="566"/>
                </a:lnTo>
                <a:lnTo>
                  <a:pt x="1961" y="568"/>
                </a:lnTo>
                <a:lnTo>
                  <a:pt x="1955" y="568"/>
                </a:lnTo>
                <a:lnTo>
                  <a:pt x="1955" y="566"/>
                </a:lnTo>
                <a:close/>
                <a:moveTo>
                  <a:pt x="1963" y="566"/>
                </a:moveTo>
                <a:lnTo>
                  <a:pt x="1969" y="566"/>
                </a:lnTo>
                <a:lnTo>
                  <a:pt x="1969" y="568"/>
                </a:lnTo>
                <a:lnTo>
                  <a:pt x="1963" y="568"/>
                </a:lnTo>
                <a:lnTo>
                  <a:pt x="1963" y="566"/>
                </a:lnTo>
                <a:close/>
                <a:moveTo>
                  <a:pt x="1971" y="566"/>
                </a:moveTo>
                <a:lnTo>
                  <a:pt x="1977" y="566"/>
                </a:lnTo>
                <a:lnTo>
                  <a:pt x="1977" y="568"/>
                </a:lnTo>
                <a:lnTo>
                  <a:pt x="1971" y="568"/>
                </a:lnTo>
                <a:lnTo>
                  <a:pt x="1971" y="566"/>
                </a:lnTo>
                <a:close/>
                <a:moveTo>
                  <a:pt x="1979" y="566"/>
                </a:moveTo>
                <a:lnTo>
                  <a:pt x="1985" y="566"/>
                </a:lnTo>
                <a:lnTo>
                  <a:pt x="1985" y="568"/>
                </a:lnTo>
                <a:lnTo>
                  <a:pt x="1979" y="568"/>
                </a:lnTo>
                <a:lnTo>
                  <a:pt x="1979" y="566"/>
                </a:lnTo>
                <a:close/>
                <a:moveTo>
                  <a:pt x="1987" y="566"/>
                </a:moveTo>
                <a:lnTo>
                  <a:pt x="1993" y="566"/>
                </a:lnTo>
                <a:lnTo>
                  <a:pt x="1993" y="568"/>
                </a:lnTo>
                <a:lnTo>
                  <a:pt x="1987" y="568"/>
                </a:lnTo>
                <a:lnTo>
                  <a:pt x="1987" y="566"/>
                </a:lnTo>
                <a:close/>
                <a:moveTo>
                  <a:pt x="1995" y="566"/>
                </a:moveTo>
                <a:lnTo>
                  <a:pt x="2001" y="566"/>
                </a:lnTo>
                <a:lnTo>
                  <a:pt x="2001" y="568"/>
                </a:lnTo>
                <a:lnTo>
                  <a:pt x="1995" y="568"/>
                </a:lnTo>
                <a:lnTo>
                  <a:pt x="1995" y="566"/>
                </a:lnTo>
                <a:close/>
                <a:moveTo>
                  <a:pt x="2003" y="566"/>
                </a:moveTo>
                <a:lnTo>
                  <a:pt x="2009" y="566"/>
                </a:lnTo>
                <a:lnTo>
                  <a:pt x="2009" y="568"/>
                </a:lnTo>
                <a:lnTo>
                  <a:pt x="2003" y="568"/>
                </a:lnTo>
                <a:lnTo>
                  <a:pt x="2003" y="566"/>
                </a:lnTo>
                <a:close/>
                <a:moveTo>
                  <a:pt x="2011" y="566"/>
                </a:moveTo>
                <a:lnTo>
                  <a:pt x="2017" y="566"/>
                </a:lnTo>
                <a:lnTo>
                  <a:pt x="2017" y="568"/>
                </a:lnTo>
                <a:lnTo>
                  <a:pt x="2011" y="568"/>
                </a:lnTo>
                <a:lnTo>
                  <a:pt x="2011" y="566"/>
                </a:lnTo>
                <a:close/>
                <a:moveTo>
                  <a:pt x="2019" y="566"/>
                </a:moveTo>
                <a:lnTo>
                  <a:pt x="2025" y="566"/>
                </a:lnTo>
                <a:lnTo>
                  <a:pt x="2025" y="568"/>
                </a:lnTo>
                <a:lnTo>
                  <a:pt x="2019" y="568"/>
                </a:lnTo>
                <a:lnTo>
                  <a:pt x="2019" y="566"/>
                </a:lnTo>
                <a:close/>
                <a:moveTo>
                  <a:pt x="2027" y="566"/>
                </a:moveTo>
                <a:lnTo>
                  <a:pt x="2033" y="566"/>
                </a:lnTo>
                <a:lnTo>
                  <a:pt x="2033" y="568"/>
                </a:lnTo>
                <a:lnTo>
                  <a:pt x="2027" y="568"/>
                </a:lnTo>
                <a:lnTo>
                  <a:pt x="2027" y="566"/>
                </a:lnTo>
                <a:close/>
                <a:moveTo>
                  <a:pt x="2035" y="566"/>
                </a:moveTo>
                <a:lnTo>
                  <a:pt x="2041" y="566"/>
                </a:lnTo>
                <a:lnTo>
                  <a:pt x="2041" y="568"/>
                </a:lnTo>
                <a:lnTo>
                  <a:pt x="2035" y="568"/>
                </a:lnTo>
                <a:lnTo>
                  <a:pt x="2035" y="566"/>
                </a:lnTo>
                <a:close/>
                <a:moveTo>
                  <a:pt x="2043" y="566"/>
                </a:moveTo>
                <a:lnTo>
                  <a:pt x="2049" y="566"/>
                </a:lnTo>
                <a:lnTo>
                  <a:pt x="2049" y="568"/>
                </a:lnTo>
                <a:lnTo>
                  <a:pt x="2043" y="568"/>
                </a:lnTo>
                <a:lnTo>
                  <a:pt x="2043" y="566"/>
                </a:lnTo>
                <a:close/>
                <a:moveTo>
                  <a:pt x="2051" y="566"/>
                </a:moveTo>
                <a:lnTo>
                  <a:pt x="2058" y="566"/>
                </a:lnTo>
                <a:lnTo>
                  <a:pt x="2058" y="568"/>
                </a:lnTo>
                <a:lnTo>
                  <a:pt x="2051" y="568"/>
                </a:lnTo>
                <a:lnTo>
                  <a:pt x="2051" y="566"/>
                </a:lnTo>
                <a:close/>
                <a:moveTo>
                  <a:pt x="2060" y="566"/>
                </a:moveTo>
                <a:lnTo>
                  <a:pt x="2066" y="566"/>
                </a:lnTo>
                <a:lnTo>
                  <a:pt x="2066" y="568"/>
                </a:lnTo>
                <a:lnTo>
                  <a:pt x="2060" y="568"/>
                </a:lnTo>
                <a:lnTo>
                  <a:pt x="2060" y="566"/>
                </a:lnTo>
                <a:close/>
                <a:moveTo>
                  <a:pt x="2068" y="566"/>
                </a:moveTo>
                <a:lnTo>
                  <a:pt x="2074" y="566"/>
                </a:lnTo>
                <a:lnTo>
                  <a:pt x="2074" y="568"/>
                </a:lnTo>
                <a:lnTo>
                  <a:pt x="2068" y="568"/>
                </a:lnTo>
                <a:lnTo>
                  <a:pt x="2068" y="566"/>
                </a:lnTo>
                <a:close/>
                <a:moveTo>
                  <a:pt x="2076" y="566"/>
                </a:moveTo>
                <a:lnTo>
                  <a:pt x="2082" y="566"/>
                </a:lnTo>
                <a:lnTo>
                  <a:pt x="2082" y="568"/>
                </a:lnTo>
                <a:lnTo>
                  <a:pt x="2076" y="568"/>
                </a:lnTo>
                <a:lnTo>
                  <a:pt x="2076" y="566"/>
                </a:lnTo>
                <a:close/>
                <a:moveTo>
                  <a:pt x="2084" y="566"/>
                </a:moveTo>
                <a:lnTo>
                  <a:pt x="2090" y="566"/>
                </a:lnTo>
                <a:lnTo>
                  <a:pt x="2090" y="568"/>
                </a:lnTo>
                <a:lnTo>
                  <a:pt x="2084" y="568"/>
                </a:lnTo>
                <a:lnTo>
                  <a:pt x="2084" y="566"/>
                </a:lnTo>
                <a:close/>
                <a:moveTo>
                  <a:pt x="2092" y="566"/>
                </a:moveTo>
                <a:lnTo>
                  <a:pt x="2098" y="566"/>
                </a:lnTo>
                <a:lnTo>
                  <a:pt x="2098" y="568"/>
                </a:lnTo>
                <a:lnTo>
                  <a:pt x="2092" y="568"/>
                </a:lnTo>
                <a:lnTo>
                  <a:pt x="2092" y="566"/>
                </a:lnTo>
                <a:close/>
                <a:moveTo>
                  <a:pt x="2100" y="566"/>
                </a:moveTo>
                <a:lnTo>
                  <a:pt x="2106" y="566"/>
                </a:lnTo>
                <a:lnTo>
                  <a:pt x="2106" y="568"/>
                </a:lnTo>
                <a:lnTo>
                  <a:pt x="2100" y="568"/>
                </a:lnTo>
                <a:lnTo>
                  <a:pt x="2100" y="566"/>
                </a:lnTo>
                <a:close/>
                <a:moveTo>
                  <a:pt x="2108" y="566"/>
                </a:moveTo>
                <a:lnTo>
                  <a:pt x="2114" y="566"/>
                </a:lnTo>
                <a:lnTo>
                  <a:pt x="2114" y="568"/>
                </a:lnTo>
                <a:lnTo>
                  <a:pt x="2108" y="568"/>
                </a:lnTo>
                <a:lnTo>
                  <a:pt x="2108" y="566"/>
                </a:lnTo>
                <a:close/>
                <a:moveTo>
                  <a:pt x="2116" y="566"/>
                </a:moveTo>
                <a:lnTo>
                  <a:pt x="2122" y="566"/>
                </a:lnTo>
                <a:lnTo>
                  <a:pt x="2122" y="568"/>
                </a:lnTo>
                <a:lnTo>
                  <a:pt x="2116" y="568"/>
                </a:lnTo>
                <a:lnTo>
                  <a:pt x="2116" y="566"/>
                </a:lnTo>
                <a:close/>
                <a:moveTo>
                  <a:pt x="2124" y="566"/>
                </a:moveTo>
                <a:lnTo>
                  <a:pt x="2130" y="566"/>
                </a:lnTo>
                <a:lnTo>
                  <a:pt x="2130" y="568"/>
                </a:lnTo>
                <a:lnTo>
                  <a:pt x="2124" y="568"/>
                </a:lnTo>
                <a:lnTo>
                  <a:pt x="2124" y="566"/>
                </a:lnTo>
                <a:close/>
                <a:moveTo>
                  <a:pt x="2132" y="566"/>
                </a:moveTo>
                <a:lnTo>
                  <a:pt x="2138" y="566"/>
                </a:lnTo>
                <a:lnTo>
                  <a:pt x="2138" y="568"/>
                </a:lnTo>
                <a:lnTo>
                  <a:pt x="2132" y="568"/>
                </a:lnTo>
                <a:lnTo>
                  <a:pt x="2132" y="566"/>
                </a:lnTo>
                <a:close/>
                <a:moveTo>
                  <a:pt x="2140" y="566"/>
                </a:moveTo>
                <a:lnTo>
                  <a:pt x="2146" y="566"/>
                </a:lnTo>
                <a:lnTo>
                  <a:pt x="2146" y="568"/>
                </a:lnTo>
                <a:lnTo>
                  <a:pt x="2140" y="568"/>
                </a:lnTo>
                <a:lnTo>
                  <a:pt x="2140" y="566"/>
                </a:lnTo>
                <a:close/>
                <a:moveTo>
                  <a:pt x="2148" y="566"/>
                </a:moveTo>
                <a:lnTo>
                  <a:pt x="2154" y="566"/>
                </a:lnTo>
                <a:lnTo>
                  <a:pt x="2154" y="568"/>
                </a:lnTo>
                <a:lnTo>
                  <a:pt x="2148" y="568"/>
                </a:lnTo>
                <a:lnTo>
                  <a:pt x="2148" y="566"/>
                </a:lnTo>
                <a:close/>
                <a:moveTo>
                  <a:pt x="2157" y="566"/>
                </a:moveTo>
                <a:lnTo>
                  <a:pt x="2163" y="566"/>
                </a:lnTo>
                <a:lnTo>
                  <a:pt x="2163" y="568"/>
                </a:lnTo>
                <a:lnTo>
                  <a:pt x="2157" y="568"/>
                </a:lnTo>
                <a:lnTo>
                  <a:pt x="2157" y="566"/>
                </a:lnTo>
                <a:close/>
                <a:moveTo>
                  <a:pt x="2165" y="566"/>
                </a:moveTo>
                <a:lnTo>
                  <a:pt x="2171" y="566"/>
                </a:lnTo>
                <a:lnTo>
                  <a:pt x="2171" y="568"/>
                </a:lnTo>
                <a:lnTo>
                  <a:pt x="2165" y="568"/>
                </a:lnTo>
                <a:lnTo>
                  <a:pt x="2165" y="566"/>
                </a:lnTo>
                <a:close/>
                <a:moveTo>
                  <a:pt x="2173" y="566"/>
                </a:moveTo>
                <a:lnTo>
                  <a:pt x="2179" y="566"/>
                </a:lnTo>
                <a:lnTo>
                  <a:pt x="2179" y="568"/>
                </a:lnTo>
                <a:lnTo>
                  <a:pt x="2173" y="568"/>
                </a:lnTo>
                <a:lnTo>
                  <a:pt x="2173" y="566"/>
                </a:lnTo>
                <a:close/>
                <a:moveTo>
                  <a:pt x="2181" y="566"/>
                </a:moveTo>
                <a:lnTo>
                  <a:pt x="2187" y="566"/>
                </a:lnTo>
                <a:lnTo>
                  <a:pt x="2187" y="568"/>
                </a:lnTo>
                <a:lnTo>
                  <a:pt x="2181" y="568"/>
                </a:lnTo>
                <a:lnTo>
                  <a:pt x="2181" y="566"/>
                </a:lnTo>
                <a:close/>
                <a:moveTo>
                  <a:pt x="2189" y="566"/>
                </a:moveTo>
                <a:lnTo>
                  <a:pt x="2195" y="566"/>
                </a:lnTo>
                <a:lnTo>
                  <a:pt x="2195" y="568"/>
                </a:lnTo>
                <a:lnTo>
                  <a:pt x="2189" y="568"/>
                </a:lnTo>
                <a:lnTo>
                  <a:pt x="2189" y="566"/>
                </a:lnTo>
                <a:close/>
                <a:moveTo>
                  <a:pt x="2197" y="566"/>
                </a:moveTo>
                <a:lnTo>
                  <a:pt x="2203" y="566"/>
                </a:lnTo>
                <a:lnTo>
                  <a:pt x="2203" y="568"/>
                </a:lnTo>
                <a:lnTo>
                  <a:pt x="2197" y="568"/>
                </a:lnTo>
                <a:lnTo>
                  <a:pt x="2197" y="566"/>
                </a:lnTo>
                <a:close/>
                <a:moveTo>
                  <a:pt x="2205" y="566"/>
                </a:moveTo>
                <a:lnTo>
                  <a:pt x="2211" y="566"/>
                </a:lnTo>
                <a:lnTo>
                  <a:pt x="2211" y="568"/>
                </a:lnTo>
                <a:lnTo>
                  <a:pt x="2205" y="568"/>
                </a:lnTo>
                <a:lnTo>
                  <a:pt x="2205" y="566"/>
                </a:lnTo>
                <a:close/>
                <a:moveTo>
                  <a:pt x="2213" y="566"/>
                </a:moveTo>
                <a:lnTo>
                  <a:pt x="2219" y="566"/>
                </a:lnTo>
                <a:lnTo>
                  <a:pt x="2219" y="568"/>
                </a:lnTo>
                <a:lnTo>
                  <a:pt x="2213" y="568"/>
                </a:lnTo>
                <a:lnTo>
                  <a:pt x="2213" y="566"/>
                </a:lnTo>
                <a:close/>
                <a:moveTo>
                  <a:pt x="2221" y="566"/>
                </a:moveTo>
                <a:lnTo>
                  <a:pt x="2227" y="566"/>
                </a:lnTo>
                <a:lnTo>
                  <a:pt x="2227" y="568"/>
                </a:lnTo>
                <a:lnTo>
                  <a:pt x="2221" y="568"/>
                </a:lnTo>
                <a:lnTo>
                  <a:pt x="2221" y="566"/>
                </a:lnTo>
                <a:close/>
                <a:moveTo>
                  <a:pt x="2229" y="566"/>
                </a:moveTo>
                <a:lnTo>
                  <a:pt x="2235" y="566"/>
                </a:lnTo>
                <a:lnTo>
                  <a:pt x="2235" y="568"/>
                </a:lnTo>
                <a:lnTo>
                  <a:pt x="2229" y="568"/>
                </a:lnTo>
                <a:lnTo>
                  <a:pt x="2229" y="566"/>
                </a:lnTo>
                <a:close/>
                <a:moveTo>
                  <a:pt x="2237" y="566"/>
                </a:moveTo>
                <a:lnTo>
                  <a:pt x="2243" y="566"/>
                </a:lnTo>
                <a:lnTo>
                  <a:pt x="2243" y="568"/>
                </a:lnTo>
                <a:lnTo>
                  <a:pt x="2237" y="568"/>
                </a:lnTo>
                <a:lnTo>
                  <a:pt x="2237" y="566"/>
                </a:lnTo>
                <a:close/>
                <a:moveTo>
                  <a:pt x="2245" y="566"/>
                </a:moveTo>
                <a:lnTo>
                  <a:pt x="2251" y="566"/>
                </a:lnTo>
                <a:lnTo>
                  <a:pt x="2251" y="568"/>
                </a:lnTo>
                <a:lnTo>
                  <a:pt x="2245" y="568"/>
                </a:lnTo>
                <a:lnTo>
                  <a:pt x="2245" y="566"/>
                </a:lnTo>
                <a:close/>
                <a:moveTo>
                  <a:pt x="2253" y="566"/>
                </a:moveTo>
                <a:lnTo>
                  <a:pt x="2260" y="566"/>
                </a:lnTo>
                <a:lnTo>
                  <a:pt x="2260" y="568"/>
                </a:lnTo>
                <a:lnTo>
                  <a:pt x="2253" y="568"/>
                </a:lnTo>
                <a:lnTo>
                  <a:pt x="2253" y="566"/>
                </a:lnTo>
                <a:close/>
                <a:moveTo>
                  <a:pt x="2262" y="566"/>
                </a:moveTo>
                <a:lnTo>
                  <a:pt x="2268" y="566"/>
                </a:lnTo>
                <a:lnTo>
                  <a:pt x="2268" y="568"/>
                </a:lnTo>
                <a:lnTo>
                  <a:pt x="2262" y="568"/>
                </a:lnTo>
                <a:lnTo>
                  <a:pt x="2262" y="566"/>
                </a:lnTo>
                <a:close/>
                <a:moveTo>
                  <a:pt x="2270" y="566"/>
                </a:moveTo>
                <a:lnTo>
                  <a:pt x="2276" y="566"/>
                </a:lnTo>
                <a:lnTo>
                  <a:pt x="2276" y="568"/>
                </a:lnTo>
                <a:lnTo>
                  <a:pt x="2270" y="568"/>
                </a:lnTo>
                <a:lnTo>
                  <a:pt x="2270" y="566"/>
                </a:lnTo>
                <a:close/>
                <a:moveTo>
                  <a:pt x="2278" y="566"/>
                </a:moveTo>
                <a:lnTo>
                  <a:pt x="2284" y="566"/>
                </a:lnTo>
                <a:lnTo>
                  <a:pt x="2284" y="568"/>
                </a:lnTo>
                <a:lnTo>
                  <a:pt x="2278" y="568"/>
                </a:lnTo>
                <a:lnTo>
                  <a:pt x="2278" y="566"/>
                </a:lnTo>
                <a:close/>
                <a:moveTo>
                  <a:pt x="2286" y="566"/>
                </a:moveTo>
                <a:lnTo>
                  <a:pt x="2292" y="566"/>
                </a:lnTo>
                <a:lnTo>
                  <a:pt x="2292" y="568"/>
                </a:lnTo>
                <a:lnTo>
                  <a:pt x="2286" y="568"/>
                </a:lnTo>
                <a:lnTo>
                  <a:pt x="2286" y="566"/>
                </a:lnTo>
                <a:close/>
                <a:moveTo>
                  <a:pt x="2294" y="566"/>
                </a:moveTo>
                <a:lnTo>
                  <a:pt x="2300" y="566"/>
                </a:lnTo>
                <a:lnTo>
                  <a:pt x="2300" y="568"/>
                </a:lnTo>
                <a:lnTo>
                  <a:pt x="2294" y="568"/>
                </a:lnTo>
                <a:lnTo>
                  <a:pt x="2294" y="566"/>
                </a:lnTo>
                <a:close/>
                <a:moveTo>
                  <a:pt x="2302" y="566"/>
                </a:moveTo>
                <a:lnTo>
                  <a:pt x="2308" y="566"/>
                </a:lnTo>
                <a:lnTo>
                  <a:pt x="2308" y="568"/>
                </a:lnTo>
                <a:lnTo>
                  <a:pt x="2302" y="568"/>
                </a:lnTo>
                <a:lnTo>
                  <a:pt x="2302" y="566"/>
                </a:lnTo>
                <a:close/>
                <a:moveTo>
                  <a:pt x="2310" y="566"/>
                </a:moveTo>
                <a:lnTo>
                  <a:pt x="2316" y="566"/>
                </a:lnTo>
                <a:lnTo>
                  <a:pt x="2316" y="568"/>
                </a:lnTo>
                <a:lnTo>
                  <a:pt x="2310" y="568"/>
                </a:lnTo>
                <a:lnTo>
                  <a:pt x="2310" y="566"/>
                </a:lnTo>
                <a:close/>
                <a:moveTo>
                  <a:pt x="2318" y="566"/>
                </a:moveTo>
                <a:lnTo>
                  <a:pt x="2324" y="566"/>
                </a:lnTo>
                <a:lnTo>
                  <a:pt x="2324" y="568"/>
                </a:lnTo>
                <a:lnTo>
                  <a:pt x="2318" y="568"/>
                </a:lnTo>
                <a:lnTo>
                  <a:pt x="2318" y="566"/>
                </a:lnTo>
                <a:close/>
                <a:moveTo>
                  <a:pt x="2326" y="566"/>
                </a:moveTo>
                <a:lnTo>
                  <a:pt x="2332" y="566"/>
                </a:lnTo>
                <a:lnTo>
                  <a:pt x="2332" y="568"/>
                </a:lnTo>
                <a:lnTo>
                  <a:pt x="2326" y="568"/>
                </a:lnTo>
                <a:lnTo>
                  <a:pt x="2326" y="566"/>
                </a:lnTo>
                <a:close/>
                <a:moveTo>
                  <a:pt x="2334" y="566"/>
                </a:moveTo>
                <a:lnTo>
                  <a:pt x="2340" y="566"/>
                </a:lnTo>
                <a:lnTo>
                  <a:pt x="2340" y="568"/>
                </a:lnTo>
                <a:lnTo>
                  <a:pt x="2334" y="568"/>
                </a:lnTo>
                <a:lnTo>
                  <a:pt x="2334" y="566"/>
                </a:lnTo>
                <a:close/>
                <a:moveTo>
                  <a:pt x="2342" y="566"/>
                </a:moveTo>
                <a:lnTo>
                  <a:pt x="2348" y="566"/>
                </a:lnTo>
                <a:lnTo>
                  <a:pt x="2348" y="568"/>
                </a:lnTo>
                <a:lnTo>
                  <a:pt x="2342" y="568"/>
                </a:lnTo>
                <a:lnTo>
                  <a:pt x="2342" y="566"/>
                </a:lnTo>
                <a:close/>
                <a:moveTo>
                  <a:pt x="2350" y="566"/>
                </a:moveTo>
                <a:lnTo>
                  <a:pt x="2356" y="566"/>
                </a:lnTo>
                <a:lnTo>
                  <a:pt x="2356" y="568"/>
                </a:lnTo>
                <a:lnTo>
                  <a:pt x="2350" y="568"/>
                </a:lnTo>
                <a:lnTo>
                  <a:pt x="2350" y="566"/>
                </a:lnTo>
                <a:close/>
                <a:moveTo>
                  <a:pt x="2358" y="566"/>
                </a:moveTo>
                <a:lnTo>
                  <a:pt x="2365" y="566"/>
                </a:lnTo>
                <a:lnTo>
                  <a:pt x="2365" y="568"/>
                </a:lnTo>
                <a:lnTo>
                  <a:pt x="2358" y="568"/>
                </a:lnTo>
                <a:lnTo>
                  <a:pt x="2358" y="566"/>
                </a:lnTo>
                <a:close/>
                <a:moveTo>
                  <a:pt x="2367" y="566"/>
                </a:moveTo>
                <a:lnTo>
                  <a:pt x="2373" y="566"/>
                </a:lnTo>
                <a:lnTo>
                  <a:pt x="2373" y="568"/>
                </a:lnTo>
                <a:lnTo>
                  <a:pt x="2367" y="568"/>
                </a:lnTo>
                <a:lnTo>
                  <a:pt x="2367" y="566"/>
                </a:lnTo>
                <a:close/>
                <a:moveTo>
                  <a:pt x="2375" y="566"/>
                </a:moveTo>
                <a:lnTo>
                  <a:pt x="2381" y="566"/>
                </a:lnTo>
                <a:lnTo>
                  <a:pt x="2381" y="568"/>
                </a:lnTo>
                <a:lnTo>
                  <a:pt x="2375" y="568"/>
                </a:lnTo>
                <a:lnTo>
                  <a:pt x="2375" y="566"/>
                </a:lnTo>
                <a:close/>
                <a:moveTo>
                  <a:pt x="2383" y="566"/>
                </a:moveTo>
                <a:lnTo>
                  <a:pt x="2389" y="566"/>
                </a:lnTo>
                <a:lnTo>
                  <a:pt x="2389" y="568"/>
                </a:lnTo>
                <a:lnTo>
                  <a:pt x="2383" y="568"/>
                </a:lnTo>
                <a:lnTo>
                  <a:pt x="2383" y="566"/>
                </a:lnTo>
                <a:close/>
                <a:moveTo>
                  <a:pt x="2391" y="566"/>
                </a:moveTo>
                <a:lnTo>
                  <a:pt x="2397" y="566"/>
                </a:lnTo>
                <a:lnTo>
                  <a:pt x="2397" y="568"/>
                </a:lnTo>
                <a:lnTo>
                  <a:pt x="2391" y="568"/>
                </a:lnTo>
                <a:lnTo>
                  <a:pt x="2391" y="566"/>
                </a:lnTo>
                <a:close/>
                <a:moveTo>
                  <a:pt x="2399" y="566"/>
                </a:moveTo>
                <a:lnTo>
                  <a:pt x="2405" y="566"/>
                </a:lnTo>
                <a:lnTo>
                  <a:pt x="2405" y="568"/>
                </a:lnTo>
                <a:lnTo>
                  <a:pt x="2399" y="568"/>
                </a:lnTo>
                <a:lnTo>
                  <a:pt x="2399" y="566"/>
                </a:lnTo>
                <a:close/>
                <a:moveTo>
                  <a:pt x="2407" y="566"/>
                </a:moveTo>
                <a:lnTo>
                  <a:pt x="2413" y="566"/>
                </a:lnTo>
                <a:lnTo>
                  <a:pt x="2413" y="568"/>
                </a:lnTo>
                <a:lnTo>
                  <a:pt x="2407" y="568"/>
                </a:lnTo>
                <a:lnTo>
                  <a:pt x="2407" y="566"/>
                </a:lnTo>
                <a:close/>
                <a:moveTo>
                  <a:pt x="2415" y="566"/>
                </a:moveTo>
                <a:lnTo>
                  <a:pt x="2421" y="566"/>
                </a:lnTo>
                <a:lnTo>
                  <a:pt x="2421" y="568"/>
                </a:lnTo>
                <a:lnTo>
                  <a:pt x="2415" y="568"/>
                </a:lnTo>
                <a:lnTo>
                  <a:pt x="2415" y="566"/>
                </a:lnTo>
                <a:close/>
                <a:moveTo>
                  <a:pt x="2423" y="566"/>
                </a:moveTo>
                <a:lnTo>
                  <a:pt x="2429" y="566"/>
                </a:lnTo>
                <a:lnTo>
                  <a:pt x="2429" y="568"/>
                </a:lnTo>
                <a:lnTo>
                  <a:pt x="2423" y="568"/>
                </a:lnTo>
                <a:lnTo>
                  <a:pt x="2423" y="566"/>
                </a:lnTo>
                <a:close/>
                <a:moveTo>
                  <a:pt x="2431" y="566"/>
                </a:moveTo>
                <a:lnTo>
                  <a:pt x="2437" y="566"/>
                </a:lnTo>
                <a:lnTo>
                  <a:pt x="2437" y="568"/>
                </a:lnTo>
                <a:lnTo>
                  <a:pt x="2431" y="568"/>
                </a:lnTo>
                <a:lnTo>
                  <a:pt x="2431" y="566"/>
                </a:lnTo>
                <a:close/>
                <a:moveTo>
                  <a:pt x="2439" y="566"/>
                </a:moveTo>
                <a:lnTo>
                  <a:pt x="2445" y="566"/>
                </a:lnTo>
                <a:lnTo>
                  <a:pt x="2445" y="568"/>
                </a:lnTo>
                <a:lnTo>
                  <a:pt x="2439" y="568"/>
                </a:lnTo>
                <a:lnTo>
                  <a:pt x="2439" y="566"/>
                </a:lnTo>
                <a:close/>
                <a:moveTo>
                  <a:pt x="2447" y="566"/>
                </a:moveTo>
                <a:lnTo>
                  <a:pt x="2453" y="566"/>
                </a:lnTo>
                <a:lnTo>
                  <a:pt x="2453" y="568"/>
                </a:lnTo>
                <a:lnTo>
                  <a:pt x="2447" y="568"/>
                </a:lnTo>
                <a:lnTo>
                  <a:pt x="2447" y="566"/>
                </a:lnTo>
                <a:close/>
                <a:moveTo>
                  <a:pt x="2455" y="566"/>
                </a:moveTo>
                <a:lnTo>
                  <a:pt x="2461" y="566"/>
                </a:lnTo>
                <a:lnTo>
                  <a:pt x="2461" y="568"/>
                </a:lnTo>
                <a:lnTo>
                  <a:pt x="2455" y="568"/>
                </a:lnTo>
                <a:lnTo>
                  <a:pt x="2455" y="566"/>
                </a:lnTo>
                <a:close/>
                <a:moveTo>
                  <a:pt x="2463" y="566"/>
                </a:moveTo>
                <a:lnTo>
                  <a:pt x="2470" y="566"/>
                </a:lnTo>
                <a:lnTo>
                  <a:pt x="2470" y="568"/>
                </a:lnTo>
                <a:lnTo>
                  <a:pt x="2463" y="568"/>
                </a:lnTo>
                <a:lnTo>
                  <a:pt x="2463" y="566"/>
                </a:lnTo>
                <a:close/>
                <a:moveTo>
                  <a:pt x="2472" y="566"/>
                </a:moveTo>
                <a:lnTo>
                  <a:pt x="2478" y="566"/>
                </a:lnTo>
                <a:lnTo>
                  <a:pt x="2478" y="568"/>
                </a:lnTo>
                <a:lnTo>
                  <a:pt x="2472" y="568"/>
                </a:lnTo>
                <a:lnTo>
                  <a:pt x="2472" y="566"/>
                </a:lnTo>
                <a:close/>
                <a:moveTo>
                  <a:pt x="2480" y="566"/>
                </a:moveTo>
                <a:lnTo>
                  <a:pt x="2486" y="566"/>
                </a:lnTo>
                <a:lnTo>
                  <a:pt x="2486" y="568"/>
                </a:lnTo>
                <a:lnTo>
                  <a:pt x="2480" y="568"/>
                </a:lnTo>
                <a:lnTo>
                  <a:pt x="2480" y="566"/>
                </a:lnTo>
                <a:close/>
                <a:moveTo>
                  <a:pt x="2488" y="566"/>
                </a:moveTo>
                <a:lnTo>
                  <a:pt x="2494" y="566"/>
                </a:lnTo>
                <a:lnTo>
                  <a:pt x="2494" y="568"/>
                </a:lnTo>
                <a:lnTo>
                  <a:pt x="2488" y="568"/>
                </a:lnTo>
                <a:lnTo>
                  <a:pt x="2488" y="566"/>
                </a:lnTo>
                <a:close/>
                <a:moveTo>
                  <a:pt x="2496" y="566"/>
                </a:moveTo>
                <a:lnTo>
                  <a:pt x="2502" y="566"/>
                </a:lnTo>
                <a:lnTo>
                  <a:pt x="2502" y="568"/>
                </a:lnTo>
                <a:lnTo>
                  <a:pt x="2496" y="568"/>
                </a:lnTo>
                <a:lnTo>
                  <a:pt x="2496" y="566"/>
                </a:lnTo>
                <a:close/>
                <a:moveTo>
                  <a:pt x="2504" y="566"/>
                </a:moveTo>
                <a:lnTo>
                  <a:pt x="2510" y="566"/>
                </a:lnTo>
                <a:lnTo>
                  <a:pt x="2510" y="568"/>
                </a:lnTo>
                <a:lnTo>
                  <a:pt x="2504" y="568"/>
                </a:lnTo>
                <a:lnTo>
                  <a:pt x="2504" y="566"/>
                </a:lnTo>
                <a:close/>
                <a:moveTo>
                  <a:pt x="2512" y="566"/>
                </a:moveTo>
                <a:lnTo>
                  <a:pt x="2518" y="566"/>
                </a:lnTo>
                <a:lnTo>
                  <a:pt x="2518" y="568"/>
                </a:lnTo>
                <a:lnTo>
                  <a:pt x="2512" y="568"/>
                </a:lnTo>
                <a:lnTo>
                  <a:pt x="2512" y="566"/>
                </a:lnTo>
                <a:close/>
                <a:moveTo>
                  <a:pt x="2520" y="566"/>
                </a:moveTo>
                <a:lnTo>
                  <a:pt x="2526" y="566"/>
                </a:lnTo>
                <a:lnTo>
                  <a:pt x="2526" y="568"/>
                </a:lnTo>
                <a:lnTo>
                  <a:pt x="2520" y="568"/>
                </a:lnTo>
                <a:lnTo>
                  <a:pt x="2520" y="566"/>
                </a:lnTo>
                <a:close/>
                <a:moveTo>
                  <a:pt x="2528" y="566"/>
                </a:moveTo>
                <a:lnTo>
                  <a:pt x="2534" y="566"/>
                </a:lnTo>
                <a:lnTo>
                  <a:pt x="2534" y="568"/>
                </a:lnTo>
                <a:lnTo>
                  <a:pt x="2528" y="568"/>
                </a:lnTo>
                <a:lnTo>
                  <a:pt x="2528" y="566"/>
                </a:lnTo>
                <a:close/>
                <a:moveTo>
                  <a:pt x="2536" y="566"/>
                </a:moveTo>
                <a:lnTo>
                  <a:pt x="2542" y="566"/>
                </a:lnTo>
                <a:lnTo>
                  <a:pt x="2542" y="568"/>
                </a:lnTo>
                <a:lnTo>
                  <a:pt x="2536" y="568"/>
                </a:lnTo>
                <a:lnTo>
                  <a:pt x="2536" y="566"/>
                </a:lnTo>
                <a:close/>
                <a:moveTo>
                  <a:pt x="2544" y="566"/>
                </a:moveTo>
                <a:lnTo>
                  <a:pt x="2550" y="566"/>
                </a:lnTo>
                <a:lnTo>
                  <a:pt x="2550" y="568"/>
                </a:lnTo>
                <a:lnTo>
                  <a:pt x="2544" y="568"/>
                </a:lnTo>
                <a:lnTo>
                  <a:pt x="2544" y="566"/>
                </a:lnTo>
                <a:close/>
                <a:moveTo>
                  <a:pt x="2552" y="566"/>
                </a:moveTo>
                <a:lnTo>
                  <a:pt x="2558" y="566"/>
                </a:lnTo>
                <a:lnTo>
                  <a:pt x="2558" y="568"/>
                </a:lnTo>
                <a:lnTo>
                  <a:pt x="2552" y="568"/>
                </a:lnTo>
                <a:lnTo>
                  <a:pt x="2552" y="566"/>
                </a:lnTo>
                <a:close/>
                <a:moveTo>
                  <a:pt x="2560" y="566"/>
                </a:moveTo>
                <a:lnTo>
                  <a:pt x="2566" y="566"/>
                </a:lnTo>
                <a:lnTo>
                  <a:pt x="2566" y="568"/>
                </a:lnTo>
                <a:lnTo>
                  <a:pt x="2560" y="568"/>
                </a:lnTo>
                <a:lnTo>
                  <a:pt x="2560" y="566"/>
                </a:lnTo>
                <a:close/>
                <a:moveTo>
                  <a:pt x="2568" y="566"/>
                </a:moveTo>
                <a:lnTo>
                  <a:pt x="2575" y="566"/>
                </a:lnTo>
                <a:lnTo>
                  <a:pt x="2575" y="568"/>
                </a:lnTo>
                <a:lnTo>
                  <a:pt x="2568" y="568"/>
                </a:lnTo>
                <a:lnTo>
                  <a:pt x="2568" y="566"/>
                </a:lnTo>
                <a:close/>
                <a:moveTo>
                  <a:pt x="2577" y="566"/>
                </a:moveTo>
                <a:lnTo>
                  <a:pt x="2583" y="566"/>
                </a:lnTo>
                <a:lnTo>
                  <a:pt x="2583" y="568"/>
                </a:lnTo>
                <a:lnTo>
                  <a:pt x="2577" y="568"/>
                </a:lnTo>
                <a:lnTo>
                  <a:pt x="2577" y="566"/>
                </a:lnTo>
                <a:close/>
                <a:moveTo>
                  <a:pt x="2585" y="566"/>
                </a:moveTo>
                <a:lnTo>
                  <a:pt x="2591" y="566"/>
                </a:lnTo>
                <a:lnTo>
                  <a:pt x="2591" y="568"/>
                </a:lnTo>
                <a:lnTo>
                  <a:pt x="2585" y="568"/>
                </a:lnTo>
                <a:lnTo>
                  <a:pt x="2585" y="566"/>
                </a:lnTo>
                <a:close/>
                <a:moveTo>
                  <a:pt x="2593" y="566"/>
                </a:moveTo>
                <a:lnTo>
                  <a:pt x="2599" y="566"/>
                </a:lnTo>
                <a:lnTo>
                  <a:pt x="2599" y="568"/>
                </a:lnTo>
                <a:lnTo>
                  <a:pt x="2593" y="568"/>
                </a:lnTo>
                <a:lnTo>
                  <a:pt x="2593" y="566"/>
                </a:lnTo>
                <a:close/>
                <a:moveTo>
                  <a:pt x="2601" y="566"/>
                </a:moveTo>
                <a:lnTo>
                  <a:pt x="2607" y="566"/>
                </a:lnTo>
                <a:lnTo>
                  <a:pt x="2607" y="568"/>
                </a:lnTo>
                <a:lnTo>
                  <a:pt x="2601" y="568"/>
                </a:lnTo>
                <a:lnTo>
                  <a:pt x="2601" y="566"/>
                </a:lnTo>
                <a:close/>
                <a:moveTo>
                  <a:pt x="2609" y="566"/>
                </a:moveTo>
                <a:lnTo>
                  <a:pt x="2615" y="566"/>
                </a:lnTo>
                <a:lnTo>
                  <a:pt x="2615" y="568"/>
                </a:lnTo>
                <a:lnTo>
                  <a:pt x="2609" y="568"/>
                </a:lnTo>
                <a:lnTo>
                  <a:pt x="2609" y="566"/>
                </a:lnTo>
                <a:close/>
                <a:moveTo>
                  <a:pt x="2617" y="566"/>
                </a:moveTo>
                <a:lnTo>
                  <a:pt x="2623" y="566"/>
                </a:lnTo>
                <a:lnTo>
                  <a:pt x="2623" y="568"/>
                </a:lnTo>
                <a:lnTo>
                  <a:pt x="2617" y="568"/>
                </a:lnTo>
                <a:lnTo>
                  <a:pt x="2617" y="566"/>
                </a:lnTo>
                <a:close/>
                <a:moveTo>
                  <a:pt x="2625" y="566"/>
                </a:moveTo>
                <a:lnTo>
                  <a:pt x="2631" y="566"/>
                </a:lnTo>
                <a:lnTo>
                  <a:pt x="2631" y="568"/>
                </a:lnTo>
                <a:lnTo>
                  <a:pt x="2625" y="568"/>
                </a:lnTo>
                <a:lnTo>
                  <a:pt x="2625" y="566"/>
                </a:lnTo>
                <a:close/>
                <a:moveTo>
                  <a:pt x="2633" y="566"/>
                </a:moveTo>
                <a:lnTo>
                  <a:pt x="2639" y="566"/>
                </a:lnTo>
                <a:lnTo>
                  <a:pt x="2639" y="568"/>
                </a:lnTo>
                <a:lnTo>
                  <a:pt x="2633" y="568"/>
                </a:lnTo>
                <a:lnTo>
                  <a:pt x="2633" y="566"/>
                </a:lnTo>
                <a:close/>
                <a:moveTo>
                  <a:pt x="2641" y="566"/>
                </a:moveTo>
                <a:lnTo>
                  <a:pt x="2647" y="566"/>
                </a:lnTo>
                <a:lnTo>
                  <a:pt x="2647" y="568"/>
                </a:lnTo>
                <a:lnTo>
                  <a:pt x="2641" y="568"/>
                </a:lnTo>
                <a:lnTo>
                  <a:pt x="2641" y="566"/>
                </a:lnTo>
                <a:close/>
                <a:moveTo>
                  <a:pt x="2649" y="566"/>
                </a:moveTo>
                <a:lnTo>
                  <a:pt x="2655" y="566"/>
                </a:lnTo>
                <a:lnTo>
                  <a:pt x="2655" y="568"/>
                </a:lnTo>
                <a:lnTo>
                  <a:pt x="2649" y="568"/>
                </a:lnTo>
                <a:lnTo>
                  <a:pt x="2649" y="566"/>
                </a:lnTo>
                <a:close/>
                <a:moveTo>
                  <a:pt x="2657" y="566"/>
                </a:moveTo>
                <a:lnTo>
                  <a:pt x="2663" y="566"/>
                </a:lnTo>
                <a:lnTo>
                  <a:pt x="2663" y="568"/>
                </a:lnTo>
                <a:lnTo>
                  <a:pt x="2657" y="568"/>
                </a:lnTo>
                <a:lnTo>
                  <a:pt x="2657" y="566"/>
                </a:lnTo>
                <a:close/>
                <a:moveTo>
                  <a:pt x="2665" y="566"/>
                </a:moveTo>
                <a:lnTo>
                  <a:pt x="2671" y="566"/>
                </a:lnTo>
                <a:lnTo>
                  <a:pt x="2671" y="568"/>
                </a:lnTo>
                <a:lnTo>
                  <a:pt x="2665" y="568"/>
                </a:lnTo>
                <a:lnTo>
                  <a:pt x="2665" y="566"/>
                </a:lnTo>
                <a:close/>
                <a:moveTo>
                  <a:pt x="2674" y="566"/>
                </a:moveTo>
                <a:lnTo>
                  <a:pt x="2680" y="566"/>
                </a:lnTo>
                <a:lnTo>
                  <a:pt x="2680" y="568"/>
                </a:lnTo>
                <a:lnTo>
                  <a:pt x="2674" y="568"/>
                </a:lnTo>
                <a:lnTo>
                  <a:pt x="2674" y="566"/>
                </a:lnTo>
                <a:close/>
                <a:moveTo>
                  <a:pt x="2682" y="566"/>
                </a:moveTo>
                <a:lnTo>
                  <a:pt x="2688" y="566"/>
                </a:lnTo>
                <a:lnTo>
                  <a:pt x="2688" y="568"/>
                </a:lnTo>
                <a:lnTo>
                  <a:pt x="2682" y="568"/>
                </a:lnTo>
                <a:lnTo>
                  <a:pt x="2682" y="566"/>
                </a:lnTo>
                <a:close/>
                <a:moveTo>
                  <a:pt x="2690" y="566"/>
                </a:moveTo>
                <a:lnTo>
                  <a:pt x="2696" y="566"/>
                </a:lnTo>
                <a:lnTo>
                  <a:pt x="2696" y="568"/>
                </a:lnTo>
                <a:lnTo>
                  <a:pt x="2690" y="568"/>
                </a:lnTo>
                <a:lnTo>
                  <a:pt x="2690" y="566"/>
                </a:lnTo>
                <a:close/>
                <a:moveTo>
                  <a:pt x="2698" y="566"/>
                </a:moveTo>
                <a:lnTo>
                  <a:pt x="2704" y="566"/>
                </a:lnTo>
                <a:lnTo>
                  <a:pt x="2704" y="568"/>
                </a:lnTo>
                <a:lnTo>
                  <a:pt x="2698" y="568"/>
                </a:lnTo>
                <a:lnTo>
                  <a:pt x="2698" y="566"/>
                </a:lnTo>
                <a:close/>
                <a:moveTo>
                  <a:pt x="2706" y="566"/>
                </a:moveTo>
                <a:lnTo>
                  <a:pt x="2712" y="566"/>
                </a:lnTo>
                <a:lnTo>
                  <a:pt x="2712" y="568"/>
                </a:lnTo>
                <a:lnTo>
                  <a:pt x="2706" y="568"/>
                </a:lnTo>
                <a:lnTo>
                  <a:pt x="2706" y="566"/>
                </a:lnTo>
                <a:close/>
                <a:moveTo>
                  <a:pt x="2714" y="566"/>
                </a:moveTo>
                <a:lnTo>
                  <a:pt x="2720" y="566"/>
                </a:lnTo>
                <a:lnTo>
                  <a:pt x="2720" y="568"/>
                </a:lnTo>
                <a:lnTo>
                  <a:pt x="2714" y="568"/>
                </a:lnTo>
                <a:lnTo>
                  <a:pt x="2714" y="566"/>
                </a:lnTo>
                <a:close/>
                <a:moveTo>
                  <a:pt x="2722" y="566"/>
                </a:moveTo>
                <a:lnTo>
                  <a:pt x="2728" y="566"/>
                </a:lnTo>
                <a:lnTo>
                  <a:pt x="2728" y="568"/>
                </a:lnTo>
                <a:lnTo>
                  <a:pt x="2722" y="568"/>
                </a:lnTo>
                <a:lnTo>
                  <a:pt x="2722" y="566"/>
                </a:lnTo>
                <a:close/>
                <a:moveTo>
                  <a:pt x="2730" y="566"/>
                </a:moveTo>
                <a:lnTo>
                  <a:pt x="2736" y="566"/>
                </a:lnTo>
                <a:lnTo>
                  <a:pt x="2736" y="568"/>
                </a:lnTo>
                <a:lnTo>
                  <a:pt x="2730" y="568"/>
                </a:lnTo>
                <a:lnTo>
                  <a:pt x="2730" y="566"/>
                </a:lnTo>
                <a:close/>
                <a:moveTo>
                  <a:pt x="2738" y="566"/>
                </a:moveTo>
                <a:lnTo>
                  <a:pt x="2744" y="566"/>
                </a:lnTo>
                <a:lnTo>
                  <a:pt x="2744" y="568"/>
                </a:lnTo>
                <a:lnTo>
                  <a:pt x="2738" y="568"/>
                </a:lnTo>
                <a:lnTo>
                  <a:pt x="2738" y="566"/>
                </a:lnTo>
                <a:close/>
                <a:moveTo>
                  <a:pt x="2746" y="566"/>
                </a:moveTo>
                <a:lnTo>
                  <a:pt x="2752" y="566"/>
                </a:lnTo>
                <a:lnTo>
                  <a:pt x="2752" y="568"/>
                </a:lnTo>
                <a:lnTo>
                  <a:pt x="2746" y="568"/>
                </a:lnTo>
                <a:lnTo>
                  <a:pt x="2746" y="566"/>
                </a:lnTo>
                <a:close/>
                <a:moveTo>
                  <a:pt x="2754" y="566"/>
                </a:moveTo>
                <a:lnTo>
                  <a:pt x="2760" y="566"/>
                </a:lnTo>
                <a:lnTo>
                  <a:pt x="2760" y="568"/>
                </a:lnTo>
                <a:lnTo>
                  <a:pt x="2754" y="568"/>
                </a:lnTo>
                <a:lnTo>
                  <a:pt x="2754" y="566"/>
                </a:lnTo>
                <a:close/>
                <a:moveTo>
                  <a:pt x="2762" y="566"/>
                </a:moveTo>
                <a:lnTo>
                  <a:pt x="2768" y="566"/>
                </a:lnTo>
                <a:lnTo>
                  <a:pt x="2768" y="568"/>
                </a:lnTo>
                <a:lnTo>
                  <a:pt x="2762" y="568"/>
                </a:lnTo>
                <a:lnTo>
                  <a:pt x="2762" y="566"/>
                </a:lnTo>
                <a:close/>
                <a:moveTo>
                  <a:pt x="2770" y="566"/>
                </a:moveTo>
                <a:lnTo>
                  <a:pt x="2777" y="566"/>
                </a:lnTo>
                <a:lnTo>
                  <a:pt x="2777" y="568"/>
                </a:lnTo>
                <a:lnTo>
                  <a:pt x="2770" y="568"/>
                </a:lnTo>
                <a:lnTo>
                  <a:pt x="2770" y="566"/>
                </a:lnTo>
                <a:close/>
                <a:moveTo>
                  <a:pt x="2779" y="566"/>
                </a:moveTo>
                <a:lnTo>
                  <a:pt x="2785" y="566"/>
                </a:lnTo>
                <a:lnTo>
                  <a:pt x="2785" y="568"/>
                </a:lnTo>
                <a:lnTo>
                  <a:pt x="2779" y="568"/>
                </a:lnTo>
                <a:lnTo>
                  <a:pt x="2779" y="566"/>
                </a:lnTo>
                <a:close/>
                <a:moveTo>
                  <a:pt x="2787" y="566"/>
                </a:moveTo>
                <a:lnTo>
                  <a:pt x="2793" y="566"/>
                </a:lnTo>
                <a:lnTo>
                  <a:pt x="2793" y="568"/>
                </a:lnTo>
                <a:lnTo>
                  <a:pt x="2787" y="568"/>
                </a:lnTo>
                <a:lnTo>
                  <a:pt x="2787" y="566"/>
                </a:lnTo>
                <a:close/>
                <a:moveTo>
                  <a:pt x="2795" y="566"/>
                </a:moveTo>
                <a:lnTo>
                  <a:pt x="2801" y="566"/>
                </a:lnTo>
                <a:lnTo>
                  <a:pt x="2801" y="568"/>
                </a:lnTo>
                <a:lnTo>
                  <a:pt x="2795" y="568"/>
                </a:lnTo>
                <a:lnTo>
                  <a:pt x="2795" y="566"/>
                </a:lnTo>
                <a:close/>
                <a:moveTo>
                  <a:pt x="2803" y="566"/>
                </a:moveTo>
                <a:lnTo>
                  <a:pt x="2809" y="566"/>
                </a:lnTo>
                <a:lnTo>
                  <a:pt x="2809" y="568"/>
                </a:lnTo>
                <a:lnTo>
                  <a:pt x="2803" y="568"/>
                </a:lnTo>
                <a:lnTo>
                  <a:pt x="2803" y="566"/>
                </a:lnTo>
                <a:close/>
                <a:moveTo>
                  <a:pt x="2811" y="566"/>
                </a:moveTo>
                <a:lnTo>
                  <a:pt x="2817" y="566"/>
                </a:lnTo>
                <a:lnTo>
                  <a:pt x="2817" y="568"/>
                </a:lnTo>
                <a:lnTo>
                  <a:pt x="2811" y="568"/>
                </a:lnTo>
                <a:lnTo>
                  <a:pt x="2811" y="566"/>
                </a:lnTo>
                <a:close/>
                <a:moveTo>
                  <a:pt x="2819" y="566"/>
                </a:moveTo>
                <a:lnTo>
                  <a:pt x="2825" y="566"/>
                </a:lnTo>
                <a:lnTo>
                  <a:pt x="2825" y="568"/>
                </a:lnTo>
                <a:lnTo>
                  <a:pt x="2819" y="568"/>
                </a:lnTo>
                <a:lnTo>
                  <a:pt x="2819" y="566"/>
                </a:lnTo>
                <a:close/>
                <a:moveTo>
                  <a:pt x="2827" y="566"/>
                </a:moveTo>
                <a:lnTo>
                  <a:pt x="2833" y="566"/>
                </a:lnTo>
                <a:lnTo>
                  <a:pt x="2833" y="568"/>
                </a:lnTo>
                <a:lnTo>
                  <a:pt x="2827" y="568"/>
                </a:lnTo>
                <a:lnTo>
                  <a:pt x="2827" y="566"/>
                </a:lnTo>
                <a:close/>
                <a:moveTo>
                  <a:pt x="2835" y="566"/>
                </a:moveTo>
                <a:lnTo>
                  <a:pt x="2841" y="566"/>
                </a:lnTo>
                <a:lnTo>
                  <a:pt x="2841" y="568"/>
                </a:lnTo>
                <a:lnTo>
                  <a:pt x="2835" y="568"/>
                </a:lnTo>
                <a:lnTo>
                  <a:pt x="2835" y="566"/>
                </a:lnTo>
                <a:close/>
                <a:moveTo>
                  <a:pt x="2843" y="566"/>
                </a:moveTo>
                <a:lnTo>
                  <a:pt x="2849" y="566"/>
                </a:lnTo>
                <a:lnTo>
                  <a:pt x="2849" y="568"/>
                </a:lnTo>
                <a:lnTo>
                  <a:pt x="2843" y="568"/>
                </a:lnTo>
                <a:lnTo>
                  <a:pt x="2843" y="566"/>
                </a:lnTo>
                <a:close/>
                <a:moveTo>
                  <a:pt x="2851" y="566"/>
                </a:moveTo>
                <a:lnTo>
                  <a:pt x="2857" y="566"/>
                </a:lnTo>
                <a:lnTo>
                  <a:pt x="2857" y="568"/>
                </a:lnTo>
                <a:lnTo>
                  <a:pt x="2851" y="568"/>
                </a:lnTo>
                <a:lnTo>
                  <a:pt x="2851" y="566"/>
                </a:lnTo>
                <a:close/>
                <a:moveTo>
                  <a:pt x="2859" y="566"/>
                </a:moveTo>
                <a:lnTo>
                  <a:pt x="2865" y="566"/>
                </a:lnTo>
                <a:lnTo>
                  <a:pt x="2865" y="568"/>
                </a:lnTo>
                <a:lnTo>
                  <a:pt x="2859" y="568"/>
                </a:lnTo>
                <a:lnTo>
                  <a:pt x="2859" y="566"/>
                </a:lnTo>
                <a:close/>
                <a:moveTo>
                  <a:pt x="2867" y="566"/>
                </a:moveTo>
                <a:lnTo>
                  <a:pt x="2873" y="566"/>
                </a:lnTo>
                <a:lnTo>
                  <a:pt x="2873" y="568"/>
                </a:lnTo>
                <a:lnTo>
                  <a:pt x="2867" y="568"/>
                </a:lnTo>
                <a:lnTo>
                  <a:pt x="2867" y="566"/>
                </a:lnTo>
                <a:close/>
                <a:moveTo>
                  <a:pt x="2875" y="566"/>
                </a:moveTo>
                <a:lnTo>
                  <a:pt x="2882" y="566"/>
                </a:lnTo>
                <a:lnTo>
                  <a:pt x="2882" y="568"/>
                </a:lnTo>
                <a:lnTo>
                  <a:pt x="2875" y="568"/>
                </a:lnTo>
                <a:lnTo>
                  <a:pt x="2875" y="566"/>
                </a:lnTo>
                <a:close/>
                <a:moveTo>
                  <a:pt x="2884" y="566"/>
                </a:moveTo>
                <a:lnTo>
                  <a:pt x="2890" y="566"/>
                </a:lnTo>
                <a:lnTo>
                  <a:pt x="2890" y="568"/>
                </a:lnTo>
                <a:lnTo>
                  <a:pt x="2884" y="568"/>
                </a:lnTo>
                <a:lnTo>
                  <a:pt x="2884" y="566"/>
                </a:lnTo>
                <a:close/>
                <a:moveTo>
                  <a:pt x="2892" y="566"/>
                </a:moveTo>
                <a:lnTo>
                  <a:pt x="2898" y="566"/>
                </a:lnTo>
                <a:lnTo>
                  <a:pt x="2898" y="568"/>
                </a:lnTo>
                <a:lnTo>
                  <a:pt x="2892" y="568"/>
                </a:lnTo>
                <a:lnTo>
                  <a:pt x="2892" y="566"/>
                </a:lnTo>
                <a:close/>
                <a:moveTo>
                  <a:pt x="2900" y="566"/>
                </a:moveTo>
                <a:lnTo>
                  <a:pt x="2906" y="566"/>
                </a:lnTo>
                <a:lnTo>
                  <a:pt x="2906" y="568"/>
                </a:lnTo>
                <a:lnTo>
                  <a:pt x="2900" y="568"/>
                </a:lnTo>
                <a:lnTo>
                  <a:pt x="2900" y="566"/>
                </a:lnTo>
                <a:close/>
                <a:moveTo>
                  <a:pt x="2908" y="566"/>
                </a:moveTo>
                <a:lnTo>
                  <a:pt x="2914" y="566"/>
                </a:lnTo>
                <a:lnTo>
                  <a:pt x="2914" y="568"/>
                </a:lnTo>
                <a:lnTo>
                  <a:pt x="2908" y="568"/>
                </a:lnTo>
                <a:lnTo>
                  <a:pt x="2908" y="566"/>
                </a:lnTo>
                <a:close/>
                <a:moveTo>
                  <a:pt x="2916" y="566"/>
                </a:moveTo>
                <a:lnTo>
                  <a:pt x="2922" y="566"/>
                </a:lnTo>
                <a:lnTo>
                  <a:pt x="2922" y="568"/>
                </a:lnTo>
                <a:lnTo>
                  <a:pt x="2916" y="568"/>
                </a:lnTo>
                <a:lnTo>
                  <a:pt x="2916" y="566"/>
                </a:lnTo>
                <a:close/>
                <a:moveTo>
                  <a:pt x="2924" y="566"/>
                </a:moveTo>
                <a:lnTo>
                  <a:pt x="2930" y="566"/>
                </a:lnTo>
                <a:lnTo>
                  <a:pt x="2930" y="568"/>
                </a:lnTo>
                <a:lnTo>
                  <a:pt x="2924" y="568"/>
                </a:lnTo>
                <a:lnTo>
                  <a:pt x="2924" y="566"/>
                </a:lnTo>
                <a:close/>
                <a:moveTo>
                  <a:pt x="2932" y="566"/>
                </a:moveTo>
                <a:lnTo>
                  <a:pt x="2938" y="566"/>
                </a:lnTo>
                <a:lnTo>
                  <a:pt x="2938" y="568"/>
                </a:lnTo>
                <a:lnTo>
                  <a:pt x="2932" y="568"/>
                </a:lnTo>
                <a:lnTo>
                  <a:pt x="2932" y="566"/>
                </a:lnTo>
                <a:close/>
                <a:moveTo>
                  <a:pt x="2940" y="566"/>
                </a:moveTo>
                <a:lnTo>
                  <a:pt x="2946" y="566"/>
                </a:lnTo>
                <a:lnTo>
                  <a:pt x="2946" y="568"/>
                </a:lnTo>
                <a:lnTo>
                  <a:pt x="2940" y="568"/>
                </a:lnTo>
                <a:lnTo>
                  <a:pt x="2940" y="566"/>
                </a:lnTo>
                <a:close/>
                <a:moveTo>
                  <a:pt x="2948" y="566"/>
                </a:moveTo>
                <a:lnTo>
                  <a:pt x="2954" y="566"/>
                </a:lnTo>
                <a:lnTo>
                  <a:pt x="2954" y="568"/>
                </a:lnTo>
                <a:lnTo>
                  <a:pt x="2948" y="568"/>
                </a:lnTo>
                <a:lnTo>
                  <a:pt x="2948" y="566"/>
                </a:lnTo>
                <a:close/>
                <a:moveTo>
                  <a:pt x="2956" y="566"/>
                </a:moveTo>
                <a:lnTo>
                  <a:pt x="2962" y="566"/>
                </a:lnTo>
                <a:lnTo>
                  <a:pt x="2962" y="568"/>
                </a:lnTo>
                <a:lnTo>
                  <a:pt x="2956" y="568"/>
                </a:lnTo>
                <a:lnTo>
                  <a:pt x="2956" y="566"/>
                </a:lnTo>
                <a:close/>
                <a:moveTo>
                  <a:pt x="2964" y="566"/>
                </a:moveTo>
                <a:lnTo>
                  <a:pt x="2970" y="566"/>
                </a:lnTo>
                <a:lnTo>
                  <a:pt x="2970" y="568"/>
                </a:lnTo>
                <a:lnTo>
                  <a:pt x="2964" y="568"/>
                </a:lnTo>
                <a:lnTo>
                  <a:pt x="2964" y="566"/>
                </a:lnTo>
                <a:close/>
                <a:moveTo>
                  <a:pt x="2972" y="566"/>
                </a:moveTo>
                <a:lnTo>
                  <a:pt x="2978" y="566"/>
                </a:lnTo>
                <a:lnTo>
                  <a:pt x="2978" y="568"/>
                </a:lnTo>
                <a:lnTo>
                  <a:pt x="2972" y="568"/>
                </a:lnTo>
                <a:lnTo>
                  <a:pt x="2972" y="566"/>
                </a:lnTo>
                <a:close/>
                <a:moveTo>
                  <a:pt x="2980" y="566"/>
                </a:moveTo>
                <a:lnTo>
                  <a:pt x="2987" y="566"/>
                </a:lnTo>
                <a:lnTo>
                  <a:pt x="2987" y="568"/>
                </a:lnTo>
                <a:lnTo>
                  <a:pt x="2980" y="568"/>
                </a:lnTo>
                <a:lnTo>
                  <a:pt x="2980" y="566"/>
                </a:lnTo>
                <a:close/>
                <a:moveTo>
                  <a:pt x="2989" y="566"/>
                </a:moveTo>
                <a:lnTo>
                  <a:pt x="2995" y="566"/>
                </a:lnTo>
                <a:lnTo>
                  <a:pt x="2995" y="568"/>
                </a:lnTo>
                <a:lnTo>
                  <a:pt x="2989" y="568"/>
                </a:lnTo>
                <a:lnTo>
                  <a:pt x="2989" y="566"/>
                </a:lnTo>
                <a:close/>
                <a:moveTo>
                  <a:pt x="2997" y="566"/>
                </a:moveTo>
                <a:lnTo>
                  <a:pt x="3003" y="566"/>
                </a:lnTo>
                <a:lnTo>
                  <a:pt x="3003" y="568"/>
                </a:lnTo>
                <a:lnTo>
                  <a:pt x="2997" y="568"/>
                </a:lnTo>
                <a:lnTo>
                  <a:pt x="2997" y="566"/>
                </a:lnTo>
                <a:close/>
                <a:moveTo>
                  <a:pt x="3005" y="566"/>
                </a:moveTo>
                <a:lnTo>
                  <a:pt x="3011" y="566"/>
                </a:lnTo>
                <a:lnTo>
                  <a:pt x="3011" y="568"/>
                </a:lnTo>
                <a:lnTo>
                  <a:pt x="3005" y="568"/>
                </a:lnTo>
                <a:lnTo>
                  <a:pt x="3005" y="566"/>
                </a:lnTo>
                <a:close/>
                <a:moveTo>
                  <a:pt x="3013" y="566"/>
                </a:moveTo>
                <a:lnTo>
                  <a:pt x="3019" y="566"/>
                </a:lnTo>
                <a:lnTo>
                  <a:pt x="3019" y="568"/>
                </a:lnTo>
                <a:lnTo>
                  <a:pt x="3013" y="568"/>
                </a:lnTo>
                <a:lnTo>
                  <a:pt x="3013" y="566"/>
                </a:lnTo>
                <a:close/>
                <a:moveTo>
                  <a:pt x="3021" y="566"/>
                </a:moveTo>
                <a:lnTo>
                  <a:pt x="3027" y="566"/>
                </a:lnTo>
                <a:lnTo>
                  <a:pt x="3027" y="568"/>
                </a:lnTo>
                <a:lnTo>
                  <a:pt x="3021" y="568"/>
                </a:lnTo>
                <a:lnTo>
                  <a:pt x="3021" y="566"/>
                </a:lnTo>
                <a:close/>
                <a:moveTo>
                  <a:pt x="3029" y="566"/>
                </a:moveTo>
                <a:lnTo>
                  <a:pt x="3035" y="566"/>
                </a:lnTo>
                <a:lnTo>
                  <a:pt x="3035" y="568"/>
                </a:lnTo>
                <a:lnTo>
                  <a:pt x="3029" y="568"/>
                </a:lnTo>
                <a:lnTo>
                  <a:pt x="3029" y="566"/>
                </a:lnTo>
                <a:close/>
                <a:moveTo>
                  <a:pt x="3037" y="566"/>
                </a:moveTo>
                <a:lnTo>
                  <a:pt x="3043" y="566"/>
                </a:lnTo>
                <a:lnTo>
                  <a:pt x="3043" y="568"/>
                </a:lnTo>
                <a:lnTo>
                  <a:pt x="3037" y="568"/>
                </a:lnTo>
                <a:lnTo>
                  <a:pt x="3037" y="566"/>
                </a:lnTo>
                <a:close/>
                <a:moveTo>
                  <a:pt x="3045" y="566"/>
                </a:moveTo>
                <a:lnTo>
                  <a:pt x="3051" y="566"/>
                </a:lnTo>
                <a:lnTo>
                  <a:pt x="3051" y="568"/>
                </a:lnTo>
                <a:lnTo>
                  <a:pt x="3045" y="568"/>
                </a:lnTo>
                <a:lnTo>
                  <a:pt x="3045" y="566"/>
                </a:lnTo>
                <a:close/>
                <a:moveTo>
                  <a:pt x="3053" y="566"/>
                </a:moveTo>
                <a:lnTo>
                  <a:pt x="3059" y="566"/>
                </a:lnTo>
                <a:lnTo>
                  <a:pt x="3059" y="568"/>
                </a:lnTo>
                <a:lnTo>
                  <a:pt x="3053" y="568"/>
                </a:lnTo>
                <a:lnTo>
                  <a:pt x="3053" y="566"/>
                </a:lnTo>
                <a:close/>
                <a:moveTo>
                  <a:pt x="3061" y="566"/>
                </a:moveTo>
                <a:lnTo>
                  <a:pt x="3067" y="566"/>
                </a:lnTo>
                <a:lnTo>
                  <a:pt x="3067" y="568"/>
                </a:lnTo>
                <a:lnTo>
                  <a:pt x="3061" y="568"/>
                </a:lnTo>
                <a:lnTo>
                  <a:pt x="3061" y="566"/>
                </a:lnTo>
                <a:close/>
                <a:moveTo>
                  <a:pt x="3069" y="566"/>
                </a:moveTo>
                <a:lnTo>
                  <a:pt x="3075" y="566"/>
                </a:lnTo>
                <a:lnTo>
                  <a:pt x="3075" y="568"/>
                </a:lnTo>
                <a:lnTo>
                  <a:pt x="3069" y="568"/>
                </a:lnTo>
                <a:lnTo>
                  <a:pt x="3069" y="566"/>
                </a:lnTo>
                <a:close/>
                <a:moveTo>
                  <a:pt x="3077" y="566"/>
                </a:moveTo>
                <a:lnTo>
                  <a:pt x="3083" y="566"/>
                </a:lnTo>
                <a:lnTo>
                  <a:pt x="3083" y="568"/>
                </a:lnTo>
                <a:lnTo>
                  <a:pt x="3077" y="568"/>
                </a:lnTo>
                <a:lnTo>
                  <a:pt x="3077" y="566"/>
                </a:lnTo>
                <a:close/>
                <a:moveTo>
                  <a:pt x="3085" y="566"/>
                </a:moveTo>
                <a:lnTo>
                  <a:pt x="3092" y="566"/>
                </a:lnTo>
                <a:lnTo>
                  <a:pt x="3092" y="568"/>
                </a:lnTo>
                <a:lnTo>
                  <a:pt x="3085" y="568"/>
                </a:lnTo>
                <a:lnTo>
                  <a:pt x="3085" y="566"/>
                </a:lnTo>
                <a:close/>
                <a:moveTo>
                  <a:pt x="3094" y="566"/>
                </a:moveTo>
                <a:lnTo>
                  <a:pt x="3100" y="566"/>
                </a:lnTo>
                <a:lnTo>
                  <a:pt x="3100" y="568"/>
                </a:lnTo>
                <a:lnTo>
                  <a:pt x="3094" y="568"/>
                </a:lnTo>
                <a:lnTo>
                  <a:pt x="3094" y="566"/>
                </a:lnTo>
                <a:close/>
                <a:moveTo>
                  <a:pt x="3102" y="566"/>
                </a:moveTo>
                <a:lnTo>
                  <a:pt x="3108" y="566"/>
                </a:lnTo>
                <a:lnTo>
                  <a:pt x="3108" y="568"/>
                </a:lnTo>
                <a:lnTo>
                  <a:pt x="3102" y="568"/>
                </a:lnTo>
                <a:lnTo>
                  <a:pt x="3102" y="566"/>
                </a:lnTo>
                <a:close/>
                <a:moveTo>
                  <a:pt x="3110" y="566"/>
                </a:moveTo>
                <a:lnTo>
                  <a:pt x="3116" y="566"/>
                </a:lnTo>
                <a:lnTo>
                  <a:pt x="3116" y="568"/>
                </a:lnTo>
                <a:lnTo>
                  <a:pt x="3110" y="568"/>
                </a:lnTo>
                <a:lnTo>
                  <a:pt x="3110" y="566"/>
                </a:lnTo>
                <a:close/>
                <a:moveTo>
                  <a:pt x="3118" y="566"/>
                </a:moveTo>
                <a:lnTo>
                  <a:pt x="3124" y="566"/>
                </a:lnTo>
                <a:lnTo>
                  <a:pt x="3124" y="568"/>
                </a:lnTo>
                <a:lnTo>
                  <a:pt x="3118" y="568"/>
                </a:lnTo>
                <a:lnTo>
                  <a:pt x="3118" y="566"/>
                </a:lnTo>
                <a:close/>
                <a:moveTo>
                  <a:pt x="3126" y="566"/>
                </a:moveTo>
                <a:lnTo>
                  <a:pt x="3132" y="566"/>
                </a:lnTo>
                <a:lnTo>
                  <a:pt x="3132" y="568"/>
                </a:lnTo>
                <a:lnTo>
                  <a:pt x="3126" y="568"/>
                </a:lnTo>
                <a:lnTo>
                  <a:pt x="3126" y="566"/>
                </a:lnTo>
                <a:close/>
                <a:moveTo>
                  <a:pt x="3134" y="566"/>
                </a:moveTo>
                <a:lnTo>
                  <a:pt x="3140" y="566"/>
                </a:lnTo>
                <a:lnTo>
                  <a:pt x="3140" y="568"/>
                </a:lnTo>
                <a:lnTo>
                  <a:pt x="3134" y="568"/>
                </a:lnTo>
                <a:lnTo>
                  <a:pt x="3134" y="566"/>
                </a:lnTo>
                <a:close/>
                <a:moveTo>
                  <a:pt x="3142" y="566"/>
                </a:moveTo>
                <a:lnTo>
                  <a:pt x="3148" y="566"/>
                </a:lnTo>
                <a:lnTo>
                  <a:pt x="3148" y="568"/>
                </a:lnTo>
                <a:lnTo>
                  <a:pt x="3142" y="568"/>
                </a:lnTo>
                <a:lnTo>
                  <a:pt x="3142" y="566"/>
                </a:lnTo>
                <a:close/>
                <a:moveTo>
                  <a:pt x="3150" y="566"/>
                </a:moveTo>
                <a:lnTo>
                  <a:pt x="3156" y="566"/>
                </a:lnTo>
                <a:lnTo>
                  <a:pt x="3156" y="568"/>
                </a:lnTo>
                <a:lnTo>
                  <a:pt x="3150" y="568"/>
                </a:lnTo>
                <a:lnTo>
                  <a:pt x="3150" y="566"/>
                </a:lnTo>
                <a:close/>
                <a:moveTo>
                  <a:pt x="3158" y="566"/>
                </a:moveTo>
                <a:lnTo>
                  <a:pt x="3164" y="566"/>
                </a:lnTo>
                <a:lnTo>
                  <a:pt x="3164" y="568"/>
                </a:lnTo>
                <a:lnTo>
                  <a:pt x="3158" y="568"/>
                </a:lnTo>
                <a:lnTo>
                  <a:pt x="3158" y="566"/>
                </a:lnTo>
                <a:close/>
                <a:moveTo>
                  <a:pt x="3166" y="566"/>
                </a:moveTo>
                <a:lnTo>
                  <a:pt x="3172" y="566"/>
                </a:lnTo>
                <a:lnTo>
                  <a:pt x="3172" y="568"/>
                </a:lnTo>
                <a:lnTo>
                  <a:pt x="3166" y="568"/>
                </a:lnTo>
                <a:lnTo>
                  <a:pt x="3166" y="566"/>
                </a:lnTo>
                <a:close/>
                <a:moveTo>
                  <a:pt x="3174" y="566"/>
                </a:moveTo>
                <a:lnTo>
                  <a:pt x="3180" y="566"/>
                </a:lnTo>
                <a:lnTo>
                  <a:pt x="3180" y="568"/>
                </a:lnTo>
                <a:lnTo>
                  <a:pt x="3174" y="568"/>
                </a:lnTo>
                <a:lnTo>
                  <a:pt x="3174" y="566"/>
                </a:lnTo>
                <a:close/>
                <a:moveTo>
                  <a:pt x="3182" y="566"/>
                </a:moveTo>
                <a:lnTo>
                  <a:pt x="3188" y="566"/>
                </a:lnTo>
                <a:lnTo>
                  <a:pt x="3188" y="568"/>
                </a:lnTo>
                <a:lnTo>
                  <a:pt x="3182" y="568"/>
                </a:lnTo>
                <a:lnTo>
                  <a:pt x="3182" y="566"/>
                </a:lnTo>
                <a:close/>
                <a:moveTo>
                  <a:pt x="3191" y="566"/>
                </a:moveTo>
                <a:lnTo>
                  <a:pt x="3197" y="566"/>
                </a:lnTo>
                <a:lnTo>
                  <a:pt x="3197" y="568"/>
                </a:lnTo>
                <a:lnTo>
                  <a:pt x="3191" y="568"/>
                </a:lnTo>
                <a:lnTo>
                  <a:pt x="3191" y="566"/>
                </a:lnTo>
                <a:close/>
                <a:moveTo>
                  <a:pt x="3199" y="566"/>
                </a:moveTo>
                <a:lnTo>
                  <a:pt x="3205" y="566"/>
                </a:lnTo>
                <a:lnTo>
                  <a:pt x="3205" y="568"/>
                </a:lnTo>
                <a:lnTo>
                  <a:pt x="3199" y="568"/>
                </a:lnTo>
                <a:lnTo>
                  <a:pt x="3199" y="566"/>
                </a:lnTo>
                <a:close/>
                <a:moveTo>
                  <a:pt x="3207" y="566"/>
                </a:moveTo>
                <a:lnTo>
                  <a:pt x="3213" y="566"/>
                </a:lnTo>
                <a:lnTo>
                  <a:pt x="3213" y="568"/>
                </a:lnTo>
                <a:lnTo>
                  <a:pt x="3207" y="568"/>
                </a:lnTo>
                <a:lnTo>
                  <a:pt x="3207" y="566"/>
                </a:lnTo>
                <a:close/>
                <a:moveTo>
                  <a:pt x="3215" y="566"/>
                </a:moveTo>
                <a:lnTo>
                  <a:pt x="3221" y="566"/>
                </a:lnTo>
                <a:lnTo>
                  <a:pt x="3221" y="568"/>
                </a:lnTo>
                <a:lnTo>
                  <a:pt x="3215" y="568"/>
                </a:lnTo>
                <a:lnTo>
                  <a:pt x="3215" y="566"/>
                </a:lnTo>
                <a:close/>
                <a:moveTo>
                  <a:pt x="3223" y="566"/>
                </a:moveTo>
                <a:lnTo>
                  <a:pt x="3229" y="566"/>
                </a:lnTo>
                <a:lnTo>
                  <a:pt x="3229" y="568"/>
                </a:lnTo>
                <a:lnTo>
                  <a:pt x="3223" y="568"/>
                </a:lnTo>
                <a:lnTo>
                  <a:pt x="3223" y="566"/>
                </a:lnTo>
                <a:close/>
                <a:moveTo>
                  <a:pt x="3231" y="566"/>
                </a:moveTo>
                <a:lnTo>
                  <a:pt x="3237" y="566"/>
                </a:lnTo>
                <a:lnTo>
                  <a:pt x="3237" y="568"/>
                </a:lnTo>
                <a:lnTo>
                  <a:pt x="3231" y="568"/>
                </a:lnTo>
                <a:lnTo>
                  <a:pt x="3231" y="566"/>
                </a:lnTo>
                <a:close/>
                <a:moveTo>
                  <a:pt x="3239" y="566"/>
                </a:moveTo>
                <a:lnTo>
                  <a:pt x="3245" y="566"/>
                </a:lnTo>
                <a:lnTo>
                  <a:pt x="3245" y="568"/>
                </a:lnTo>
                <a:lnTo>
                  <a:pt x="3239" y="568"/>
                </a:lnTo>
                <a:lnTo>
                  <a:pt x="3239" y="566"/>
                </a:lnTo>
                <a:close/>
                <a:moveTo>
                  <a:pt x="3247" y="566"/>
                </a:moveTo>
                <a:lnTo>
                  <a:pt x="3253" y="566"/>
                </a:lnTo>
                <a:lnTo>
                  <a:pt x="3253" y="568"/>
                </a:lnTo>
                <a:lnTo>
                  <a:pt x="3247" y="568"/>
                </a:lnTo>
                <a:lnTo>
                  <a:pt x="3247" y="566"/>
                </a:lnTo>
                <a:close/>
                <a:moveTo>
                  <a:pt x="3255" y="566"/>
                </a:moveTo>
                <a:lnTo>
                  <a:pt x="3261" y="566"/>
                </a:lnTo>
                <a:lnTo>
                  <a:pt x="3261" y="568"/>
                </a:lnTo>
                <a:lnTo>
                  <a:pt x="3255" y="568"/>
                </a:lnTo>
                <a:lnTo>
                  <a:pt x="3255" y="566"/>
                </a:lnTo>
                <a:close/>
                <a:moveTo>
                  <a:pt x="3263" y="566"/>
                </a:moveTo>
                <a:lnTo>
                  <a:pt x="3269" y="566"/>
                </a:lnTo>
                <a:lnTo>
                  <a:pt x="3269" y="568"/>
                </a:lnTo>
                <a:lnTo>
                  <a:pt x="3263" y="568"/>
                </a:lnTo>
                <a:lnTo>
                  <a:pt x="3263" y="566"/>
                </a:lnTo>
                <a:close/>
                <a:moveTo>
                  <a:pt x="3271" y="566"/>
                </a:moveTo>
                <a:lnTo>
                  <a:pt x="3277" y="566"/>
                </a:lnTo>
                <a:lnTo>
                  <a:pt x="3277" y="568"/>
                </a:lnTo>
                <a:lnTo>
                  <a:pt x="3271" y="568"/>
                </a:lnTo>
                <a:lnTo>
                  <a:pt x="3271" y="566"/>
                </a:lnTo>
                <a:close/>
                <a:moveTo>
                  <a:pt x="3279" y="566"/>
                </a:moveTo>
                <a:lnTo>
                  <a:pt x="3285" y="566"/>
                </a:lnTo>
                <a:lnTo>
                  <a:pt x="3285" y="568"/>
                </a:lnTo>
                <a:lnTo>
                  <a:pt x="3279" y="568"/>
                </a:lnTo>
                <a:lnTo>
                  <a:pt x="3279" y="566"/>
                </a:lnTo>
                <a:close/>
                <a:moveTo>
                  <a:pt x="3287" y="566"/>
                </a:moveTo>
                <a:lnTo>
                  <a:pt x="3293" y="566"/>
                </a:lnTo>
                <a:lnTo>
                  <a:pt x="3293" y="568"/>
                </a:lnTo>
                <a:lnTo>
                  <a:pt x="3287" y="568"/>
                </a:lnTo>
                <a:lnTo>
                  <a:pt x="3287" y="566"/>
                </a:lnTo>
                <a:close/>
                <a:moveTo>
                  <a:pt x="3296" y="566"/>
                </a:moveTo>
                <a:lnTo>
                  <a:pt x="3302" y="566"/>
                </a:lnTo>
                <a:lnTo>
                  <a:pt x="3302" y="568"/>
                </a:lnTo>
                <a:lnTo>
                  <a:pt x="3296" y="568"/>
                </a:lnTo>
                <a:lnTo>
                  <a:pt x="3296" y="566"/>
                </a:lnTo>
                <a:close/>
                <a:moveTo>
                  <a:pt x="3304" y="566"/>
                </a:moveTo>
                <a:lnTo>
                  <a:pt x="3310" y="566"/>
                </a:lnTo>
                <a:lnTo>
                  <a:pt x="3310" y="568"/>
                </a:lnTo>
                <a:lnTo>
                  <a:pt x="3304" y="568"/>
                </a:lnTo>
                <a:lnTo>
                  <a:pt x="3304" y="566"/>
                </a:lnTo>
                <a:close/>
                <a:moveTo>
                  <a:pt x="3312" y="566"/>
                </a:moveTo>
                <a:lnTo>
                  <a:pt x="3318" y="566"/>
                </a:lnTo>
                <a:lnTo>
                  <a:pt x="3318" y="568"/>
                </a:lnTo>
                <a:lnTo>
                  <a:pt x="3312" y="568"/>
                </a:lnTo>
                <a:lnTo>
                  <a:pt x="3312" y="566"/>
                </a:lnTo>
                <a:close/>
                <a:moveTo>
                  <a:pt x="3320" y="566"/>
                </a:moveTo>
                <a:lnTo>
                  <a:pt x="3326" y="566"/>
                </a:lnTo>
                <a:lnTo>
                  <a:pt x="3326" y="568"/>
                </a:lnTo>
                <a:lnTo>
                  <a:pt x="3320" y="568"/>
                </a:lnTo>
                <a:lnTo>
                  <a:pt x="3320" y="566"/>
                </a:lnTo>
                <a:close/>
                <a:moveTo>
                  <a:pt x="3328" y="566"/>
                </a:moveTo>
                <a:lnTo>
                  <a:pt x="3334" y="566"/>
                </a:lnTo>
                <a:lnTo>
                  <a:pt x="3334" y="568"/>
                </a:lnTo>
                <a:lnTo>
                  <a:pt x="3328" y="568"/>
                </a:lnTo>
                <a:lnTo>
                  <a:pt x="3328" y="566"/>
                </a:lnTo>
                <a:close/>
                <a:moveTo>
                  <a:pt x="3336" y="566"/>
                </a:moveTo>
                <a:lnTo>
                  <a:pt x="3342" y="566"/>
                </a:lnTo>
                <a:lnTo>
                  <a:pt x="3342" y="568"/>
                </a:lnTo>
                <a:lnTo>
                  <a:pt x="3336" y="568"/>
                </a:lnTo>
                <a:lnTo>
                  <a:pt x="3336" y="566"/>
                </a:lnTo>
                <a:close/>
                <a:moveTo>
                  <a:pt x="3344" y="566"/>
                </a:moveTo>
                <a:lnTo>
                  <a:pt x="3350" y="566"/>
                </a:lnTo>
                <a:lnTo>
                  <a:pt x="3350" y="568"/>
                </a:lnTo>
                <a:lnTo>
                  <a:pt x="3344" y="568"/>
                </a:lnTo>
                <a:lnTo>
                  <a:pt x="3344" y="566"/>
                </a:lnTo>
                <a:close/>
                <a:moveTo>
                  <a:pt x="3352" y="566"/>
                </a:moveTo>
                <a:lnTo>
                  <a:pt x="3358" y="566"/>
                </a:lnTo>
                <a:lnTo>
                  <a:pt x="3358" y="568"/>
                </a:lnTo>
                <a:lnTo>
                  <a:pt x="3352" y="568"/>
                </a:lnTo>
                <a:lnTo>
                  <a:pt x="3352" y="566"/>
                </a:lnTo>
                <a:close/>
                <a:moveTo>
                  <a:pt x="3360" y="566"/>
                </a:moveTo>
                <a:lnTo>
                  <a:pt x="3366" y="566"/>
                </a:lnTo>
                <a:lnTo>
                  <a:pt x="3366" y="568"/>
                </a:lnTo>
                <a:lnTo>
                  <a:pt x="3360" y="568"/>
                </a:lnTo>
                <a:lnTo>
                  <a:pt x="3360" y="566"/>
                </a:lnTo>
                <a:close/>
                <a:moveTo>
                  <a:pt x="3368" y="566"/>
                </a:moveTo>
                <a:lnTo>
                  <a:pt x="3374" y="566"/>
                </a:lnTo>
                <a:lnTo>
                  <a:pt x="3374" y="568"/>
                </a:lnTo>
                <a:lnTo>
                  <a:pt x="3368" y="568"/>
                </a:lnTo>
                <a:lnTo>
                  <a:pt x="3368" y="566"/>
                </a:lnTo>
                <a:close/>
                <a:moveTo>
                  <a:pt x="3376" y="566"/>
                </a:moveTo>
                <a:lnTo>
                  <a:pt x="3382" y="566"/>
                </a:lnTo>
                <a:lnTo>
                  <a:pt x="3382" y="568"/>
                </a:lnTo>
                <a:lnTo>
                  <a:pt x="3376" y="568"/>
                </a:lnTo>
                <a:lnTo>
                  <a:pt x="3376" y="566"/>
                </a:lnTo>
                <a:close/>
                <a:moveTo>
                  <a:pt x="3384" y="566"/>
                </a:moveTo>
                <a:lnTo>
                  <a:pt x="3390" y="566"/>
                </a:lnTo>
                <a:lnTo>
                  <a:pt x="3390" y="568"/>
                </a:lnTo>
                <a:lnTo>
                  <a:pt x="3384" y="568"/>
                </a:lnTo>
                <a:lnTo>
                  <a:pt x="3384" y="566"/>
                </a:lnTo>
                <a:close/>
                <a:moveTo>
                  <a:pt x="3392" y="566"/>
                </a:moveTo>
                <a:lnTo>
                  <a:pt x="3399" y="566"/>
                </a:lnTo>
                <a:lnTo>
                  <a:pt x="3399" y="568"/>
                </a:lnTo>
                <a:lnTo>
                  <a:pt x="3392" y="568"/>
                </a:lnTo>
                <a:lnTo>
                  <a:pt x="3392" y="566"/>
                </a:lnTo>
                <a:close/>
                <a:moveTo>
                  <a:pt x="3401" y="566"/>
                </a:moveTo>
                <a:lnTo>
                  <a:pt x="3407" y="566"/>
                </a:lnTo>
                <a:lnTo>
                  <a:pt x="3407" y="568"/>
                </a:lnTo>
                <a:lnTo>
                  <a:pt x="3401" y="568"/>
                </a:lnTo>
                <a:lnTo>
                  <a:pt x="3401" y="566"/>
                </a:lnTo>
                <a:close/>
                <a:moveTo>
                  <a:pt x="3409" y="566"/>
                </a:moveTo>
                <a:lnTo>
                  <a:pt x="3415" y="566"/>
                </a:lnTo>
                <a:lnTo>
                  <a:pt x="3415" y="568"/>
                </a:lnTo>
                <a:lnTo>
                  <a:pt x="3409" y="568"/>
                </a:lnTo>
                <a:lnTo>
                  <a:pt x="3409" y="566"/>
                </a:lnTo>
                <a:close/>
                <a:moveTo>
                  <a:pt x="3417" y="566"/>
                </a:moveTo>
                <a:lnTo>
                  <a:pt x="3423" y="566"/>
                </a:lnTo>
                <a:lnTo>
                  <a:pt x="3423" y="568"/>
                </a:lnTo>
                <a:lnTo>
                  <a:pt x="3417" y="568"/>
                </a:lnTo>
                <a:lnTo>
                  <a:pt x="3417" y="566"/>
                </a:lnTo>
                <a:close/>
                <a:moveTo>
                  <a:pt x="3425" y="566"/>
                </a:moveTo>
                <a:lnTo>
                  <a:pt x="3431" y="566"/>
                </a:lnTo>
                <a:lnTo>
                  <a:pt x="3431" y="568"/>
                </a:lnTo>
                <a:lnTo>
                  <a:pt x="3425" y="568"/>
                </a:lnTo>
                <a:lnTo>
                  <a:pt x="3425" y="566"/>
                </a:lnTo>
                <a:close/>
                <a:moveTo>
                  <a:pt x="3433" y="566"/>
                </a:moveTo>
                <a:lnTo>
                  <a:pt x="3439" y="566"/>
                </a:lnTo>
                <a:lnTo>
                  <a:pt x="3439" y="568"/>
                </a:lnTo>
                <a:lnTo>
                  <a:pt x="3433" y="568"/>
                </a:lnTo>
                <a:lnTo>
                  <a:pt x="3433" y="566"/>
                </a:lnTo>
                <a:close/>
                <a:moveTo>
                  <a:pt x="3441" y="566"/>
                </a:moveTo>
                <a:lnTo>
                  <a:pt x="3447" y="566"/>
                </a:lnTo>
                <a:lnTo>
                  <a:pt x="3447" y="568"/>
                </a:lnTo>
                <a:lnTo>
                  <a:pt x="3441" y="568"/>
                </a:lnTo>
                <a:lnTo>
                  <a:pt x="3441" y="566"/>
                </a:lnTo>
                <a:close/>
                <a:moveTo>
                  <a:pt x="3449" y="566"/>
                </a:moveTo>
                <a:lnTo>
                  <a:pt x="3455" y="566"/>
                </a:lnTo>
                <a:lnTo>
                  <a:pt x="3455" y="568"/>
                </a:lnTo>
                <a:lnTo>
                  <a:pt x="3449" y="568"/>
                </a:lnTo>
                <a:lnTo>
                  <a:pt x="3449" y="566"/>
                </a:lnTo>
                <a:close/>
                <a:moveTo>
                  <a:pt x="3457" y="566"/>
                </a:moveTo>
                <a:lnTo>
                  <a:pt x="3463" y="566"/>
                </a:lnTo>
                <a:lnTo>
                  <a:pt x="3463" y="568"/>
                </a:lnTo>
                <a:lnTo>
                  <a:pt x="3457" y="568"/>
                </a:lnTo>
                <a:lnTo>
                  <a:pt x="3457" y="566"/>
                </a:lnTo>
                <a:close/>
                <a:moveTo>
                  <a:pt x="3465" y="566"/>
                </a:moveTo>
                <a:lnTo>
                  <a:pt x="3471" y="566"/>
                </a:lnTo>
                <a:lnTo>
                  <a:pt x="3471" y="568"/>
                </a:lnTo>
                <a:lnTo>
                  <a:pt x="3465" y="568"/>
                </a:lnTo>
                <a:lnTo>
                  <a:pt x="3465" y="566"/>
                </a:lnTo>
                <a:close/>
                <a:moveTo>
                  <a:pt x="3473" y="566"/>
                </a:moveTo>
                <a:lnTo>
                  <a:pt x="3479" y="566"/>
                </a:lnTo>
                <a:lnTo>
                  <a:pt x="3479" y="568"/>
                </a:lnTo>
                <a:lnTo>
                  <a:pt x="3473" y="568"/>
                </a:lnTo>
                <a:lnTo>
                  <a:pt x="3473" y="566"/>
                </a:lnTo>
                <a:close/>
                <a:moveTo>
                  <a:pt x="3481" y="566"/>
                </a:moveTo>
                <a:lnTo>
                  <a:pt x="3487" y="566"/>
                </a:lnTo>
                <a:lnTo>
                  <a:pt x="3487" y="568"/>
                </a:lnTo>
                <a:lnTo>
                  <a:pt x="3481" y="568"/>
                </a:lnTo>
                <a:lnTo>
                  <a:pt x="3481" y="566"/>
                </a:lnTo>
                <a:close/>
                <a:moveTo>
                  <a:pt x="3489" y="566"/>
                </a:moveTo>
                <a:lnTo>
                  <a:pt x="3495" y="566"/>
                </a:lnTo>
                <a:lnTo>
                  <a:pt x="3495" y="568"/>
                </a:lnTo>
                <a:lnTo>
                  <a:pt x="3489" y="568"/>
                </a:lnTo>
                <a:lnTo>
                  <a:pt x="3489" y="566"/>
                </a:lnTo>
                <a:close/>
                <a:moveTo>
                  <a:pt x="3497" y="566"/>
                </a:moveTo>
                <a:lnTo>
                  <a:pt x="3504" y="566"/>
                </a:lnTo>
                <a:lnTo>
                  <a:pt x="3504" y="568"/>
                </a:lnTo>
                <a:lnTo>
                  <a:pt x="3497" y="568"/>
                </a:lnTo>
                <a:lnTo>
                  <a:pt x="3497" y="566"/>
                </a:lnTo>
                <a:close/>
                <a:moveTo>
                  <a:pt x="3506" y="566"/>
                </a:moveTo>
                <a:lnTo>
                  <a:pt x="3512" y="566"/>
                </a:lnTo>
                <a:lnTo>
                  <a:pt x="3512" y="568"/>
                </a:lnTo>
                <a:lnTo>
                  <a:pt x="3506" y="568"/>
                </a:lnTo>
                <a:lnTo>
                  <a:pt x="3506" y="566"/>
                </a:lnTo>
                <a:close/>
                <a:moveTo>
                  <a:pt x="3514" y="566"/>
                </a:moveTo>
                <a:lnTo>
                  <a:pt x="3520" y="566"/>
                </a:lnTo>
                <a:lnTo>
                  <a:pt x="3520" y="568"/>
                </a:lnTo>
                <a:lnTo>
                  <a:pt x="3514" y="568"/>
                </a:lnTo>
                <a:lnTo>
                  <a:pt x="3514" y="566"/>
                </a:lnTo>
                <a:close/>
                <a:moveTo>
                  <a:pt x="3522" y="566"/>
                </a:moveTo>
                <a:lnTo>
                  <a:pt x="3528" y="566"/>
                </a:lnTo>
                <a:lnTo>
                  <a:pt x="3528" y="568"/>
                </a:lnTo>
                <a:lnTo>
                  <a:pt x="3522" y="568"/>
                </a:lnTo>
                <a:lnTo>
                  <a:pt x="3522" y="566"/>
                </a:lnTo>
                <a:close/>
                <a:moveTo>
                  <a:pt x="3530" y="566"/>
                </a:moveTo>
                <a:lnTo>
                  <a:pt x="3536" y="566"/>
                </a:lnTo>
                <a:lnTo>
                  <a:pt x="3536" y="568"/>
                </a:lnTo>
                <a:lnTo>
                  <a:pt x="3530" y="568"/>
                </a:lnTo>
                <a:lnTo>
                  <a:pt x="3530" y="566"/>
                </a:lnTo>
                <a:close/>
                <a:moveTo>
                  <a:pt x="3538" y="566"/>
                </a:moveTo>
                <a:lnTo>
                  <a:pt x="3544" y="566"/>
                </a:lnTo>
                <a:lnTo>
                  <a:pt x="3544" y="568"/>
                </a:lnTo>
                <a:lnTo>
                  <a:pt x="3538" y="568"/>
                </a:lnTo>
                <a:lnTo>
                  <a:pt x="3538" y="566"/>
                </a:lnTo>
                <a:close/>
                <a:moveTo>
                  <a:pt x="3546" y="566"/>
                </a:moveTo>
                <a:lnTo>
                  <a:pt x="3552" y="566"/>
                </a:lnTo>
                <a:lnTo>
                  <a:pt x="3552" y="568"/>
                </a:lnTo>
                <a:lnTo>
                  <a:pt x="3546" y="568"/>
                </a:lnTo>
                <a:lnTo>
                  <a:pt x="3546" y="566"/>
                </a:lnTo>
                <a:close/>
                <a:moveTo>
                  <a:pt x="3554" y="566"/>
                </a:moveTo>
                <a:lnTo>
                  <a:pt x="3560" y="566"/>
                </a:lnTo>
                <a:lnTo>
                  <a:pt x="3560" y="568"/>
                </a:lnTo>
                <a:lnTo>
                  <a:pt x="3554" y="568"/>
                </a:lnTo>
                <a:lnTo>
                  <a:pt x="3554" y="566"/>
                </a:lnTo>
                <a:close/>
                <a:moveTo>
                  <a:pt x="3562" y="566"/>
                </a:moveTo>
                <a:lnTo>
                  <a:pt x="3568" y="566"/>
                </a:lnTo>
                <a:lnTo>
                  <a:pt x="3568" y="568"/>
                </a:lnTo>
                <a:lnTo>
                  <a:pt x="3562" y="568"/>
                </a:lnTo>
                <a:lnTo>
                  <a:pt x="3562" y="566"/>
                </a:lnTo>
                <a:close/>
                <a:moveTo>
                  <a:pt x="3570" y="566"/>
                </a:moveTo>
                <a:lnTo>
                  <a:pt x="3576" y="566"/>
                </a:lnTo>
                <a:lnTo>
                  <a:pt x="3576" y="568"/>
                </a:lnTo>
                <a:lnTo>
                  <a:pt x="3570" y="568"/>
                </a:lnTo>
                <a:lnTo>
                  <a:pt x="3570" y="566"/>
                </a:lnTo>
                <a:close/>
                <a:moveTo>
                  <a:pt x="3578" y="566"/>
                </a:moveTo>
                <a:lnTo>
                  <a:pt x="3584" y="566"/>
                </a:lnTo>
                <a:lnTo>
                  <a:pt x="3584" y="568"/>
                </a:lnTo>
                <a:lnTo>
                  <a:pt x="3578" y="568"/>
                </a:lnTo>
                <a:lnTo>
                  <a:pt x="3578" y="566"/>
                </a:lnTo>
                <a:close/>
                <a:moveTo>
                  <a:pt x="3586" y="566"/>
                </a:moveTo>
                <a:lnTo>
                  <a:pt x="3592" y="566"/>
                </a:lnTo>
                <a:lnTo>
                  <a:pt x="3592" y="568"/>
                </a:lnTo>
                <a:lnTo>
                  <a:pt x="3586" y="568"/>
                </a:lnTo>
                <a:lnTo>
                  <a:pt x="3586" y="566"/>
                </a:lnTo>
                <a:close/>
                <a:moveTo>
                  <a:pt x="3594" y="566"/>
                </a:moveTo>
                <a:lnTo>
                  <a:pt x="3600" y="566"/>
                </a:lnTo>
                <a:lnTo>
                  <a:pt x="3600" y="568"/>
                </a:lnTo>
                <a:lnTo>
                  <a:pt x="3594" y="568"/>
                </a:lnTo>
                <a:lnTo>
                  <a:pt x="3594" y="566"/>
                </a:lnTo>
                <a:close/>
                <a:moveTo>
                  <a:pt x="3602" y="566"/>
                </a:moveTo>
                <a:lnTo>
                  <a:pt x="3609" y="566"/>
                </a:lnTo>
                <a:lnTo>
                  <a:pt x="3609" y="568"/>
                </a:lnTo>
                <a:lnTo>
                  <a:pt x="3602" y="568"/>
                </a:lnTo>
                <a:lnTo>
                  <a:pt x="3602" y="566"/>
                </a:lnTo>
                <a:close/>
                <a:moveTo>
                  <a:pt x="3611" y="566"/>
                </a:moveTo>
                <a:lnTo>
                  <a:pt x="3617" y="566"/>
                </a:lnTo>
                <a:lnTo>
                  <a:pt x="3617" y="568"/>
                </a:lnTo>
                <a:lnTo>
                  <a:pt x="3611" y="568"/>
                </a:lnTo>
                <a:lnTo>
                  <a:pt x="3611" y="566"/>
                </a:lnTo>
                <a:close/>
                <a:moveTo>
                  <a:pt x="3619" y="566"/>
                </a:moveTo>
                <a:lnTo>
                  <a:pt x="3625" y="566"/>
                </a:lnTo>
                <a:lnTo>
                  <a:pt x="3625" y="568"/>
                </a:lnTo>
                <a:lnTo>
                  <a:pt x="3619" y="568"/>
                </a:lnTo>
                <a:lnTo>
                  <a:pt x="3619" y="566"/>
                </a:lnTo>
                <a:close/>
                <a:moveTo>
                  <a:pt x="3627" y="566"/>
                </a:moveTo>
                <a:lnTo>
                  <a:pt x="3633" y="566"/>
                </a:lnTo>
                <a:lnTo>
                  <a:pt x="3633" y="568"/>
                </a:lnTo>
                <a:lnTo>
                  <a:pt x="3627" y="568"/>
                </a:lnTo>
                <a:lnTo>
                  <a:pt x="3627" y="566"/>
                </a:lnTo>
                <a:close/>
                <a:moveTo>
                  <a:pt x="3635" y="566"/>
                </a:moveTo>
                <a:lnTo>
                  <a:pt x="3641" y="566"/>
                </a:lnTo>
                <a:lnTo>
                  <a:pt x="3641" y="568"/>
                </a:lnTo>
                <a:lnTo>
                  <a:pt x="3635" y="568"/>
                </a:lnTo>
                <a:lnTo>
                  <a:pt x="3635" y="566"/>
                </a:lnTo>
                <a:close/>
                <a:moveTo>
                  <a:pt x="3643" y="566"/>
                </a:moveTo>
                <a:lnTo>
                  <a:pt x="3649" y="566"/>
                </a:lnTo>
                <a:lnTo>
                  <a:pt x="3649" y="568"/>
                </a:lnTo>
                <a:lnTo>
                  <a:pt x="3643" y="568"/>
                </a:lnTo>
                <a:lnTo>
                  <a:pt x="3643" y="566"/>
                </a:lnTo>
                <a:close/>
                <a:moveTo>
                  <a:pt x="3651" y="566"/>
                </a:moveTo>
                <a:lnTo>
                  <a:pt x="3657" y="566"/>
                </a:lnTo>
                <a:lnTo>
                  <a:pt x="3657" y="568"/>
                </a:lnTo>
                <a:lnTo>
                  <a:pt x="3651" y="568"/>
                </a:lnTo>
                <a:lnTo>
                  <a:pt x="3651" y="566"/>
                </a:lnTo>
                <a:close/>
                <a:moveTo>
                  <a:pt x="3659" y="566"/>
                </a:moveTo>
                <a:lnTo>
                  <a:pt x="3665" y="566"/>
                </a:lnTo>
                <a:lnTo>
                  <a:pt x="3665" y="568"/>
                </a:lnTo>
                <a:lnTo>
                  <a:pt x="3659" y="568"/>
                </a:lnTo>
                <a:lnTo>
                  <a:pt x="3659" y="566"/>
                </a:lnTo>
                <a:close/>
                <a:moveTo>
                  <a:pt x="3667" y="566"/>
                </a:moveTo>
                <a:lnTo>
                  <a:pt x="3673" y="566"/>
                </a:lnTo>
                <a:lnTo>
                  <a:pt x="3673" y="568"/>
                </a:lnTo>
                <a:lnTo>
                  <a:pt x="3667" y="568"/>
                </a:lnTo>
                <a:lnTo>
                  <a:pt x="3667" y="566"/>
                </a:lnTo>
                <a:close/>
                <a:moveTo>
                  <a:pt x="3675" y="566"/>
                </a:moveTo>
                <a:lnTo>
                  <a:pt x="3681" y="566"/>
                </a:lnTo>
                <a:lnTo>
                  <a:pt x="3681" y="568"/>
                </a:lnTo>
                <a:lnTo>
                  <a:pt x="3675" y="568"/>
                </a:lnTo>
                <a:lnTo>
                  <a:pt x="3675" y="566"/>
                </a:lnTo>
                <a:close/>
                <a:moveTo>
                  <a:pt x="3683" y="566"/>
                </a:moveTo>
                <a:lnTo>
                  <a:pt x="3689" y="566"/>
                </a:lnTo>
                <a:lnTo>
                  <a:pt x="3689" y="568"/>
                </a:lnTo>
                <a:lnTo>
                  <a:pt x="3683" y="568"/>
                </a:lnTo>
                <a:lnTo>
                  <a:pt x="3683" y="566"/>
                </a:lnTo>
                <a:close/>
                <a:moveTo>
                  <a:pt x="3691" y="566"/>
                </a:moveTo>
                <a:lnTo>
                  <a:pt x="3697" y="566"/>
                </a:lnTo>
                <a:lnTo>
                  <a:pt x="3697" y="568"/>
                </a:lnTo>
                <a:lnTo>
                  <a:pt x="3691" y="568"/>
                </a:lnTo>
                <a:lnTo>
                  <a:pt x="3691" y="566"/>
                </a:lnTo>
                <a:close/>
                <a:moveTo>
                  <a:pt x="3699" y="566"/>
                </a:moveTo>
                <a:lnTo>
                  <a:pt x="3705" y="566"/>
                </a:lnTo>
                <a:lnTo>
                  <a:pt x="3705" y="568"/>
                </a:lnTo>
                <a:lnTo>
                  <a:pt x="3699" y="568"/>
                </a:lnTo>
                <a:lnTo>
                  <a:pt x="3699" y="566"/>
                </a:lnTo>
                <a:close/>
                <a:moveTo>
                  <a:pt x="3707" y="566"/>
                </a:moveTo>
                <a:lnTo>
                  <a:pt x="3714" y="566"/>
                </a:lnTo>
                <a:lnTo>
                  <a:pt x="3714" y="568"/>
                </a:lnTo>
                <a:lnTo>
                  <a:pt x="3707" y="568"/>
                </a:lnTo>
                <a:lnTo>
                  <a:pt x="3707" y="566"/>
                </a:lnTo>
                <a:close/>
                <a:moveTo>
                  <a:pt x="3716" y="566"/>
                </a:moveTo>
                <a:lnTo>
                  <a:pt x="3722" y="566"/>
                </a:lnTo>
                <a:lnTo>
                  <a:pt x="3722" y="568"/>
                </a:lnTo>
                <a:lnTo>
                  <a:pt x="3716" y="568"/>
                </a:lnTo>
                <a:lnTo>
                  <a:pt x="3716" y="566"/>
                </a:lnTo>
                <a:close/>
                <a:moveTo>
                  <a:pt x="3724" y="566"/>
                </a:moveTo>
                <a:lnTo>
                  <a:pt x="3730" y="566"/>
                </a:lnTo>
                <a:lnTo>
                  <a:pt x="3730" y="568"/>
                </a:lnTo>
                <a:lnTo>
                  <a:pt x="3724" y="568"/>
                </a:lnTo>
                <a:lnTo>
                  <a:pt x="3724" y="566"/>
                </a:lnTo>
                <a:close/>
                <a:moveTo>
                  <a:pt x="3732" y="566"/>
                </a:moveTo>
                <a:lnTo>
                  <a:pt x="3738" y="566"/>
                </a:lnTo>
                <a:lnTo>
                  <a:pt x="3738" y="568"/>
                </a:lnTo>
                <a:lnTo>
                  <a:pt x="3732" y="568"/>
                </a:lnTo>
                <a:lnTo>
                  <a:pt x="3732" y="566"/>
                </a:lnTo>
                <a:close/>
                <a:moveTo>
                  <a:pt x="3740" y="566"/>
                </a:moveTo>
                <a:lnTo>
                  <a:pt x="3746" y="566"/>
                </a:lnTo>
                <a:lnTo>
                  <a:pt x="3746" y="568"/>
                </a:lnTo>
                <a:lnTo>
                  <a:pt x="3740" y="568"/>
                </a:lnTo>
                <a:lnTo>
                  <a:pt x="3740" y="566"/>
                </a:lnTo>
                <a:close/>
                <a:moveTo>
                  <a:pt x="3748" y="566"/>
                </a:moveTo>
                <a:lnTo>
                  <a:pt x="3754" y="566"/>
                </a:lnTo>
                <a:lnTo>
                  <a:pt x="3754" y="568"/>
                </a:lnTo>
                <a:lnTo>
                  <a:pt x="3748" y="568"/>
                </a:lnTo>
                <a:lnTo>
                  <a:pt x="3748" y="566"/>
                </a:lnTo>
                <a:close/>
                <a:moveTo>
                  <a:pt x="3756" y="566"/>
                </a:moveTo>
                <a:lnTo>
                  <a:pt x="3762" y="566"/>
                </a:lnTo>
                <a:lnTo>
                  <a:pt x="3762" y="568"/>
                </a:lnTo>
                <a:lnTo>
                  <a:pt x="3756" y="568"/>
                </a:lnTo>
                <a:lnTo>
                  <a:pt x="3756" y="566"/>
                </a:lnTo>
                <a:close/>
                <a:moveTo>
                  <a:pt x="3764" y="566"/>
                </a:moveTo>
                <a:lnTo>
                  <a:pt x="3770" y="566"/>
                </a:lnTo>
                <a:lnTo>
                  <a:pt x="3770" y="568"/>
                </a:lnTo>
                <a:lnTo>
                  <a:pt x="3764" y="568"/>
                </a:lnTo>
                <a:lnTo>
                  <a:pt x="3764" y="566"/>
                </a:lnTo>
                <a:close/>
                <a:moveTo>
                  <a:pt x="3772" y="566"/>
                </a:moveTo>
                <a:lnTo>
                  <a:pt x="3778" y="566"/>
                </a:lnTo>
                <a:lnTo>
                  <a:pt x="3778" y="568"/>
                </a:lnTo>
                <a:lnTo>
                  <a:pt x="3772" y="568"/>
                </a:lnTo>
                <a:lnTo>
                  <a:pt x="3772" y="566"/>
                </a:lnTo>
                <a:close/>
                <a:moveTo>
                  <a:pt x="3780" y="566"/>
                </a:moveTo>
                <a:lnTo>
                  <a:pt x="3786" y="566"/>
                </a:lnTo>
                <a:lnTo>
                  <a:pt x="3786" y="568"/>
                </a:lnTo>
                <a:lnTo>
                  <a:pt x="3780" y="568"/>
                </a:lnTo>
                <a:lnTo>
                  <a:pt x="3780" y="566"/>
                </a:lnTo>
                <a:close/>
                <a:moveTo>
                  <a:pt x="3788" y="566"/>
                </a:moveTo>
                <a:lnTo>
                  <a:pt x="3794" y="566"/>
                </a:lnTo>
                <a:lnTo>
                  <a:pt x="3794" y="568"/>
                </a:lnTo>
                <a:lnTo>
                  <a:pt x="3788" y="568"/>
                </a:lnTo>
                <a:lnTo>
                  <a:pt x="3788" y="566"/>
                </a:lnTo>
                <a:close/>
                <a:moveTo>
                  <a:pt x="3796" y="566"/>
                </a:moveTo>
                <a:lnTo>
                  <a:pt x="3802" y="566"/>
                </a:lnTo>
                <a:lnTo>
                  <a:pt x="3802" y="568"/>
                </a:lnTo>
                <a:lnTo>
                  <a:pt x="3796" y="568"/>
                </a:lnTo>
                <a:lnTo>
                  <a:pt x="3796" y="566"/>
                </a:lnTo>
                <a:close/>
                <a:moveTo>
                  <a:pt x="3804" y="566"/>
                </a:moveTo>
                <a:lnTo>
                  <a:pt x="3810" y="566"/>
                </a:lnTo>
                <a:lnTo>
                  <a:pt x="3810" y="568"/>
                </a:lnTo>
                <a:lnTo>
                  <a:pt x="3804" y="568"/>
                </a:lnTo>
                <a:lnTo>
                  <a:pt x="3804" y="566"/>
                </a:lnTo>
                <a:close/>
                <a:moveTo>
                  <a:pt x="3813" y="566"/>
                </a:moveTo>
                <a:lnTo>
                  <a:pt x="3819" y="566"/>
                </a:lnTo>
                <a:lnTo>
                  <a:pt x="3819" y="568"/>
                </a:lnTo>
                <a:lnTo>
                  <a:pt x="3813" y="568"/>
                </a:lnTo>
                <a:lnTo>
                  <a:pt x="3813" y="566"/>
                </a:lnTo>
                <a:close/>
                <a:moveTo>
                  <a:pt x="3821" y="566"/>
                </a:moveTo>
                <a:lnTo>
                  <a:pt x="3827" y="566"/>
                </a:lnTo>
                <a:lnTo>
                  <a:pt x="3827" y="568"/>
                </a:lnTo>
                <a:lnTo>
                  <a:pt x="3821" y="568"/>
                </a:lnTo>
                <a:lnTo>
                  <a:pt x="3821" y="566"/>
                </a:lnTo>
                <a:close/>
                <a:moveTo>
                  <a:pt x="3829" y="566"/>
                </a:moveTo>
                <a:lnTo>
                  <a:pt x="3835" y="566"/>
                </a:lnTo>
                <a:lnTo>
                  <a:pt x="3835" y="568"/>
                </a:lnTo>
                <a:lnTo>
                  <a:pt x="3829" y="568"/>
                </a:lnTo>
                <a:lnTo>
                  <a:pt x="3829" y="566"/>
                </a:lnTo>
                <a:close/>
                <a:moveTo>
                  <a:pt x="3837" y="566"/>
                </a:moveTo>
                <a:lnTo>
                  <a:pt x="3843" y="566"/>
                </a:lnTo>
                <a:lnTo>
                  <a:pt x="3843" y="568"/>
                </a:lnTo>
                <a:lnTo>
                  <a:pt x="3837" y="568"/>
                </a:lnTo>
                <a:lnTo>
                  <a:pt x="3837" y="566"/>
                </a:lnTo>
                <a:close/>
                <a:moveTo>
                  <a:pt x="3845" y="566"/>
                </a:moveTo>
                <a:lnTo>
                  <a:pt x="3851" y="566"/>
                </a:lnTo>
                <a:lnTo>
                  <a:pt x="3851" y="568"/>
                </a:lnTo>
                <a:lnTo>
                  <a:pt x="3845" y="568"/>
                </a:lnTo>
                <a:lnTo>
                  <a:pt x="3845" y="566"/>
                </a:lnTo>
                <a:close/>
                <a:moveTo>
                  <a:pt x="3853" y="566"/>
                </a:moveTo>
                <a:lnTo>
                  <a:pt x="3859" y="566"/>
                </a:lnTo>
                <a:lnTo>
                  <a:pt x="3859" y="568"/>
                </a:lnTo>
                <a:lnTo>
                  <a:pt x="3853" y="568"/>
                </a:lnTo>
                <a:lnTo>
                  <a:pt x="3853" y="566"/>
                </a:lnTo>
                <a:close/>
                <a:moveTo>
                  <a:pt x="3861" y="566"/>
                </a:moveTo>
                <a:lnTo>
                  <a:pt x="3867" y="566"/>
                </a:lnTo>
                <a:lnTo>
                  <a:pt x="3867" y="568"/>
                </a:lnTo>
                <a:lnTo>
                  <a:pt x="3861" y="568"/>
                </a:lnTo>
                <a:lnTo>
                  <a:pt x="3861" y="566"/>
                </a:lnTo>
                <a:close/>
                <a:moveTo>
                  <a:pt x="3869" y="566"/>
                </a:moveTo>
                <a:lnTo>
                  <a:pt x="3875" y="566"/>
                </a:lnTo>
                <a:lnTo>
                  <a:pt x="3875" y="568"/>
                </a:lnTo>
                <a:lnTo>
                  <a:pt x="3869" y="568"/>
                </a:lnTo>
                <a:lnTo>
                  <a:pt x="3869" y="566"/>
                </a:lnTo>
                <a:close/>
                <a:moveTo>
                  <a:pt x="3877" y="566"/>
                </a:moveTo>
                <a:lnTo>
                  <a:pt x="3883" y="566"/>
                </a:lnTo>
                <a:lnTo>
                  <a:pt x="3883" y="568"/>
                </a:lnTo>
                <a:lnTo>
                  <a:pt x="3877" y="568"/>
                </a:lnTo>
                <a:lnTo>
                  <a:pt x="3877" y="566"/>
                </a:lnTo>
                <a:close/>
                <a:moveTo>
                  <a:pt x="3885" y="566"/>
                </a:moveTo>
                <a:lnTo>
                  <a:pt x="3891" y="566"/>
                </a:lnTo>
                <a:lnTo>
                  <a:pt x="3891" y="568"/>
                </a:lnTo>
                <a:lnTo>
                  <a:pt x="3885" y="568"/>
                </a:lnTo>
                <a:lnTo>
                  <a:pt x="3885" y="566"/>
                </a:lnTo>
                <a:close/>
                <a:moveTo>
                  <a:pt x="3893" y="566"/>
                </a:moveTo>
                <a:lnTo>
                  <a:pt x="3899" y="566"/>
                </a:lnTo>
                <a:lnTo>
                  <a:pt x="3899" y="568"/>
                </a:lnTo>
                <a:lnTo>
                  <a:pt x="3893" y="568"/>
                </a:lnTo>
                <a:lnTo>
                  <a:pt x="3893" y="566"/>
                </a:lnTo>
                <a:close/>
                <a:moveTo>
                  <a:pt x="3901" y="566"/>
                </a:moveTo>
                <a:lnTo>
                  <a:pt x="3907" y="566"/>
                </a:lnTo>
                <a:lnTo>
                  <a:pt x="3907" y="568"/>
                </a:lnTo>
                <a:lnTo>
                  <a:pt x="3901" y="568"/>
                </a:lnTo>
                <a:lnTo>
                  <a:pt x="3901" y="566"/>
                </a:lnTo>
                <a:close/>
                <a:moveTo>
                  <a:pt x="3909" y="566"/>
                </a:moveTo>
                <a:lnTo>
                  <a:pt x="3916" y="566"/>
                </a:lnTo>
                <a:lnTo>
                  <a:pt x="3916" y="568"/>
                </a:lnTo>
                <a:lnTo>
                  <a:pt x="3909" y="568"/>
                </a:lnTo>
                <a:lnTo>
                  <a:pt x="3909" y="566"/>
                </a:lnTo>
                <a:close/>
                <a:moveTo>
                  <a:pt x="3918" y="566"/>
                </a:moveTo>
                <a:lnTo>
                  <a:pt x="3924" y="566"/>
                </a:lnTo>
                <a:lnTo>
                  <a:pt x="3924" y="568"/>
                </a:lnTo>
                <a:lnTo>
                  <a:pt x="3918" y="568"/>
                </a:lnTo>
                <a:lnTo>
                  <a:pt x="3918" y="566"/>
                </a:lnTo>
                <a:close/>
                <a:moveTo>
                  <a:pt x="3926" y="566"/>
                </a:moveTo>
                <a:lnTo>
                  <a:pt x="3932" y="566"/>
                </a:lnTo>
                <a:lnTo>
                  <a:pt x="3932" y="568"/>
                </a:lnTo>
                <a:lnTo>
                  <a:pt x="3926" y="568"/>
                </a:lnTo>
                <a:lnTo>
                  <a:pt x="3926" y="566"/>
                </a:lnTo>
                <a:close/>
                <a:moveTo>
                  <a:pt x="3934" y="566"/>
                </a:moveTo>
                <a:lnTo>
                  <a:pt x="3940" y="566"/>
                </a:lnTo>
                <a:lnTo>
                  <a:pt x="3940" y="568"/>
                </a:lnTo>
                <a:lnTo>
                  <a:pt x="3934" y="568"/>
                </a:lnTo>
                <a:lnTo>
                  <a:pt x="3934" y="566"/>
                </a:lnTo>
                <a:close/>
                <a:moveTo>
                  <a:pt x="3942" y="566"/>
                </a:moveTo>
                <a:lnTo>
                  <a:pt x="3948" y="566"/>
                </a:lnTo>
                <a:lnTo>
                  <a:pt x="3948" y="568"/>
                </a:lnTo>
                <a:lnTo>
                  <a:pt x="3942" y="568"/>
                </a:lnTo>
                <a:lnTo>
                  <a:pt x="3942" y="566"/>
                </a:lnTo>
                <a:close/>
                <a:moveTo>
                  <a:pt x="3950" y="566"/>
                </a:moveTo>
                <a:lnTo>
                  <a:pt x="3956" y="566"/>
                </a:lnTo>
                <a:lnTo>
                  <a:pt x="3956" y="568"/>
                </a:lnTo>
                <a:lnTo>
                  <a:pt x="3950" y="568"/>
                </a:lnTo>
                <a:lnTo>
                  <a:pt x="3950" y="566"/>
                </a:lnTo>
                <a:close/>
                <a:moveTo>
                  <a:pt x="3958" y="566"/>
                </a:moveTo>
                <a:lnTo>
                  <a:pt x="3964" y="566"/>
                </a:lnTo>
                <a:lnTo>
                  <a:pt x="3964" y="568"/>
                </a:lnTo>
                <a:lnTo>
                  <a:pt x="3958" y="568"/>
                </a:lnTo>
                <a:lnTo>
                  <a:pt x="3958" y="566"/>
                </a:lnTo>
                <a:close/>
                <a:moveTo>
                  <a:pt x="3966" y="566"/>
                </a:moveTo>
                <a:lnTo>
                  <a:pt x="3972" y="566"/>
                </a:lnTo>
                <a:lnTo>
                  <a:pt x="3972" y="568"/>
                </a:lnTo>
                <a:lnTo>
                  <a:pt x="3966" y="568"/>
                </a:lnTo>
                <a:lnTo>
                  <a:pt x="3966" y="566"/>
                </a:lnTo>
                <a:close/>
                <a:moveTo>
                  <a:pt x="3974" y="566"/>
                </a:moveTo>
                <a:lnTo>
                  <a:pt x="3980" y="566"/>
                </a:lnTo>
                <a:lnTo>
                  <a:pt x="3980" y="568"/>
                </a:lnTo>
                <a:lnTo>
                  <a:pt x="3974" y="568"/>
                </a:lnTo>
                <a:lnTo>
                  <a:pt x="3974" y="566"/>
                </a:lnTo>
                <a:close/>
                <a:moveTo>
                  <a:pt x="3982" y="566"/>
                </a:moveTo>
                <a:lnTo>
                  <a:pt x="3988" y="566"/>
                </a:lnTo>
                <a:lnTo>
                  <a:pt x="3988" y="568"/>
                </a:lnTo>
                <a:lnTo>
                  <a:pt x="3982" y="568"/>
                </a:lnTo>
                <a:lnTo>
                  <a:pt x="3982" y="566"/>
                </a:lnTo>
                <a:close/>
                <a:moveTo>
                  <a:pt x="3990" y="566"/>
                </a:moveTo>
                <a:lnTo>
                  <a:pt x="3996" y="566"/>
                </a:lnTo>
                <a:lnTo>
                  <a:pt x="3996" y="568"/>
                </a:lnTo>
                <a:lnTo>
                  <a:pt x="3990" y="568"/>
                </a:lnTo>
                <a:lnTo>
                  <a:pt x="3990" y="566"/>
                </a:lnTo>
                <a:close/>
                <a:moveTo>
                  <a:pt x="3998" y="566"/>
                </a:moveTo>
                <a:lnTo>
                  <a:pt x="4004" y="566"/>
                </a:lnTo>
                <a:lnTo>
                  <a:pt x="4004" y="568"/>
                </a:lnTo>
                <a:lnTo>
                  <a:pt x="3998" y="568"/>
                </a:lnTo>
                <a:lnTo>
                  <a:pt x="3998" y="566"/>
                </a:lnTo>
                <a:close/>
                <a:moveTo>
                  <a:pt x="4006" y="566"/>
                </a:moveTo>
                <a:lnTo>
                  <a:pt x="4012" y="566"/>
                </a:lnTo>
                <a:lnTo>
                  <a:pt x="4012" y="568"/>
                </a:lnTo>
                <a:lnTo>
                  <a:pt x="4006" y="568"/>
                </a:lnTo>
                <a:lnTo>
                  <a:pt x="4006" y="566"/>
                </a:lnTo>
                <a:close/>
                <a:moveTo>
                  <a:pt x="4014" y="566"/>
                </a:moveTo>
                <a:lnTo>
                  <a:pt x="4021" y="566"/>
                </a:lnTo>
                <a:lnTo>
                  <a:pt x="4021" y="568"/>
                </a:lnTo>
                <a:lnTo>
                  <a:pt x="4014" y="568"/>
                </a:lnTo>
                <a:lnTo>
                  <a:pt x="4014" y="566"/>
                </a:lnTo>
                <a:close/>
                <a:moveTo>
                  <a:pt x="4023" y="566"/>
                </a:moveTo>
                <a:lnTo>
                  <a:pt x="4029" y="566"/>
                </a:lnTo>
                <a:lnTo>
                  <a:pt x="4029" y="568"/>
                </a:lnTo>
                <a:lnTo>
                  <a:pt x="4023" y="568"/>
                </a:lnTo>
                <a:lnTo>
                  <a:pt x="4023" y="566"/>
                </a:lnTo>
                <a:close/>
                <a:moveTo>
                  <a:pt x="4031" y="566"/>
                </a:moveTo>
                <a:lnTo>
                  <a:pt x="4037" y="566"/>
                </a:lnTo>
                <a:lnTo>
                  <a:pt x="4037" y="568"/>
                </a:lnTo>
                <a:lnTo>
                  <a:pt x="4031" y="568"/>
                </a:lnTo>
                <a:lnTo>
                  <a:pt x="4031" y="566"/>
                </a:lnTo>
                <a:close/>
                <a:moveTo>
                  <a:pt x="4039" y="566"/>
                </a:moveTo>
                <a:lnTo>
                  <a:pt x="4045" y="566"/>
                </a:lnTo>
                <a:lnTo>
                  <a:pt x="4045" y="568"/>
                </a:lnTo>
                <a:lnTo>
                  <a:pt x="4039" y="568"/>
                </a:lnTo>
                <a:lnTo>
                  <a:pt x="4039" y="566"/>
                </a:lnTo>
                <a:close/>
                <a:moveTo>
                  <a:pt x="4047" y="566"/>
                </a:moveTo>
                <a:lnTo>
                  <a:pt x="4053" y="566"/>
                </a:lnTo>
                <a:lnTo>
                  <a:pt x="4053" y="568"/>
                </a:lnTo>
                <a:lnTo>
                  <a:pt x="4047" y="568"/>
                </a:lnTo>
                <a:lnTo>
                  <a:pt x="4047" y="566"/>
                </a:lnTo>
                <a:close/>
                <a:moveTo>
                  <a:pt x="4055" y="566"/>
                </a:moveTo>
                <a:lnTo>
                  <a:pt x="4061" y="566"/>
                </a:lnTo>
                <a:lnTo>
                  <a:pt x="4061" y="568"/>
                </a:lnTo>
                <a:lnTo>
                  <a:pt x="4055" y="568"/>
                </a:lnTo>
                <a:lnTo>
                  <a:pt x="4055" y="566"/>
                </a:lnTo>
                <a:close/>
                <a:moveTo>
                  <a:pt x="4063" y="566"/>
                </a:moveTo>
                <a:lnTo>
                  <a:pt x="4069" y="566"/>
                </a:lnTo>
                <a:lnTo>
                  <a:pt x="4069" y="568"/>
                </a:lnTo>
                <a:lnTo>
                  <a:pt x="4063" y="568"/>
                </a:lnTo>
                <a:lnTo>
                  <a:pt x="4063" y="566"/>
                </a:lnTo>
                <a:close/>
                <a:moveTo>
                  <a:pt x="4071" y="566"/>
                </a:moveTo>
                <a:lnTo>
                  <a:pt x="4077" y="566"/>
                </a:lnTo>
                <a:lnTo>
                  <a:pt x="4077" y="568"/>
                </a:lnTo>
                <a:lnTo>
                  <a:pt x="4071" y="568"/>
                </a:lnTo>
                <a:lnTo>
                  <a:pt x="4071" y="566"/>
                </a:lnTo>
                <a:close/>
                <a:moveTo>
                  <a:pt x="4079" y="566"/>
                </a:moveTo>
                <a:lnTo>
                  <a:pt x="4085" y="566"/>
                </a:lnTo>
                <a:lnTo>
                  <a:pt x="4085" y="568"/>
                </a:lnTo>
                <a:lnTo>
                  <a:pt x="4079" y="568"/>
                </a:lnTo>
                <a:lnTo>
                  <a:pt x="4079" y="566"/>
                </a:lnTo>
                <a:close/>
                <a:moveTo>
                  <a:pt x="4087" y="566"/>
                </a:moveTo>
                <a:lnTo>
                  <a:pt x="4093" y="566"/>
                </a:lnTo>
                <a:lnTo>
                  <a:pt x="4093" y="568"/>
                </a:lnTo>
                <a:lnTo>
                  <a:pt x="4087" y="568"/>
                </a:lnTo>
                <a:lnTo>
                  <a:pt x="4087" y="566"/>
                </a:lnTo>
                <a:close/>
                <a:moveTo>
                  <a:pt x="4095" y="566"/>
                </a:moveTo>
                <a:lnTo>
                  <a:pt x="4101" y="566"/>
                </a:lnTo>
                <a:lnTo>
                  <a:pt x="4101" y="568"/>
                </a:lnTo>
                <a:lnTo>
                  <a:pt x="4095" y="568"/>
                </a:lnTo>
                <a:lnTo>
                  <a:pt x="4095" y="566"/>
                </a:lnTo>
                <a:close/>
                <a:moveTo>
                  <a:pt x="4103" y="566"/>
                </a:moveTo>
                <a:lnTo>
                  <a:pt x="4109" y="566"/>
                </a:lnTo>
                <a:lnTo>
                  <a:pt x="4109" y="568"/>
                </a:lnTo>
                <a:lnTo>
                  <a:pt x="4103" y="568"/>
                </a:lnTo>
                <a:lnTo>
                  <a:pt x="4103" y="566"/>
                </a:lnTo>
                <a:close/>
                <a:moveTo>
                  <a:pt x="4111" y="566"/>
                </a:moveTo>
                <a:lnTo>
                  <a:pt x="4117" y="566"/>
                </a:lnTo>
                <a:lnTo>
                  <a:pt x="4117" y="568"/>
                </a:lnTo>
                <a:lnTo>
                  <a:pt x="4111" y="568"/>
                </a:lnTo>
                <a:lnTo>
                  <a:pt x="4111" y="566"/>
                </a:lnTo>
                <a:close/>
                <a:moveTo>
                  <a:pt x="4119" y="566"/>
                </a:moveTo>
                <a:lnTo>
                  <a:pt x="4126" y="566"/>
                </a:lnTo>
                <a:lnTo>
                  <a:pt x="4126" y="568"/>
                </a:lnTo>
                <a:lnTo>
                  <a:pt x="4119" y="568"/>
                </a:lnTo>
                <a:lnTo>
                  <a:pt x="4119" y="566"/>
                </a:lnTo>
                <a:close/>
                <a:moveTo>
                  <a:pt x="4128" y="566"/>
                </a:moveTo>
                <a:lnTo>
                  <a:pt x="4134" y="566"/>
                </a:lnTo>
                <a:lnTo>
                  <a:pt x="4134" y="568"/>
                </a:lnTo>
                <a:lnTo>
                  <a:pt x="4128" y="568"/>
                </a:lnTo>
                <a:lnTo>
                  <a:pt x="4128" y="566"/>
                </a:lnTo>
                <a:close/>
                <a:moveTo>
                  <a:pt x="4136" y="566"/>
                </a:moveTo>
                <a:lnTo>
                  <a:pt x="4142" y="566"/>
                </a:lnTo>
                <a:lnTo>
                  <a:pt x="4142" y="568"/>
                </a:lnTo>
                <a:lnTo>
                  <a:pt x="4136" y="568"/>
                </a:lnTo>
                <a:lnTo>
                  <a:pt x="4136" y="566"/>
                </a:lnTo>
                <a:close/>
                <a:moveTo>
                  <a:pt x="4144" y="566"/>
                </a:moveTo>
                <a:lnTo>
                  <a:pt x="4150" y="566"/>
                </a:lnTo>
                <a:lnTo>
                  <a:pt x="4150" y="568"/>
                </a:lnTo>
                <a:lnTo>
                  <a:pt x="4144" y="568"/>
                </a:lnTo>
                <a:lnTo>
                  <a:pt x="4144" y="566"/>
                </a:lnTo>
                <a:close/>
                <a:moveTo>
                  <a:pt x="4152" y="566"/>
                </a:moveTo>
                <a:lnTo>
                  <a:pt x="4158" y="566"/>
                </a:lnTo>
                <a:lnTo>
                  <a:pt x="4158" y="568"/>
                </a:lnTo>
                <a:lnTo>
                  <a:pt x="4152" y="568"/>
                </a:lnTo>
                <a:lnTo>
                  <a:pt x="4152" y="566"/>
                </a:lnTo>
                <a:close/>
                <a:moveTo>
                  <a:pt x="4160" y="566"/>
                </a:moveTo>
                <a:lnTo>
                  <a:pt x="4166" y="566"/>
                </a:lnTo>
                <a:lnTo>
                  <a:pt x="4166" y="568"/>
                </a:lnTo>
                <a:lnTo>
                  <a:pt x="4160" y="568"/>
                </a:lnTo>
                <a:lnTo>
                  <a:pt x="4160" y="566"/>
                </a:lnTo>
                <a:close/>
                <a:moveTo>
                  <a:pt x="4168" y="566"/>
                </a:moveTo>
                <a:lnTo>
                  <a:pt x="4174" y="566"/>
                </a:lnTo>
                <a:lnTo>
                  <a:pt x="4174" y="568"/>
                </a:lnTo>
                <a:lnTo>
                  <a:pt x="4168" y="568"/>
                </a:lnTo>
                <a:lnTo>
                  <a:pt x="4168" y="566"/>
                </a:lnTo>
                <a:close/>
                <a:moveTo>
                  <a:pt x="4176" y="566"/>
                </a:moveTo>
                <a:lnTo>
                  <a:pt x="4182" y="566"/>
                </a:lnTo>
                <a:lnTo>
                  <a:pt x="4182" y="568"/>
                </a:lnTo>
                <a:lnTo>
                  <a:pt x="4176" y="568"/>
                </a:lnTo>
                <a:lnTo>
                  <a:pt x="4176" y="566"/>
                </a:lnTo>
                <a:close/>
                <a:moveTo>
                  <a:pt x="4184" y="566"/>
                </a:moveTo>
                <a:lnTo>
                  <a:pt x="4190" y="566"/>
                </a:lnTo>
                <a:lnTo>
                  <a:pt x="4190" y="568"/>
                </a:lnTo>
                <a:lnTo>
                  <a:pt x="4184" y="568"/>
                </a:lnTo>
                <a:lnTo>
                  <a:pt x="4184" y="566"/>
                </a:lnTo>
                <a:close/>
                <a:moveTo>
                  <a:pt x="4192" y="566"/>
                </a:moveTo>
                <a:lnTo>
                  <a:pt x="4198" y="566"/>
                </a:lnTo>
                <a:lnTo>
                  <a:pt x="4198" y="568"/>
                </a:lnTo>
                <a:lnTo>
                  <a:pt x="4192" y="568"/>
                </a:lnTo>
                <a:lnTo>
                  <a:pt x="4192" y="566"/>
                </a:lnTo>
                <a:close/>
                <a:moveTo>
                  <a:pt x="4200" y="566"/>
                </a:moveTo>
                <a:lnTo>
                  <a:pt x="4206" y="566"/>
                </a:lnTo>
                <a:lnTo>
                  <a:pt x="4206" y="568"/>
                </a:lnTo>
                <a:lnTo>
                  <a:pt x="4200" y="568"/>
                </a:lnTo>
                <a:lnTo>
                  <a:pt x="4200" y="566"/>
                </a:lnTo>
                <a:close/>
                <a:moveTo>
                  <a:pt x="4208" y="566"/>
                </a:moveTo>
                <a:lnTo>
                  <a:pt x="4214" y="566"/>
                </a:lnTo>
                <a:lnTo>
                  <a:pt x="4214" y="568"/>
                </a:lnTo>
                <a:lnTo>
                  <a:pt x="4208" y="568"/>
                </a:lnTo>
                <a:lnTo>
                  <a:pt x="4208" y="566"/>
                </a:lnTo>
                <a:close/>
                <a:moveTo>
                  <a:pt x="4216" y="566"/>
                </a:moveTo>
                <a:lnTo>
                  <a:pt x="4222" y="566"/>
                </a:lnTo>
                <a:lnTo>
                  <a:pt x="4222" y="568"/>
                </a:lnTo>
                <a:lnTo>
                  <a:pt x="4216" y="568"/>
                </a:lnTo>
                <a:lnTo>
                  <a:pt x="4216" y="566"/>
                </a:lnTo>
                <a:close/>
                <a:moveTo>
                  <a:pt x="4224" y="566"/>
                </a:moveTo>
                <a:lnTo>
                  <a:pt x="4231" y="566"/>
                </a:lnTo>
                <a:lnTo>
                  <a:pt x="4231" y="568"/>
                </a:lnTo>
                <a:lnTo>
                  <a:pt x="4224" y="568"/>
                </a:lnTo>
                <a:lnTo>
                  <a:pt x="4224" y="566"/>
                </a:lnTo>
                <a:close/>
                <a:moveTo>
                  <a:pt x="4233" y="566"/>
                </a:moveTo>
                <a:lnTo>
                  <a:pt x="4239" y="566"/>
                </a:lnTo>
                <a:lnTo>
                  <a:pt x="4239" y="568"/>
                </a:lnTo>
                <a:lnTo>
                  <a:pt x="4233" y="568"/>
                </a:lnTo>
                <a:lnTo>
                  <a:pt x="4233" y="566"/>
                </a:lnTo>
                <a:close/>
                <a:moveTo>
                  <a:pt x="4241" y="566"/>
                </a:moveTo>
                <a:lnTo>
                  <a:pt x="4247" y="566"/>
                </a:lnTo>
                <a:lnTo>
                  <a:pt x="4247" y="568"/>
                </a:lnTo>
                <a:lnTo>
                  <a:pt x="4241" y="568"/>
                </a:lnTo>
                <a:lnTo>
                  <a:pt x="4241" y="566"/>
                </a:lnTo>
                <a:close/>
                <a:moveTo>
                  <a:pt x="4249" y="566"/>
                </a:moveTo>
                <a:lnTo>
                  <a:pt x="4255" y="566"/>
                </a:lnTo>
                <a:lnTo>
                  <a:pt x="4255" y="568"/>
                </a:lnTo>
                <a:lnTo>
                  <a:pt x="4249" y="568"/>
                </a:lnTo>
                <a:lnTo>
                  <a:pt x="4249" y="566"/>
                </a:lnTo>
                <a:close/>
                <a:moveTo>
                  <a:pt x="4257" y="566"/>
                </a:moveTo>
                <a:lnTo>
                  <a:pt x="4263" y="566"/>
                </a:lnTo>
                <a:lnTo>
                  <a:pt x="4263" y="568"/>
                </a:lnTo>
                <a:lnTo>
                  <a:pt x="4257" y="568"/>
                </a:lnTo>
                <a:lnTo>
                  <a:pt x="4257" y="566"/>
                </a:lnTo>
                <a:close/>
                <a:moveTo>
                  <a:pt x="4265" y="566"/>
                </a:moveTo>
                <a:lnTo>
                  <a:pt x="4271" y="566"/>
                </a:lnTo>
                <a:lnTo>
                  <a:pt x="4271" y="568"/>
                </a:lnTo>
                <a:lnTo>
                  <a:pt x="4265" y="568"/>
                </a:lnTo>
                <a:lnTo>
                  <a:pt x="4265" y="566"/>
                </a:lnTo>
                <a:close/>
                <a:moveTo>
                  <a:pt x="4273" y="566"/>
                </a:moveTo>
                <a:lnTo>
                  <a:pt x="4279" y="566"/>
                </a:lnTo>
                <a:lnTo>
                  <a:pt x="4279" y="568"/>
                </a:lnTo>
                <a:lnTo>
                  <a:pt x="4273" y="568"/>
                </a:lnTo>
                <a:lnTo>
                  <a:pt x="4273" y="566"/>
                </a:lnTo>
                <a:close/>
                <a:moveTo>
                  <a:pt x="4281" y="566"/>
                </a:moveTo>
                <a:lnTo>
                  <a:pt x="4287" y="566"/>
                </a:lnTo>
                <a:lnTo>
                  <a:pt x="4287" y="568"/>
                </a:lnTo>
                <a:lnTo>
                  <a:pt x="4281" y="568"/>
                </a:lnTo>
                <a:lnTo>
                  <a:pt x="4281" y="566"/>
                </a:lnTo>
                <a:close/>
                <a:moveTo>
                  <a:pt x="4289" y="566"/>
                </a:moveTo>
                <a:lnTo>
                  <a:pt x="4295" y="566"/>
                </a:lnTo>
                <a:lnTo>
                  <a:pt x="4295" y="568"/>
                </a:lnTo>
                <a:lnTo>
                  <a:pt x="4289" y="568"/>
                </a:lnTo>
                <a:lnTo>
                  <a:pt x="4289" y="566"/>
                </a:lnTo>
                <a:close/>
                <a:moveTo>
                  <a:pt x="4297" y="566"/>
                </a:moveTo>
                <a:lnTo>
                  <a:pt x="4303" y="566"/>
                </a:lnTo>
                <a:lnTo>
                  <a:pt x="4303" y="568"/>
                </a:lnTo>
                <a:lnTo>
                  <a:pt x="4297" y="568"/>
                </a:lnTo>
                <a:lnTo>
                  <a:pt x="4297" y="566"/>
                </a:lnTo>
                <a:close/>
                <a:moveTo>
                  <a:pt x="4305" y="566"/>
                </a:moveTo>
                <a:lnTo>
                  <a:pt x="4311" y="566"/>
                </a:lnTo>
                <a:lnTo>
                  <a:pt x="4311" y="568"/>
                </a:lnTo>
                <a:lnTo>
                  <a:pt x="4305" y="568"/>
                </a:lnTo>
                <a:lnTo>
                  <a:pt x="4305" y="566"/>
                </a:lnTo>
                <a:close/>
                <a:moveTo>
                  <a:pt x="4313" y="566"/>
                </a:moveTo>
                <a:lnTo>
                  <a:pt x="4319" y="566"/>
                </a:lnTo>
                <a:lnTo>
                  <a:pt x="4319" y="568"/>
                </a:lnTo>
                <a:lnTo>
                  <a:pt x="4313" y="568"/>
                </a:lnTo>
                <a:lnTo>
                  <a:pt x="4313" y="566"/>
                </a:lnTo>
                <a:close/>
                <a:moveTo>
                  <a:pt x="4321" y="566"/>
                </a:moveTo>
                <a:lnTo>
                  <a:pt x="4327" y="566"/>
                </a:lnTo>
                <a:lnTo>
                  <a:pt x="4327" y="568"/>
                </a:lnTo>
                <a:lnTo>
                  <a:pt x="4321" y="568"/>
                </a:lnTo>
                <a:lnTo>
                  <a:pt x="4321" y="566"/>
                </a:lnTo>
                <a:close/>
                <a:moveTo>
                  <a:pt x="4330" y="566"/>
                </a:moveTo>
                <a:lnTo>
                  <a:pt x="4336" y="566"/>
                </a:lnTo>
                <a:lnTo>
                  <a:pt x="4336" y="568"/>
                </a:lnTo>
                <a:lnTo>
                  <a:pt x="4330" y="568"/>
                </a:lnTo>
                <a:lnTo>
                  <a:pt x="4330" y="566"/>
                </a:lnTo>
                <a:close/>
                <a:moveTo>
                  <a:pt x="4338" y="566"/>
                </a:moveTo>
                <a:lnTo>
                  <a:pt x="4344" y="566"/>
                </a:lnTo>
                <a:lnTo>
                  <a:pt x="4344" y="568"/>
                </a:lnTo>
                <a:lnTo>
                  <a:pt x="4338" y="568"/>
                </a:lnTo>
                <a:lnTo>
                  <a:pt x="4338" y="566"/>
                </a:lnTo>
                <a:close/>
                <a:moveTo>
                  <a:pt x="4346" y="566"/>
                </a:moveTo>
                <a:lnTo>
                  <a:pt x="4352" y="566"/>
                </a:lnTo>
                <a:lnTo>
                  <a:pt x="4352" y="568"/>
                </a:lnTo>
                <a:lnTo>
                  <a:pt x="4346" y="568"/>
                </a:lnTo>
                <a:lnTo>
                  <a:pt x="4346" y="566"/>
                </a:lnTo>
                <a:close/>
                <a:moveTo>
                  <a:pt x="4354" y="566"/>
                </a:moveTo>
                <a:lnTo>
                  <a:pt x="4360" y="566"/>
                </a:lnTo>
                <a:lnTo>
                  <a:pt x="4360" y="568"/>
                </a:lnTo>
                <a:lnTo>
                  <a:pt x="4354" y="568"/>
                </a:lnTo>
                <a:lnTo>
                  <a:pt x="4354" y="566"/>
                </a:lnTo>
                <a:close/>
                <a:moveTo>
                  <a:pt x="4362" y="566"/>
                </a:moveTo>
                <a:lnTo>
                  <a:pt x="4368" y="566"/>
                </a:lnTo>
                <a:lnTo>
                  <a:pt x="4368" y="568"/>
                </a:lnTo>
                <a:lnTo>
                  <a:pt x="4362" y="568"/>
                </a:lnTo>
                <a:lnTo>
                  <a:pt x="4362" y="566"/>
                </a:lnTo>
                <a:close/>
                <a:moveTo>
                  <a:pt x="4370" y="566"/>
                </a:moveTo>
                <a:lnTo>
                  <a:pt x="4376" y="566"/>
                </a:lnTo>
                <a:lnTo>
                  <a:pt x="4376" y="568"/>
                </a:lnTo>
                <a:lnTo>
                  <a:pt x="4370" y="568"/>
                </a:lnTo>
                <a:lnTo>
                  <a:pt x="4370" y="566"/>
                </a:lnTo>
                <a:close/>
                <a:moveTo>
                  <a:pt x="4378" y="566"/>
                </a:moveTo>
                <a:lnTo>
                  <a:pt x="4384" y="566"/>
                </a:lnTo>
                <a:lnTo>
                  <a:pt x="4384" y="568"/>
                </a:lnTo>
                <a:lnTo>
                  <a:pt x="4378" y="568"/>
                </a:lnTo>
                <a:lnTo>
                  <a:pt x="4378" y="566"/>
                </a:lnTo>
                <a:close/>
                <a:moveTo>
                  <a:pt x="4386" y="566"/>
                </a:moveTo>
                <a:lnTo>
                  <a:pt x="4392" y="566"/>
                </a:lnTo>
                <a:lnTo>
                  <a:pt x="4392" y="568"/>
                </a:lnTo>
                <a:lnTo>
                  <a:pt x="4386" y="568"/>
                </a:lnTo>
                <a:lnTo>
                  <a:pt x="4386" y="566"/>
                </a:lnTo>
                <a:close/>
                <a:moveTo>
                  <a:pt x="4394" y="566"/>
                </a:moveTo>
                <a:lnTo>
                  <a:pt x="4400" y="566"/>
                </a:lnTo>
                <a:lnTo>
                  <a:pt x="4400" y="568"/>
                </a:lnTo>
                <a:lnTo>
                  <a:pt x="4394" y="568"/>
                </a:lnTo>
                <a:lnTo>
                  <a:pt x="4394" y="566"/>
                </a:lnTo>
                <a:close/>
                <a:moveTo>
                  <a:pt x="4402" y="566"/>
                </a:moveTo>
                <a:lnTo>
                  <a:pt x="4408" y="566"/>
                </a:lnTo>
                <a:lnTo>
                  <a:pt x="4408" y="568"/>
                </a:lnTo>
                <a:lnTo>
                  <a:pt x="4402" y="568"/>
                </a:lnTo>
                <a:lnTo>
                  <a:pt x="4402" y="566"/>
                </a:lnTo>
                <a:close/>
                <a:moveTo>
                  <a:pt x="4410" y="566"/>
                </a:moveTo>
                <a:lnTo>
                  <a:pt x="4416" y="566"/>
                </a:lnTo>
                <a:lnTo>
                  <a:pt x="4416" y="568"/>
                </a:lnTo>
                <a:lnTo>
                  <a:pt x="4410" y="568"/>
                </a:lnTo>
                <a:lnTo>
                  <a:pt x="4410" y="566"/>
                </a:lnTo>
                <a:close/>
                <a:moveTo>
                  <a:pt x="4418" y="566"/>
                </a:moveTo>
                <a:lnTo>
                  <a:pt x="4424" y="566"/>
                </a:lnTo>
                <a:lnTo>
                  <a:pt x="4424" y="568"/>
                </a:lnTo>
                <a:lnTo>
                  <a:pt x="4418" y="568"/>
                </a:lnTo>
                <a:lnTo>
                  <a:pt x="4418" y="566"/>
                </a:lnTo>
                <a:close/>
                <a:moveTo>
                  <a:pt x="4426" y="566"/>
                </a:moveTo>
                <a:lnTo>
                  <a:pt x="4433" y="566"/>
                </a:lnTo>
                <a:lnTo>
                  <a:pt x="4433" y="568"/>
                </a:lnTo>
                <a:lnTo>
                  <a:pt x="4426" y="568"/>
                </a:lnTo>
                <a:lnTo>
                  <a:pt x="4426" y="566"/>
                </a:lnTo>
                <a:close/>
                <a:moveTo>
                  <a:pt x="4435" y="566"/>
                </a:moveTo>
                <a:lnTo>
                  <a:pt x="4441" y="566"/>
                </a:lnTo>
                <a:lnTo>
                  <a:pt x="4441" y="568"/>
                </a:lnTo>
                <a:lnTo>
                  <a:pt x="4435" y="568"/>
                </a:lnTo>
                <a:lnTo>
                  <a:pt x="4435" y="566"/>
                </a:lnTo>
                <a:close/>
                <a:moveTo>
                  <a:pt x="4443" y="566"/>
                </a:moveTo>
                <a:lnTo>
                  <a:pt x="4449" y="566"/>
                </a:lnTo>
                <a:lnTo>
                  <a:pt x="4449" y="568"/>
                </a:lnTo>
                <a:lnTo>
                  <a:pt x="4443" y="568"/>
                </a:lnTo>
                <a:lnTo>
                  <a:pt x="4443" y="566"/>
                </a:lnTo>
                <a:close/>
                <a:moveTo>
                  <a:pt x="4451" y="566"/>
                </a:moveTo>
                <a:lnTo>
                  <a:pt x="4457" y="566"/>
                </a:lnTo>
                <a:lnTo>
                  <a:pt x="4457" y="568"/>
                </a:lnTo>
                <a:lnTo>
                  <a:pt x="4451" y="568"/>
                </a:lnTo>
                <a:lnTo>
                  <a:pt x="4451" y="566"/>
                </a:lnTo>
                <a:close/>
                <a:moveTo>
                  <a:pt x="4459" y="566"/>
                </a:moveTo>
                <a:lnTo>
                  <a:pt x="4465" y="566"/>
                </a:lnTo>
                <a:lnTo>
                  <a:pt x="4465" y="568"/>
                </a:lnTo>
                <a:lnTo>
                  <a:pt x="4459" y="568"/>
                </a:lnTo>
                <a:lnTo>
                  <a:pt x="4459" y="566"/>
                </a:lnTo>
                <a:close/>
                <a:moveTo>
                  <a:pt x="4467" y="566"/>
                </a:moveTo>
                <a:lnTo>
                  <a:pt x="4473" y="566"/>
                </a:lnTo>
                <a:lnTo>
                  <a:pt x="4473" y="568"/>
                </a:lnTo>
                <a:lnTo>
                  <a:pt x="4467" y="568"/>
                </a:lnTo>
                <a:lnTo>
                  <a:pt x="4467" y="566"/>
                </a:lnTo>
                <a:close/>
                <a:moveTo>
                  <a:pt x="4475" y="566"/>
                </a:moveTo>
                <a:lnTo>
                  <a:pt x="4476" y="566"/>
                </a:lnTo>
                <a:lnTo>
                  <a:pt x="4476" y="568"/>
                </a:lnTo>
                <a:lnTo>
                  <a:pt x="4475" y="568"/>
                </a:lnTo>
                <a:lnTo>
                  <a:pt x="4475" y="566"/>
                </a:lnTo>
                <a:close/>
                <a:moveTo>
                  <a:pt x="0" y="0"/>
                </a:moveTo>
                <a:lnTo>
                  <a:pt x="6" y="0"/>
                </a:lnTo>
                <a:lnTo>
                  <a:pt x="6" y="2"/>
                </a:lnTo>
                <a:lnTo>
                  <a:pt x="0" y="2"/>
                </a:lnTo>
                <a:lnTo>
                  <a:pt x="0" y="0"/>
                </a:lnTo>
                <a:close/>
                <a:moveTo>
                  <a:pt x="8" y="0"/>
                </a:moveTo>
                <a:lnTo>
                  <a:pt x="14" y="0"/>
                </a:lnTo>
                <a:lnTo>
                  <a:pt x="14" y="2"/>
                </a:lnTo>
                <a:lnTo>
                  <a:pt x="8" y="2"/>
                </a:lnTo>
                <a:lnTo>
                  <a:pt x="8" y="0"/>
                </a:lnTo>
                <a:close/>
                <a:moveTo>
                  <a:pt x="16" y="0"/>
                </a:moveTo>
                <a:lnTo>
                  <a:pt x="22" y="0"/>
                </a:lnTo>
                <a:lnTo>
                  <a:pt x="22" y="2"/>
                </a:lnTo>
                <a:lnTo>
                  <a:pt x="16" y="2"/>
                </a:lnTo>
                <a:lnTo>
                  <a:pt x="16" y="0"/>
                </a:lnTo>
                <a:close/>
                <a:moveTo>
                  <a:pt x="24" y="0"/>
                </a:moveTo>
                <a:lnTo>
                  <a:pt x="30" y="0"/>
                </a:lnTo>
                <a:lnTo>
                  <a:pt x="30" y="2"/>
                </a:lnTo>
                <a:lnTo>
                  <a:pt x="24" y="2"/>
                </a:lnTo>
                <a:lnTo>
                  <a:pt x="24" y="0"/>
                </a:lnTo>
                <a:close/>
                <a:moveTo>
                  <a:pt x="32" y="0"/>
                </a:moveTo>
                <a:lnTo>
                  <a:pt x="38" y="0"/>
                </a:lnTo>
                <a:lnTo>
                  <a:pt x="38" y="2"/>
                </a:lnTo>
                <a:lnTo>
                  <a:pt x="32" y="2"/>
                </a:lnTo>
                <a:lnTo>
                  <a:pt x="32" y="0"/>
                </a:lnTo>
                <a:close/>
                <a:moveTo>
                  <a:pt x="40" y="0"/>
                </a:moveTo>
                <a:lnTo>
                  <a:pt x="46" y="0"/>
                </a:lnTo>
                <a:lnTo>
                  <a:pt x="46" y="2"/>
                </a:lnTo>
                <a:lnTo>
                  <a:pt x="40" y="2"/>
                </a:lnTo>
                <a:lnTo>
                  <a:pt x="40" y="0"/>
                </a:lnTo>
                <a:close/>
                <a:moveTo>
                  <a:pt x="48" y="0"/>
                </a:moveTo>
                <a:lnTo>
                  <a:pt x="54" y="0"/>
                </a:lnTo>
                <a:lnTo>
                  <a:pt x="54" y="2"/>
                </a:lnTo>
                <a:lnTo>
                  <a:pt x="48" y="2"/>
                </a:lnTo>
                <a:lnTo>
                  <a:pt x="48" y="0"/>
                </a:lnTo>
                <a:close/>
                <a:moveTo>
                  <a:pt x="56" y="0"/>
                </a:moveTo>
                <a:lnTo>
                  <a:pt x="62" y="0"/>
                </a:lnTo>
                <a:lnTo>
                  <a:pt x="62" y="2"/>
                </a:lnTo>
                <a:lnTo>
                  <a:pt x="56" y="2"/>
                </a:lnTo>
                <a:lnTo>
                  <a:pt x="56" y="0"/>
                </a:lnTo>
                <a:close/>
                <a:moveTo>
                  <a:pt x="64" y="0"/>
                </a:moveTo>
                <a:lnTo>
                  <a:pt x="70" y="0"/>
                </a:lnTo>
                <a:lnTo>
                  <a:pt x="70" y="2"/>
                </a:lnTo>
                <a:lnTo>
                  <a:pt x="64" y="2"/>
                </a:lnTo>
                <a:lnTo>
                  <a:pt x="64" y="0"/>
                </a:lnTo>
                <a:close/>
                <a:moveTo>
                  <a:pt x="72" y="0"/>
                </a:moveTo>
                <a:lnTo>
                  <a:pt x="78" y="0"/>
                </a:lnTo>
                <a:lnTo>
                  <a:pt x="78" y="2"/>
                </a:lnTo>
                <a:lnTo>
                  <a:pt x="72" y="2"/>
                </a:lnTo>
                <a:lnTo>
                  <a:pt x="72" y="0"/>
                </a:lnTo>
                <a:close/>
                <a:moveTo>
                  <a:pt x="80" y="0"/>
                </a:moveTo>
                <a:lnTo>
                  <a:pt x="87" y="0"/>
                </a:lnTo>
                <a:lnTo>
                  <a:pt x="87" y="2"/>
                </a:lnTo>
                <a:lnTo>
                  <a:pt x="80" y="2"/>
                </a:lnTo>
                <a:lnTo>
                  <a:pt x="80" y="0"/>
                </a:lnTo>
                <a:close/>
                <a:moveTo>
                  <a:pt x="89" y="0"/>
                </a:moveTo>
                <a:lnTo>
                  <a:pt x="95" y="0"/>
                </a:lnTo>
                <a:lnTo>
                  <a:pt x="95" y="2"/>
                </a:lnTo>
                <a:lnTo>
                  <a:pt x="89" y="2"/>
                </a:lnTo>
                <a:lnTo>
                  <a:pt x="89" y="0"/>
                </a:lnTo>
                <a:close/>
                <a:moveTo>
                  <a:pt x="97" y="0"/>
                </a:moveTo>
                <a:lnTo>
                  <a:pt x="103" y="0"/>
                </a:lnTo>
                <a:lnTo>
                  <a:pt x="103" y="2"/>
                </a:lnTo>
                <a:lnTo>
                  <a:pt x="97" y="2"/>
                </a:lnTo>
                <a:lnTo>
                  <a:pt x="97" y="0"/>
                </a:lnTo>
                <a:close/>
                <a:moveTo>
                  <a:pt x="105" y="0"/>
                </a:moveTo>
                <a:lnTo>
                  <a:pt x="111" y="0"/>
                </a:lnTo>
                <a:lnTo>
                  <a:pt x="111" y="2"/>
                </a:lnTo>
                <a:lnTo>
                  <a:pt x="105" y="2"/>
                </a:lnTo>
                <a:lnTo>
                  <a:pt x="105" y="0"/>
                </a:lnTo>
                <a:close/>
                <a:moveTo>
                  <a:pt x="113" y="0"/>
                </a:moveTo>
                <a:lnTo>
                  <a:pt x="119" y="0"/>
                </a:lnTo>
                <a:lnTo>
                  <a:pt x="119" y="2"/>
                </a:lnTo>
                <a:lnTo>
                  <a:pt x="113" y="2"/>
                </a:lnTo>
                <a:lnTo>
                  <a:pt x="113" y="0"/>
                </a:lnTo>
                <a:close/>
                <a:moveTo>
                  <a:pt x="121" y="0"/>
                </a:moveTo>
                <a:lnTo>
                  <a:pt x="127" y="0"/>
                </a:lnTo>
                <a:lnTo>
                  <a:pt x="127" y="2"/>
                </a:lnTo>
                <a:lnTo>
                  <a:pt x="121" y="2"/>
                </a:lnTo>
                <a:lnTo>
                  <a:pt x="121" y="0"/>
                </a:lnTo>
                <a:close/>
                <a:moveTo>
                  <a:pt x="129" y="0"/>
                </a:moveTo>
                <a:lnTo>
                  <a:pt x="135" y="0"/>
                </a:lnTo>
                <a:lnTo>
                  <a:pt x="135" y="2"/>
                </a:lnTo>
                <a:lnTo>
                  <a:pt x="129" y="2"/>
                </a:lnTo>
                <a:lnTo>
                  <a:pt x="129" y="0"/>
                </a:lnTo>
                <a:close/>
                <a:moveTo>
                  <a:pt x="137" y="0"/>
                </a:moveTo>
                <a:lnTo>
                  <a:pt x="143" y="0"/>
                </a:lnTo>
                <a:lnTo>
                  <a:pt x="143" y="2"/>
                </a:lnTo>
                <a:lnTo>
                  <a:pt x="137" y="2"/>
                </a:lnTo>
                <a:lnTo>
                  <a:pt x="137" y="0"/>
                </a:lnTo>
                <a:close/>
                <a:moveTo>
                  <a:pt x="145" y="0"/>
                </a:moveTo>
                <a:lnTo>
                  <a:pt x="151" y="0"/>
                </a:lnTo>
                <a:lnTo>
                  <a:pt x="151" y="2"/>
                </a:lnTo>
                <a:lnTo>
                  <a:pt x="145" y="2"/>
                </a:lnTo>
                <a:lnTo>
                  <a:pt x="145" y="0"/>
                </a:lnTo>
                <a:close/>
                <a:moveTo>
                  <a:pt x="153" y="0"/>
                </a:moveTo>
                <a:lnTo>
                  <a:pt x="159" y="0"/>
                </a:lnTo>
                <a:lnTo>
                  <a:pt x="159" y="2"/>
                </a:lnTo>
                <a:lnTo>
                  <a:pt x="153" y="2"/>
                </a:lnTo>
                <a:lnTo>
                  <a:pt x="153" y="0"/>
                </a:lnTo>
                <a:close/>
                <a:moveTo>
                  <a:pt x="161" y="0"/>
                </a:moveTo>
                <a:lnTo>
                  <a:pt x="167" y="0"/>
                </a:lnTo>
                <a:lnTo>
                  <a:pt x="167" y="2"/>
                </a:lnTo>
                <a:lnTo>
                  <a:pt x="161" y="2"/>
                </a:lnTo>
                <a:lnTo>
                  <a:pt x="161" y="0"/>
                </a:lnTo>
                <a:close/>
                <a:moveTo>
                  <a:pt x="169" y="0"/>
                </a:moveTo>
                <a:lnTo>
                  <a:pt x="175" y="0"/>
                </a:lnTo>
                <a:lnTo>
                  <a:pt x="175" y="2"/>
                </a:lnTo>
                <a:lnTo>
                  <a:pt x="169" y="2"/>
                </a:lnTo>
                <a:lnTo>
                  <a:pt x="169" y="0"/>
                </a:lnTo>
                <a:close/>
                <a:moveTo>
                  <a:pt x="177" y="0"/>
                </a:moveTo>
                <a:lnTo>
                  <a:pt x="183" y="0"/>
                </a:lnTo>
                <a:lnTo>
                  <a:pt x="183" y="2"/>
                </a:lnTo>
                <a:lnTo>
                  <a:pt x="177" y="2"/>
                </a:lnTo>
                <a:lnTo>
                  <a:pt x="177" y="0"/>
                </a:lnTo>
                <a:close/>
                <a:moveTo>
                  <a:pt x="185" y="0"/>
                </a:moveTo>
                <a:lnTo>
                  <a:pt x="192" y="0"/>
                </a:lnTo>
                <a:lnTo>
                  <a:pt x="192" y="2"/>
                </a:lnTo>
                <a:lnTo>
                  <a:pt x="185" y="2"/>
                </a:lnTo>
                <a:lnTo>
                  <a:pt x="185" y="0"/>
                </a:lnTo>
                <a:close/>
                <a:moveTo>
                  <a:pt x="194" y="0"/>
                </a:moveTo>
                <a:lnTo>
                  <a:pt x="200" y="0"/>
                </a:lnTo>
                <a:lnTo>
                  <a:pt x="200" y="2"/>
                </a:lnTo>
                <a:lnTo>
                  <a:pt x="194" y="2"/>
                </a:lnTo>
                <a:lnTo>
                  <a:pt x="194" y="0"/>
                </a:lnTo>
                <a:close/>
                <a:moveTo>
                  <a:pt x="202" y="0"/>
                </a:moveTo>
                <a:lnTo>
                  <a:pt x="208" y="0"/>
                </a:lnTo>
                <a:lnTo>
                  <a:pt x="208" y="2"/>
                </a:lnTo>
                <a:lnTo>
                  <a:pt x="202" y="2"/>
                </a:lnTo>
                <a:lnTo>
                  <a:pt x="202" y="0"/>
                </a:lnTo>
                <a:close/>
                <a:moveTo>
                  <a:pt x="210" y="0"/>
                </a:moveTo>
                <a:lnTo>
                  <a:pt x="216" y="0"/>
                </a:lnTo>
                <a:lnTo>
                  <a:pt x="216" y="2"/>
                </a:lnTo>
                <a:lnTo>
                  <a:pt x="210" y="2"/>
                </a:lnTo>
                <a:lnTo>
                  <a:pt x="210" y="0"/>
                </a:lnTo>
                <a:close/>
                <a:moveTo>
                  <a:pt x="218" y="0"/>
                </a:moveTo>
                <a:lnTo>
                  <a:pt x="224" y="0"/>
                </a:lnTo>
                <a:lnTo>
                  <a:pt x="224" y="2"/>
                </a:lnTo>
                <a:lnTo>
                  <a:pt x="218" y="2"/>
                </a:lnTo>
                <a:lnTo>
                  <a:pt x="218" y="0"/>
                </a:lnTo>
                <a:close/>
                <a:moveTo>
                  <a:pt x="226" y="0"/>
                </a:moveTo>
                <a:lnTo>
                  <a:pt x="232" y="0"/>
                </a:lnTo>
                <a:lnTo>
                  <a:pt x="232" y="2"/>
                </a:lnTo>
                <a:lnTo>
                  <a:pt x="226" y="2"/>
                </a:lnTo>
                <a:lnTo>
                  <a:pt x="226" y="0"/>
                </a:lnTo>
                <a:close/>
                <a:moveTo>
                  <a:pt x="234" y="0"/>
                </a:moveTo>
                <a:lnTo>
                  <a:pt x="240" y="0"/>
                </a:lnTo>
                <a:lnTo>
                  <a:pt x="240" y="2"/>
                </a:lnTo>
                <a:lnTo>
                  <a:pt x="234" y="2"/>
                </a:lnTo>
                <a:lnTo>
                  <a:pt x="234" y="0"/>
                </a:lnTo>
                <a:close/>
                <a:moveTo>
                  <a:pt x="242" y="0"/>
                </a:moveTo>
                <a:lnTo>
                  <a:pt x="248" y="0"/>
                </a:lnTo>
                <a:lnTo>
                  <a:pt x="248" y="2"/>
                </a:lnTo>
                <a:lnTo>
                  <a:pt x="242" y="2"/>
                </a:lnTo>
                <a:lnTo>
                  <a:pt x="242" y="0"/>
                </a:lnTo>
                <a:close/>
                <a:moveTo>
                  <a:pt x="250" y="0"/>
                </a:moveTo>
                <a:lnTo>
                  <a:pt x="256" y="0"/>
                </a:lnTo>
                <a:lnTo>
                  <a:pt x="256" y="2"/>
                </a:lnTo>
                <a:lnTo>
                  <a:pt x="250" y="2"/>
                </a:lnTo>
                <a:lnTo>
                  <a:pt x="250" y="0"/>
                </a:lnTo>
                <a:close/>
                <a:moveTo>
                  <a:pt x="258" y="0"/>
                </a:moveTo>
                <a:lnTo>
                  <a:pt x="264" y="0"/>
                </a:lnTo>
                <a:lnTo>
                  <a:pt x="264" y="2"/>
                </a:lnTo>
                <a:lnTo>
                  <a:pt x="258" y="2"/>
                </a:lnTo>
                <a:lnTo>
                  <a:pt x="258" y="0"/>
                </a:lnTo>
                <a:close/>
                <a:moveTo>
                  <a:pt x="266" y="0"/>
                </a:moveTo>
                <a:lnTo>
                  <a:pt x="272" y="0"/>
                </a:lnTo>
                <a:lnTo>
                  <a:pt x="272" y="2"/>
                </a:lnTo>
                <a:lnTo>
                  <a:pt x="266" y="2"/>
                </a:lnTo>
                <a:lnTo>
                  <a:pt x="266" y="0"/>
                </a:lnTo>
                <a:close/>
                <a:moveTo>
                  <a:pt x="274" y="0"/>
                </a:moveTo>
                <a:lnTo>
                  <a:pt x="280" y="0"/>
                </a:lnTo>
                <a:lnTo>
                  <a:pt x="280" y="2"/>
                </a:lnTo>
                <a:lnTo>
                  <a:pt x="274" y="2"/>
                </a:lnTo>
                <a:lnTo>
                  <a:pt x="274" y="0"/>
                </a:lnTo>
                <a:close/>
                <a:moveTo>
                  <a:pt x="282" y="0"/>
                </a:moveTo>
                <a:lnTo>
                  <a:pt x="288" y="0"/>
                </a:lnTo>
                <a:lnTo>
                  <a:pt x="288" y="2"/>
                </a:lnTo>
                <a:lnTo>
                  <a:pt x="282" y="2"/>
                </a:lnTo>
                <a:lnTo>
                  <a:pt x="282" y="0"/>
                </a:lnTo>
                <a:close/>
                <a:moveTo>
                  <a:pt x="290" y="0"/>
                </a:moveTo>
                <a:lnTo>
                  <a:pt x="297" y="0"/>
                </a:lnTo>
                <a:lnTo>
                  <a:pt x="297" y="2"/>
                </a:lnTo>
                <a:lnTo>
                  <a:pt x="290" y="2"/>
                </a:lnTo>
                <a:lnTo>
                  <a:pt x="290" y="0"/>
                </a:lnTo>
                <a:close/>
                <a:moveTo>
                  <a:pt x="299" y="0"/>
                </a:moveTo>
                <a:lnTo>
                  <a:pt x="305" y="0"/>
                </a:lnTo>
                <a:lnTo>
                  <a:pt x="305" y="2"/>
                </a:lnTo>
                <a:lnTo>
                  <a:pt x="299" y="2"/>
                </a:lnTo>
                <a:lnTo>
                  <a:pt x="299" y="0"/>
                </a:lnTo>
                <a:close/>
                <a:moveTo>
                  <a:pt x="307" y="0"/>
                </a:moveTo>
                <a:lnTo>
                  <a:pt x="313" y="0"/>
                </a:lnTo>
                <a:lnTo>
                  <a:pt x="313" y="2"/>
                </a:lnTo>
                <a:lnTo>
                  <a:pt x="307" y="2"/>
                </a:lnTo>
                <a:lnTo>
                  <a:pt x="307" y="0"/>
                </a:lnTo>
                <a:close/>
                <a:moveTo>
                  <a:pt x="315" y="0"/>
                </a:moveTo>
                <a:lnTo>
                  <a:pt x="321" y="0"/>
                </a:lnTo>
                <a:lnTo>
                  <a:pt x="321" y="2"/>
                </a:lnTo>
                <a:lnTo>
                  <a:pt x="315" y="2"/>
                </a:lnTo>
                <a:lnTo>
                  <a:pt x="315" y="0"/>
                </a:lnTo>
                <a:close/>
                <a:moveTo>
                  <a:pt x="323" y="0"/>
                </a:moveTo>
                <a:lnTo>
                  <a:pt x="329" y="0"/>
                </a:lnTo>
                <a:lnTo>
                  <a:pt x="329" y="2"/>
                </a:lnTo>
                <a:lnTo>
                  <a:pt x="323" y="2"/>
                </a:lnTo>
                <a:lnTo>
                  <a:pt x="323" y="0"/>
                </a:lnTo>
                <a:close/>
                <a:moveTo>
                  <a:pt x="331" y="0"/>
                </a:moveTo>
                <a:lnTo>
                  <a:pt x="337" y="0"/>
                </a:lnTo>
                <a:lnTo>
                  <a:pt x="337" y="2"/>
                </a:lnTo>
                <a:lnTo>
                  <a:pt x="331" y="2"/>
                </a:lnTo>
                <a:lnTo>
                  <a:pt x="331" y="0"/>
                </a:lnTo>
                <a:close/>
                <a:moveTo>
                  <a:pt x="339" y="0"/>
                </a:moveTo>
                <a:lnTo>
                  <a:pt x="345" y="0"/>
                </a:lnTo>
                <a:lnTo>
                  <a:pt x="345" y="2"/>
                </a:lnTo>
                <a:lnTo>
                  <a:pt x="339" y="2"/>
                </a:lnTo>
                <a:lnTo>
                  <a:pt x="339" y="0"/>
                </a:lnTo>
                <a:close/>
                <a:moveTo>
                  <a:pt x="347" y="0"/>
                </a:moveTo>
                <a:lnTo>
                  <a:pt x="353" y="0"/>
                </a:lnTo>
                <a:lnTo>
                  <a:pt x="353" y="2"/>
                </a:lnTo>
                <a:lnTo>
                  <a:pt x="347" y="2"/>
                </a:lnTo>
                <a:lnTo>
                  <a:pt x="347" y="0"/>
                </a:lnTo>
                <a:close/>
                <a:moveTo>
                  <a:pt x="355" y="0"/>
                </a:moveTo>
                <a:lnTo>
                  <a:pt x="361" y="0"/>
                </a:lnTo>
                <a:lnTo>
                  <a:pt x="361" y="2"/>
                </a:lnTo>
                <a:lnTo>
                  <a:pt x="355" y="2"/>
                </a:lnTo>
                <a:lnTo>
                  <a:pt x="355" y="0"/>
                </a:lnTo>
                <a:close/>
                <a:moveTo>
                  <a:pt x="363" y="0"/>
                </a:moveTo>
                <a:lnTo>
                  <a:pt x="369" y="0"/>
                </a:lnTo>
                <a:lnTo>
                  <a:pt x="369" y="2"/>
                </a:lnTo>
                <a:lnTo>
                  <a:pt x="363" y="2"/>
                </a:lnTo>
                <a:lnTo>
                  <a:pt x="363" y="0"/>
                </a:lnTo>
                <a:close/>
                <a:moveTo>
                  <a:pt x="371" y="0"/>
                </a:moveTo>
                <a:lnTo>
                  <a:pt x="377" y="0"/>
                </a:lnTo>
                <a:lnTo>
                  <a:pt x="377" y="2"/>
                </a:lnTo>
                <a:lnTo>
                  <a:pt x="371" y="2"/>
                </a:lnTo>
                <a:lnTo>
                  <a:pt x="371" y="0"/>
                </a:lnTo>
                <a:close/>
                <a:moveTo>
                  <a:pt x="379" y="0"/>
                </a:moveTo>
                <a:lnTo>
                  <a:pt x="385" y="0"/>
                </a:lnTo>
                <a:lnTo>
                  <a:pt x="385" y="2"/>
                </a:lnTo>
                <a:lnTo>
                  <a:pt x="379" y="2"/>
                </a:lnTo>
                <a:lnTo>
                  <a:pt x="379" y="0"/>
                </a:lnTo>
                <a:close/>
                <a:moveTo>
                  <a:pt x="387" y="0"/>
                </a:moveTo>
                <a:lnTo>
                  <a:pt x="393" y="0"/>
                </a:lnTo>
                <a:lnTo>
                  <a:pt x="393" y="2"/>
                </a:lnTo>
                <a:lnTo>
                  <a:pt x="387" y="2"/>
                </a:lnTo>
                <a:lnTo>
                  <a:pt x="387" y="0"/>
                </a:lnTo>
                <a:close/>
                <a:moveTo>
                  <a:pt x="395" y="0"/>
                </a:moveTo>
                <a:lnTo>
                  <a:pt x="402" y="0"/>
                </a:lnTo>
                <a:lnTo>
                  <a:pt x="402" y="2"/>
                </a:lnTo>
                <a:lnTo>
                  <a:pt x="395" y="2"/>
                </a:lnTo>
                <a:lnTo>
                  <a:pt x="395" y="0"/>
                </a:lnTo>
                <a:close/>
                <a:moveTo>
                  <a:pt x="404" y="0"/>
                </a:moveTo>
                <a:lnTo>
                  <a:pt x="410" y="0"/>
                </a:lnTo>
                <a:lnTo>
                  <a:pt x="410" y="2"/>
                </a:lnTo>
                <a:lnTo>
                  <a:pt x="404" y="2"/>
                </a:lnTo>
                <a:lnTo>
                  <a:pt x="404" y="0"/>
                </a:lnTo>
                <a:close/>
                <a:moveTo>
                  <a:pt x="412" y="0"/>
                </a:moveTo>
                <a:lnTo>
                  <a:pt x="418" y="0"/>
                </a:lnTo>
                <a:lnTo>
                  <a:pt x="418" y="2"/>
                </a:lnTo>
                <a:lnTo>
                  <a:pt x="412" y="2"/>
                </a:lnTo>
                <a:lnTo>
                  <a:pt x="412" y="0"/>
                </a:lnTo>
                <a:close/>
                <a:moveTo>
                  <a:pt x="420" y="0"/>
                </a:moveTo>
                <a:lnTo>
                  <a:pt x="426" y="0"/>
                </a:lnTo>
                <a:lnTo>
                  <a:pt x="426" y="2"/>
                </a:lnTo>
                <a:lnTo>
                  <a:pt x="420" y="2"/>
                </a:lnTo>
                <a:lnTo>
                  <a:pt x="420" y="0"/>
                </a:lnTo>
                <a:close/>
                <a:moveTo>
                  <a:pt x="428" y="0"/>
                </a:moveTo>
                <a:lnTo>
                  <a:pt x="434" y="0"/>
                </a:lnTo>
                <a:lnTo>
                  <a:pt x="434" y="2"/>
                </a:lnTo>
                <a:lnTo>
                  <a:pt x="428" y="2"/>
                </a:lnTo>
                <a:lnTo>
                  <a:pt x="428" y="0"/>
                </a:lnTo>
                <a:close/>
                <a:moveTo>
                  <a:pt x="436" y="0"/>
                </a:moveTo>
                <a:lnTo>
                  <a:pt x="442" y="0"/>
                </a:lnTo>
                <a:lnTo>
                  <a:pt x="442" y="2"/>
                </a:lnTo>
                <a:lnTo>
                  <a:pt x="436" y="2"/>
                </a:lnTo>
                <a:lnTo>
                  <a:pt x="436" y="0"/>
                </a:lnTo>
                <a:close/>
                <a:moveTo>
                  <a:pt x="444" y="0"/>
                </a:moveTo>
                <a:lnTo>
                  <a:pt x="450" y="0"/>
                </a:lnTo>
                <a:lnTo>
                  <a:pt x="450" y="2"/>
                </a:lnTo>
                <a:lnTo>
                  <a:pt x="444" y="2"/>
                </a:lnTo>
                <a:lnTo>
                  <a:pt x="444" y="0"/>
                </a:lnTo>
                <a:close/>
                <a:moveTo>
                  <a:pt x="452" y="0"/>
                </a:moveTo>
                <a:lnTo>
                  <a:pt x="458" y="0"/>
                </a:lnTo>
                <a:lnTo>
                  <a:pt x="458" y="2"/>
                </a:lnTo>
                <a:lnTo>
                  <a:pt x="452" y="2"/>
                </a:lnTo>
                <a:lnTo>
                  <a:pt x="452" y="0"/>
                </a:lnTo>
                <a:close/>
                <a:moveTo>
                  <a:pt x="460" y="0"/>
                </a:moveTo>
                <a:lnTo>
                  <a:pt x="466" y="0"/>
                </a:lnTo>
                <a:lnTo>
                  <a:pt x="466" y="2"/>
                </a:lnTo>
                <a:lnTo>
                  <a:pt x="460" y="2"/>
                </a:lnTo>
                <a:lnTo>
                  <a:pt x="460" y="0"/>
                </a:lnTo>
                <a:close/>
                <a:moveTo>
                  <a:pt x="468" y="0"/>
                </a:moveTo>
                <a:lnTo>
                  <a:pt x="474" y="0"/>
                </a:lnTo>
                <a:lnTo>
                  <a:pt x="474" y="2"/>
                </a:lnTo>
                <a:lnTo>
                  <a:pt x="468" y="2"/>
                </a:lnTo>
                <a:lnTo>
                  <a:pt x="468" y="0"/>
                </a:lnTo>
                <a:close/>
                <a:moveTo>
                  <a:pt x="476" y="0"/>
                </a:moveTo>
                <a:lnTo>
                  <a:pt x="482" y="0"/>
                </a:lnTo>
                <a:lnTo>
                  <a:pt x="482" y="2"/>
                </a:lnTo>
                <a:lnTo>
                  <a:pt x="476" y="2"/>
                </a:lnTo>
                <a:lnTo>
                  <a:pt x="476" y="0"/>
                </a:lnTo>
                <a:close/>
                <a:moveTo>
                  <a:pt x="484" y="0"/>
                </a:moveTo>
                <a:lnTo>
                  <a:pt x="490" y="0"/>
                </a:lnTo>
                <a:lnTo>
                  <a:pt x="490" y="2"/>
                </a:lnTo>
                <a:lnTo>
                  <a:pt x="484" y="2"/>
                </a:lnTo>
                <a:lnTo>
                  <a:pt x="484" y="0"/>
                </a:lnTo>
                <a:close/>
                <a:moveTo>
                  <a:pt x="492" y="0"/>
                </a:moveTo>
                <a:lnTo>
                  <a:pt x="498" y="0"/>
                </a:lnTo>
                <a:lnTo>
                  <a:pt x="498" y="2"/>
                </a:lnTo>
                <a:lnTo>
                  <a:pt x="492" y="2"/>
                </a:lnTo>
                <a:lnTo>
                  <a:pt x="492" y="0"/>
                </a:lnTo>
                <a:close/>
                <a:moveTo>
                  <a:pt x="501" y="0"/>
                </a:moveTo>
                <a:lnTo>
                  <a:pt x="507" y="0"/>
                </a:lnTo>
                <a:lnTo>
                  <a:pt x="507" y="2"/>
                </a:lnTo>
                <a:lnTo>
                  <a:pt x="501" y="2"/>
                </a:lnTo>
                <a:lnTo>
                  <a:pt x="501" y="0"/>
                </a:lnTo>
                <a:close/>
                <a:moveTo>
                  <a:pt x="509" y="0"/>
                </a:moveTo>
                <a:lnTo>
                  <a:pt x="515" y="0"/>
                </a:lnTo>
                <a:lnTo>
                  <a:pt x="515" y="2"/>
                </a:lnTo>
                <a:lnTo>
                  <a:pt x="509" y="2"/>
                </a:lnTo>
                <a:lnTo>
                  <a:pt x="509" y="0"/>
                </a:lnTo>
                <a:close/>
                <a:moveTo>
                  <a:pt x="517" y="0"/>
                </a:moveTo>
                <a:lnTo>
                  <a:pt x="523" y="0"/>
                </a:lnTo>
                <a:lnTo>
                  <a:pt x="523" y="2"/>
                </a:lnTo>
                <a:lnTo>
                  <a:pt x="517" y="2"/>
                </a:lnTo>
                <a:lnTo>
                  <a:pt x="517" y="0"/>
                </a:lnTo>
                <a:close/>
                <a:moveTo>
                  <a:pt x="525" y="0"/>
                </a:moveTo>
                <a:lnTo>
                  <a:pt x="531" y="0"/>
                </a:lnTo>
                <a:lnTo>
                  <a:pt x="531" y="2"/>
                </a:lnTo>
                <a:lnTo>
                  <a:pt x="525" y="2"/>
                </a:lnTo>
                <a:lnTo>
                  <a:pt x="525" y="0"/>
                </a:lnTo>
                <a:close/>
                <a:moveTo>
                  <a:pt x="533" y="0"/>
                </a:moveTo>
                <a:lnTo>
                  <a:pt x="539" y="0"/>
                </a:lnTo>
                <a:lnTo>
                  <a:pt x="539" y="2"/>
                </a:lnTo>
                <a:lnTo>
                  <a:pt x="533" y="2"/>
                </a:lnTo>
                <a:lnTo>
                  <a:pt x="533" y="0"/>
                </a:lnTo>
                <a:close/>
                <a:moveTo>
                  <a:pt x="541" y="0"/>
                </a:moveTo>
                <a:lnTo>
                  <a:pt x="547" y="0"/>
                </a:lnTo>
                <a:lnTo>
                  <a:pt x="547" y="2"/>
                </a:lnTo>
                <a:lnTo>
                  <a:pt x="541" y="2"/>
                </a:lnTo>
                <a:lnTo>
                  <a:pt x="541" y="0"/>
                </a:lnTo>
                <a:close/>
                <a:moveTo>
                  <a:pt x="549" y="0"/>
                </a:moveTo>
                <a:lnTo>
                  <a:pt x="555" y="0"/>
                </a:lnTo>
                <a:lnTo>
                  <a:pt x="555" y="2"/>
                </a:lnTo>
                <a:lnTo>
                  <a:pt x="549" y="2"/>
                </a:lnTo>
                <a:lnTo>
                  <a:pt x="549" y="0"/>
                </a:lnTo>
                <a:close/>
                <a:moveTo>
                  <a:pt x="557" y="0"/>
                </a:moveTo>
                <a:lnTo>
                  <a:pt x="563" y="0"/>
                </a:lnTo>
                <a:lnTo>
                  <a:pt x="563" y="2"/>
                </a:lnTo>
                <a:lnTo>
                  <a:pt x="557" y="2"/>
                </a:lnTo>
                <a:lnTo>
                  <a:pt x="557" y="0"/>
                </a:lnTo>
                <a:close/>
                <a:moveTo>
                  <a:pt x="565" y="0"/>
                </a:moveTo>
                <a:lnTo>
                  <a:pt x="571" y="0"/>
                </a:lnTo>
                <a:lnTo>
                  <a:pt x="571" y="2"/>
                </a:lnTo>
                <a:lnTo>
                  <a:pt x="565" y="2"/>
                </a:lnTo>
                <a:lnTo>
                  <a:pt x="565" y="0"/>
                </a:lnTo>
                <a:close/>
                <a:moveTo>
                  <a:pt x="573" y="0"/>
                </a:moveTo>
                <a:lnTo>
                  <a:pt x="579" y="0"/>
                </a:lnTo>
                <a:lnTo>
                  <a:pt x="579" y="2"/>
                </a:lnTo>
                <a:lnTo>
                  <a:pt x="573" y="2"/>
                </a:lnTo>
                <a:lnTo>
                  <a:pt x="573" y="0"/>
                </a:lnTo>
                <a:close/>
                <a:moveTo>
                  <a:pt x="581" y="0"/>
                </a:moveTo>
                <a:lnTo>
                  <a:pt x="587" y="0"/>
                </a:lnTo>
                <a:lnTo>
                  <a:pt x="587" y="2"/>
                </a:lnTo>
                <a:lnTo>
                  <a:pt x="581" y="2"/>
                </a:lnTo>
                <a:lnTo>
                  <a:pt x="581" y="0"/>
                </a:lnTo>
                <a:close/>
                <a:moveTo>
                  <a:pt x="589" y="0"/>
                </a:moveTo>
                <a:lnTo>
                  <a:pt x="595" y="0"/>
                </a:lnTo>
                <a:lnTo>
                  <a:pt x="595" y="2"/>
                </a:lnTo>
                <a:lnTo>
                  <a:pt x="589" y="2"/>
                </a:lnTo>
                <a:lnTo>
                  <a:pt x="589" y="0"/>
                </a:lnTo>
                <a:close/>
                <a:moveTo>
                  <a:pt x="597" y="0"/>
                </a:moveTo>
                <a:lnTo>
                  <a:pt x="604" y="0"/>
                </a:lnTo>
                <a:lnTo>
                  <a:pt x="604" y="2"/>
                </a:lnTo>
                <a:lnTo>
                  <a:pt x="597" y="2"/>
                </a:lnTo>
                <a:lnTo>
                  <a:pt x="597" y="0"/>
                </a:lnTo>
                <a:close/>
                <a:moveTo>
                  <a:pt x="606" y="0"/>
                </a:moveTo>
                <a:lnTo>
                  <a:pt x="612" y="0"/>
                </a:lnTo>
                <a:lnTo>
                  <a:pt x="612" y="2"/>
                </a:lnTo>
                <a:lnTo>
                  <a:pt x="606" y="2"/>
                </a:lnTo>
                <a:lnTo>
                  <a:pt x="606" y="0"/>
                </a:lnTo>
                <a:close/>
                <a:moveTo>
                  <a:pt x="614" y="0"/>
                </a:moveTo>
                <a:lnTo>
                  <a:pt x="620" y="0"/>
                </a:lnTo>
                <a:lnTo>
                  <a:pt x="620" y="2"/>
                </a:lnTo>
                <a:lnTo>
                  <a:pt x="614" y="2"/>
                </a:lnTo>
                <a:lnTo>
                  <a:pt x="614" y="0"/>
                </a:lnTo>
                <a:close/>
                <a:moveTo>
                  <a:pt x="622" y="0"/>
                </a:moveTo>
                <a:lnTo>
                  <a:pt x="628" y="0"/>
                </a:lnTo>
                <a:lnTo>
                  <a:pt x="628" y="2"/>
                </a:lnTo>
                <a:lnTo>
                  <a:pt x="622" y="2"/>
                </a:lnTo>
                <a:lnTo>
                  <a:pt x="622" y="0"/>
                </a:lnTo>
                <a:close/>
                <a:moveTo>
                  <a:pt x="630" y="0"/>
                </a:moveTo>
                <a:lnTo>
                  <a:pt x="636" y="0"/>
                </a:lnTo>
                <a:lnTo>
                  <a:pt x="636" y="2"/>
                </a:lnTo>
                <a:lnTo>
                  <a:pt x="630" y="2"/>
                </a:lnTo>
                <a:lnTo>
                  <a:pt x="630" y="0"/>
                </a:lnTo>
                <a:close/>
                <a:moveTo>
                  <a:pt x="638" y="0"/>
                </a:moveTo>
                <a:lnTo>
                  <a:pt x="644" y="0"/>
                </a:lnTo>
                <a:lnTo>
                  <a:pt x="644" y="2"/>
                </a:lnTo>
                <a:lnTo>
                  <a:pt x="638" y="2"/>
                </a:lnTo>
                <a:lnTo>
                  <a:pt x="638" y="0"/>
                </a:lnTo>
                <a:close/>
                <a:moveTo>
                  <a:pt x="646" y="0"/>
                </a:moveTo>
                <a:lnTo>
                  <a:pt x="652" y="0"/>
                </a:lnTo>
                <a:lnTo>
                  <a:pt x="652" y="2"/>
                </a:lnTo>
                <a:lnTo>
                  <a:pt x="646" y="2"/>
                </a:lnTo>
                <a:lnTo>
                  <a:pt x="646" y="0"/>
                </a:lnTo>
                <a:close/>
                <a:moveTo>
                  <a:pt x="654" y="0"/>
                </a:moveTo>
                <a:lnTo>
                  <a:pt x="660" y="0"/>
                </a:lnTo>
                <a:lnTo>
                  <a:pt x="660" y="2"/>
                </a:lnTo>
                <a:lnTo>
                  <a:pt x="654" y="2"/>
                </a:lnTo>
                <a:lnTo>
                  <a:pt x="654" y="0"/>
                </a:lnTo>
                <a:close/>
                <a:moveTo>
                  <a:pt x="662" y="0"/>
                </a:moveTo>
                <a:lnTo>
                  <a:pt x="668" y="0"/>
                </a:lnTo>
                <a:lnTo>
                  <a:pt x="668" y="2"/>
                </a:lnTo>
                <a:lnTo>
                  <a:pt x="662" y="2"/>
                </a:lnTo>
                <a:lnTo>
                  <a:pt x="662" y="0"/>
                </a:lnTo>
                <a:close/>
                <a:moveTo>
                  <a:pt x="670" y="0"/>
                </a:moveTo>
                <a:lnTo>
                  <a:pt x="676" y="0"/>
                </a:lnTo>
                <a:lnTo>
                  <a:pt x="676" y="2"/>
                </a:lnTo>
                <a:lnTo>
                  <a:pt x="670" y="2"/>
                </a:lnTo>
                <a:lnTo>
                  <a:pt x="670" y="0"/>
                </a:lnTo>
                <a:close/>
                <a:moveTo>
                  <a:pt x="678" y="0"/>
                </a:moveTo>
                <a:lnTo>
                  <a:pt x="684" y="0"/>
                </a:lnTo>
                <a:lnTo>
                  <a:pt x="684" y="2"/>
                </a:lnTo>
                <a:lnTo>
                  <a:pt x="678" y="2"/>
                </a:lnTo>
                <a:lnTo>
                  <a:pt x="678" y="0"/>
                </a:lnTo>
                <a:close/>
                <a:moveTo>
                  <a:pt x="686" y="0"/>
                </a:moveTo>
                <a:lnTo>
                  <a:pt x="692" y="0"/>
                </a:lnTo>
                <a:lnTo>
                  <a:pt x="692" y="2"/>
                </a:lnTo>
                <a:lnTo>
                  <a:pt x="686" y="2"/>
                </a:lnTo>
                <a:lnTo>
                  <a:pt x="686" y="0"/>
                </a:lnTo>
                <a:close/>
                <a:moveTo>
                  <a:pt x="694" y="0"/>
                </a:moveTo>
                <a:lnTo>
                  <a:pt x="700" y="0"/>
                </a:lnTo>
                <a:lnTo>
                  <a:pt x="700" y="2"/>
                </a:lnTo>
                <a:lnTo>
                  <a:pt x="694" y="2"/>
                </a:lnTo>
                <a:lnTo>
                  <a:pt x="694" y="0"/>
                </a:lnTo>
                <a:close/>
                <a:moveTo>
                  <a:pt x="702" y="0"/>
                </a:moveTo>
                <a:lnTo>
                  <a:pt x="709" y="0"/>
                </a:lnTo>
                <a:lnTo>
                  <a:pt x="709" y="2"/>
                </a:lnTo>
                <a:lnTo>
                  <a:pt x="702" y="2"/>
                </a:lnTo>
                <a:lnTo>
                  <a:pt x="702" y="0"/>
                </a:lnTo>
                <a:close/>
                <a:moveTo>
                  <a:pt x="711" y="0"/>
                </a:moveTo>
                <a:lnTo>
                  <a:pt x="717" y="0"/>
                </a:lnTo>
                <a:lnTo>
                  <a:pt x="717" y="2"/>
                </a:lnTo>
                <a:lnTo>
                  <a:pt x="711" y="2"/>
                </a:lnTo>
                <a:lnTo>
                  <a:pt x="711" y="0"/>
                </a:lnTo>
                <a:close/>
                <a:moveTo>
                  <a:pt x="719" y="0"/>
                </a:moveTo>
                <a:lnTo>
                  <a:pt x="725" y="0"/>
                </a:lnTo>
                <a:lnTo>
                  <a:pt x="725" y="2"/>
                </a:lnTo>
                <a:lnTo>
                  <a:pt x="719" y="2"/>
                </a:lnTo>
                <a:lnTo>
                  <a:pt x="719" y="0"/>
                </a:lnTo>
                <a:close/>
                <a:moveTo>
                  <a:pt x="727" y="0"/>
                </a:moveTo>
                <a:lnTo>
                  <a:pt x="733" y="0"/>
                </a:lnTo>
                <a:lnTo>
                  <a:pt x="733" y="2"/>
                </a:lnTo>
                <a:lnTo>
                  <a:pt x="727" y="2"/>
                </a:lnTo>
                <a:lnTo>
                  <a:pt x="727" y="0"/>
                </a:lnTo>
                <a:close/>
                <a:moveTo>
                  <a:pt x="735" y="0"/>
                </a:moveTo>
                <a:lnTo>
                  <a:pt x="741" y="0"/>
                </a:lnTo>
                <a:lnTo>
                  <a:pt x="741" y="2"/>
                </a:lnTo>
                <a:lnTo>
                  <a:pt x="735" y="2"/>
                </a:lnTo>
                <a:lnTo>
                  <a:pt x="735" y="0"/>
                </a:lnTo>
                <a:close/>
                <a:moveTo>
                  <a:pt x="743" y="0"/>
                </a:moveTo>
                <a:lnTo>
                  <a:pt x="749" y="0"/>
                </a:lnTo>
                <a:lnTo>
                  <a:pt x="749" y="2"/>
                </a:lnTo>
                <a:lnTo>
                  <a:pt x="743" y="2"/>
                </a:lnTo>
                <a:lnTo>
                  <a:pt x="743" y="0"/>
                </a:lnTo>
                <a:close/>
                <a:moveTo>
                  <a:pt x="751" y="0"/>
                </a:moveTo>
                <a:lnTo>
                  <a:pt x="757" y="0"/>
                </a:lnTo>
                <a:lnTo>
                  <a:pt x="757" y="2"/>
                </a:lnTo>
                <a:lnTo>
                  <a:pt x="751" y="2"/>
                </a:lnTo>
                <a:lnTo>
                  <a:pt x="751" y="0"/>
                </a:lnTo>
                <a:close/>
                <a:moveTo>
                  <a:pt x="759" y="0"/>
                </a:moveTo>
                <a:lnTo>
                  <a:pt x="765" y="0"/>
                </a:lnTo>
                <a:lnTo>
                  <a:pt x="765" y="2"/>
                </a:lnTo>
                <a:lnTo>
                  <a:pt x="759" y="2"/>
                </a:lnTo>
                <a:lnTo>
                  <a:pt x="759" y="0"/>
                </a:lnTo>
                <a:close/>
                <a:moveTo>
                  <a:pt x="767" y="0"/>
                </a:moveTo>
                <a:lnTo>
                  <a:pt x="773" y="0"/>
                </a:lnTo>
                <a:lnTo>
                  <a:pt x="773" y="2"/>
                </a:lnTo>
                <a:lnTo>
                  <a:pt x="767" y="2"/>
                </a:lnTo>
                <a:lnTo>
                  <a:pt x="767" y="0"/>
                </a:lnTo>
                <a:close/>
                <a:moveTo>
                  <a:pt x="775" y="0"/>
                </a:moveTo>
                <a:lnTo>
                  <a:pt x="781" y="0"/>
                </a:lnTo>
                <a:lnTo>
                  <a:pt x="781" y="2"/>
                </a:lnTo>
                <a:lnTo>
                  <a:pt x="775" y="2"/>
                </a:lnTo>
                <a:lnTo>
                  <a:pt x="775" y="0"/>
                </a:lnTo>
                <a:close/>
                <a:moveTo>
                  <a:pt x="783" y="0"/>
                </a:moveTo>
                <a:lnTo>
                  <a:pt x="789" y="0"/>
                </a:lnTo>
                <a:lnTo>
                  <a:pt x="789" y="2"/>
                </a:lnTo>
                <a:lnTo>
                  <a:pt x="783" y="2"/>
                </a:lnTo>
                <a:lnTo>
                  <a:pt x="783" y="0"/>
                </a:lnTo>
                <a:close/>
                <a:moveTo>
                  <a:pt x="791" y="0"/>
                </a:moveTo>
                <a:lnTo>
                  <a:pt x="797" y="0"/>
                </a:lnTo>
                <a:lnTo>
                  <a:pt x="797" y="2"/>
                </a:lnTo>
                <a:lnTo>
                  <a:pt x="791" y="2"/>
                </a:lnTo>
                <a:lnTo>
                  <a:pt x="791" y="0"/>
                </a:lnTo>
                <a:close/>
                <a:moveTo>
                  <a:pt x="799" y="0"/>
                </a:moveTo>
                <a:lnTo>
                  <a:pt x="805" y="0"/>
                </a:lnTo>
                <a:lnTo>
                  <a:pt x="805" y="2"/>
                </a:lnTo>
                <a:lnTo>
                  <a:pt x="799" y="2"/>
                </a:lnTo>
                <a:lnTo>
                  <a:pt x="799" y="0"/>
                </a:lnTo>
                <a:close/>
                <a:moveTo>
                  <a:pt x="807" y="0"/>
                </a:moveTo>
                <a:lnTo>
                  <a:pt x="814" y="0"/>
                </a:lnTo>
                <a:lnTo>
                  <a:pt x="814" y="2"/>
                </a:lnTo>
                <a:lnTo>
                  <a:pt x="807" y="2"/>
                </a:lnTo>
                <a:lnTo>
                  <a:pt x="807" y="0"/>
                </a:lnTo>
                <a:close/>
                <a:moveTo>
                  <a:pt x="816" y="0"/>
                </a:moveTo>
                <a:lnTo>
                  <a:pt x="822" y="0"/>
                </a:lnTo>
                <a:lnTo>
                  <a:pt x="822" y="2"/>
                </a:lnTo>
                <a:lnTo>
                  <a:pt x="816" y="2"/>
                </a:lnTo>
                <a:lnTo>
                  <a:pt x="816" y="0"/>
                </a:lnTo>
                <a:close/>
                <a:moveTo>
                  <a:pt x="824" y="0"/>
                </a:moveTo>
                <a:lnTo>
                  <a:pt x="830" y="0"/>
                </a:lnTo>
                <a:lnTo>
                  <a:pt x="830" y="2"/>
                </a:lnTo>
                <a:lnTo>
                  <a:pt x="824" y="2"/>
                </a:lnTo>
                <a:lnTo>
                  <a:pt x="824" y="0"/>
                </a:lnTo>
                <a:close/>
                <a:moveTo>
                  <a:pt x="832" y="0"/>
                </a:moveTo>
                <a:lnTo>
                  <a:pt x="838" y="0"/>
                </a:lnTo>
                <a:lnTo>
                  <a:pt x="838" y="2"/>
                </a:lnTo>
                <a:lnTo>
                  <a:pt x="832" y="2"/>
                </a:lnTo>
                <a:lnTo>
                  <a:pt x="832" y="0"/>
                </a:lnTo>
                <a:close/>
                <a:moveTo>
                  <a:pt x="840" y="0"/>
                </a:moveTo>
                <a:lnTo>
                  <a:pt x="846" y="0"/>
                </a:lnTo>
                <a:lnTo>
                  <a:pt x="846" y="2"/>
                </a:lnTo>
                <a:lnTo>
                  <a:pt x="840" y="2"/>
                </a:lnTo>
                <a:lnTo>
                  <a:pt x="840" y="0"/>
                </a:lnTo>
                <a:close/>
                <a:moveTo>
                  <a:pt x="848" y="0"/>
                </a:moveTo>
                <a:lnTo>
                  <a:pt x="854" y="0"/>
                </a:lnTo>
                <a:lnTo>
                  <a:pt x="854" y="2"/>
                </a:lnTo>
                <a:lnTo>
                  <a:pt x="848" y="2"/>
                </a:lnTo>
                <a:lnTo>
                  <a:pt x="848" y="0"/>
                </a:lnTo>
                <a:close/>
                <a:moveTo>
                  <a:pt x="856" y="0"/>
                </a:moveTo>
                <a:lnTo>
                  <a:pt x="862" y="0"/>
                </a:lnTo>
                <a:lnTo>
                  <a:pt x="862" y="2"/>
                </a:lnTo>
                <a:lnTo>
                  <a:pt x="856" y="2"/>
                </a:lnTo>
                <a:lnTo>
                  <a:pt x="856" y="0"/>
                </a:lnTo>
                <a:close/>
                <a:moveTo>
                  <a:pt x="864" y="0"/>
                </a:moveTo>
                <a:lnTo>
                  <a:pt x="870" y="0"/>
                </a:lnTo>
                <a:lnTo>
                  <a:pt x="870" y="2"/>
                </a:lnTo>
                <a:lnTo>
                  <a:pt x="864" y="2"/>
                </a:lnTo>
                <a:lnTo>
                  <a:pt x="864" y="0"/>
                </a:lnTo>
                <a:close/>
                <a:moveTo>
                  <a:pt x="872" y="0"/>
                </a:moveTo>
                <a:lnTo>
                  <a:pt x="878" y="0"/>
                </a:lnTo>
                <a:lnTo>
                  <a:pt x="878" y="2"/>
                </a:lnTo>
                <a:lnTo>
                  <a:pt x="872" y="2"/>
                </a:lnTo>
                <a:lnTo>
                  <a:pt x="872" y="0"/>
                </a:lnTo>
                <a:close/>
                <a:moveTo>
                  <a:pt x="880" y="0"/>
                </a:moveTo>
                <a:lnTo>
                  <a:pt x="886" y="0"/>
                </a:lnTo>
                <a:lnTo>
                  <a:pt x="886" y="2"/>
                </a:lnTo>
                <a:lnTo>
                  <a:pt x="880" y="2"/>
                </a:lnTo>
                <a:lnTo>
                  <a:pt x="880" y="0"/>
                </a:lnTo>
                <a:close/>
                <a:moveTo>
                  <a:pt x="888" y="0"/>
                </a:moveTo>
                <a:lnTo>
                  <a:pt x="894" y="0"/>
                </a:lnTo>
                <a:lnTo>
                  <a:pt x="894" y="2"/>
                </a:lnTo>
                <a:lnTo>
                  <a:pt x="888" y="2"/>
                </a:lnTo>
                <a:lnTo>
                  <a:pt x="888" y="0"/>
                </a:lnTo>
                <a:close/>
                <a:moveTo>
                  <a:pt x="896" y="0"/>
                </a:moveTo>
                <a:lnTo>
                  <a:pt x="902" y="0"/>
                </a:lnTo>
                <a:lnTo>
                  <a:pt x="902" y="2"/>
                </a:lnTo>
                <a:lnTo>
                  <a:pt x="896" y="2"/>
                </a:lnTo>
                <a:lnTo>
                  <a:pt x="896" y="0"/>
                </a:lnTo>
                <a:close/>
                <a:moveTo>
                  <a:pt x="904" y="0"/>
                </a:moveTo>
                <a:lnTo>
                  <a:pt x="910" y="0"/>
                </a:lnTo>
                <a:lnTo>
                  <a:pt x="910" y="2"/>
                </a:lnTo>
                <a:lnTo>
                  <a:pt x="904" y="2"/>
                </a:lnTo>
                <a:lnTo>
                  <a:pt x="904" y="0"/>
                </a:lnTo>
                <a:close/>
                <a:moveTo>
                  <a:pt x="912" y="0"/>
                </a:moveTo>
                <a:lnTo>
                  <a:pt x="919" y="0"/>
                </a:lnTo>
                <a:lnTo>
                  <a:pt x="919" y="2"/>
                </a:lnTo>
                <a:lnTo>
                  <a:pt x="912" y="2"/>
                </a:lnTo>
                <a:lnTo>
                  <a:pt x="912" y="0"/>
                </a:lnTo>
                <a:close/>
                <a:moveTo>
                  <a:pt x="921" y="0"/>
                </a:moveTo>
                <a:lnTo>
                  <a:pt x="927" y="0"/>
                </a:lnTo>
                <a:lnTo>
                  <a:pt x="927" y="2"/>
                </a:lnTo>
                <a:lnTo>
                  <a:pt x="921" y="2"/>
                </a:lnTo>
                <a:lnTo>
                  <a:pt x="921" y="0"/>
                </a:lnTo>
                <a:close/>
                <a:moveTo>
                  <a:pt x="929" y="0"/>
                </a:moveTo>
                <a:lnTo>
                  <a:pt x="935" y="0"/>
                </a:lnTo>
                <a:lnTo>
                  <a:pt x="935" y="2"/>
                </a:lnTo>
                <a:lnTo>
                  <a:pt x="929" y="2"/>
                </a:lnTo>
                <a:lnTo>
                  <a:pt x="929" y="0"/>
                </a:lnTo>
                <a:close/>
                <a:moveTo>
                  <a:pt x="937" y="0"/>
                </a:moveTo>
                <a:lnTo>
                  <a:pt x="943" y="0"/>
                </a:lnTo>
                <a:lnTo>
                  <a:pt x="943" y="2"/>
                </a:lnTo>
                <a:lnTo>
                  <a:pt x="937" y="2"/>
                </a:lnTo>
                <a:lnTo>
                  <a:pt x="937" y="0"/>
                </a:lnTo>
                <a:close/>
                <a:moveTo>
                  <a:pt x="945" y="0"/>
                </a:moveTo>
                <a:lnTo>
                  <a:pt x="951" y="0"/>
                </a:lnTo>
                <a:lnTo>
                  <a:pt x="951" y="2"/>
                </a:lnTo>
                <a:lnTo>
                  <a:pt x="945" y="2"/>
                </a:lnTo>
                <a:lnTo>
                  <a:pt x="945" y="0"/>
                </a:lnTo>
                <a:close/>
                <a:moveTo>
                  <a:pt x="953" y="0"/>
                </a:moveTo>
                <a:lnTo>
                  <a:pt x="959" y="0"/>
                </a:lnTo>
                <a:lnTo>
                  <a:pt x="959" y="2"/>
                </a:lnTo>
                <a:lnTo>
                  <a:pt x="953" y="2"/>
                </a:lnTo>
                <a:lnTo>
                  <a:pt x="953" y="0"/>
                </a:lnTo>
                <a:close/>
                <a:moveTo>
                  <a:pt x="961" y="0"/>
                </a:moveTo>
                <a:lnTo>
                  <a:pt x="967" y="0"/>
                </a:lnTo>
                <a:lnTo>
                  <a:pt x="967" y="2"/>
                </a:lnTo>
                <a:lnTo>
                  <a:pt x="961" y="2"/>
                </a:lnTo>
                <a:lnTo>
                  <a:pt x="961" y="0"/>
                </a:lnTo>
                <a:close/>
                <a:moveTo>
                  <a:pt x="969" y="0"/>
                </a:moveTo>
                <a:lnTo>
                  <a:pt x="975" y="0"/>
                </a:lnTo>
                <a:lnTo>
                  <a:pt x="975" y="2"/>
                </a:lnTo>
                <a:lnTo>
                  <a:pt x="969" y="2"/>
                </a:lnTo>
                <a:lnTo>
                  <a:pt x="969" y="0"/>
                </a:lnTo>
                <a:close/>
                <a:moveTo>
                  <a:pt x="977" y="0"/>
                </a:moveTo>
                <a:lnTo>
                  <a:pt x="983" y="0"/>
                </a:lnTo>
                <a:lnTo>
                  <a:pt x="983" y="2"/>
                </a:lnTo>
                <a:lnTo>
                  <a:pt x="977" y="2"/>
                </a:lnTo>
                <a:lnTo>
                  <a:pt x="977" y="0"/>
                </a:lnTo>
                <a:close/>
                <a:moveTo>
                  <a:pt x="985" y="0"/>
                </a:moveTo>
                <a:lnTo>
                  <a:pt x="991" y="0"/>
                </a:lnTo>
                <a:lnTo>
                  <a:pt x="991" y="2"/>
                </a:lnTo>
                <a:lnTo>
                  <a:pt x="985" y="2"/>
                </a:lnTo>
                <a:lnTo>
                  <a:pt x="985" y="0"/>
                </a:lnTo>
                <a:close/>
                <a:moveTo>
                  <a:pt x="993" y="0"/>
                </a:moveTo>
                <a:lnTo>
                  <a:pt x="999" y="0"/>
                </a:lnTo>
                <a:lnTo>
                  <a:pt x="999" y="2"/>
                </a:lnTo>
                <a:lnTo>
                  <a:pt x="993" y="2"/>
                </a:lnTo>
                <a:lnTo>
                  <a:pt x="993" y="0"/>
                </a:lnTo>
                <a:close/>
                <a:moveTo>
                  <a:pt x="1001" y="0"/>
                </a:moveTo>
                <a:lnTo>
                  <a:pt x="1007" y="0"/>
                </a:lnTo>
                <a:lnTo>
                  <a:pt x="1007" y="2"/>
                </a:lnTo>
                <a:lnTo>
                  <a:pt x="1001" y="2"/>
                </a:lnTo>
                <a:lnTo>
                  <a:pt x="1001" y="0"/>
                </a:lnTo>
                <a:close/>
                <a:moveTo>
                  <a:pt x="1009" y="0"/>
                </a:moveTo>
                <a:lnTo>
                  <a:pt x="1015" y="0"/>
                </a:lnTo>
                <a:lnTo>
                  <a:pt x="1015" y="2"/>
                </a:lnTo>
                <a:lnTo>
                  <a:pt x="1009" y="2"/>
                </a:lnTo>
                <a:lnTo>
                  <a:pt x="1009" y="0"/>
                </a:lnTo>
                <a:close/>
                <a:moveTo>
                  <a:pt x="1018" y="0"/>
                </a:moveTo>
                <a:lnTo>
                  <a:pt x="1024" y="0"/>
                </a:lnTo>
                <a:lnTo>
                  <a:pt x="1024" y="2"/>
                </a:lnTo>
                <a:lnTo>
                  <a:pt x="1018" y="2"/>
                </a:lnTo>
                <a:lnTo>
                  <a:pt x="1018" y="0"/>
                </a:lnTo>
                <a:close/>
                <a:moveTo>
                  <a:pt x="1026" y="0"/>
                </a:moveTo>
                <a:lnTo>
                  <a:pt x="1032" y="0"/>
                </a:lnTo>
                <a:lnTo>
                  <a:pt x="1032" y="2"/>
                </a:lnTo>
                <a:lnTo>
                  <a:pt x="1026" y="2"/>
                </a:lnTo>
                <a:lnTo>
                  <a:pt x="1026" y="0"/>
                </a:lnTo>
                <a:close/>
                <a:moveTo>
                  <a:pt x="1034" y="0"/>
                </a:moveTo>
                <a:lnTo>
                  <a:pt x="1040" y="0"/>
                </a:lnTo>
                <a:lnTo>
                  <a:pt x="1040" y="2"/>
                </a:lnTo>
                <a:lnTo>
                  <a:pt x="1034" y="2"/>
                </a:lnTo>
                <a:lnTo>
                  <a:pt x="1034" y="0"/>
                </a:lnTo>
                <a:close/>
                <a:moveTo>
                  <a:pt x="1042" y="0"/>
                </a:moveTo>
                <a:lnTo>
                  <a:pt x="1048" y="0"/>
                </a:lnTo>
                <a:lnTo>
                  <a:pt x="1048" y="2"/>
                </a:lnTo>
                <a:lnTo>
                  <a:pt x="1042" y="2"/>
                </a:lnTo>
                <a:lnTo>
                  <a:pt x="1042" y="0"/>
                </a:lnTo>
                <a:close/>
                <a:moveTo>
                  <a:pt x="1050" y="0"/>
                </a:moveTo>
                <a:lnTo>
                  <a:pt x="1056" y="0"/>
                </a:lnTo>
                <a:lnTo>
                  <a:pt x="1056" y="2"/>
                </a:lnTo>
                <a:lnTo>
                  <a:pt x="1050" y="2"/>
                </a:lnTo>
                <a:lnTo>
                  <a:pt x="1050" y="0"/>
                </a:lnTo>
                <a:close/>
                <a:moveTo>
                  <a:pt x="1058" y="0"/>
                </a:moveTo>
                <a:lnTo>
                  <a:pt x="1064" y="0"/>
                </a:lnTo>
                <a:lnTo>
                  <a:pt x="1064" y="2"/>
                </a:lnTo>
                <a:lnTo>
                  <a:pt x="1058" y="2"/>
                </a:lnTo>
                <a:lnTo>
                  <a:pt x="1058" y="0"/>
                </a:lnTo>
                <a:close/>
                <a:moveTo>
                  <a:pt x="1066" y="0"/>
                </a:moveTo>
                <a:lnTo>
                  <a:pt x="1072" y="0"/>
                </a:lnTo>
                <a:lnTo>
                  <a:pt x="1072" y="2"/>
                </a:lnTo>
                <a:lnTo>
                  <a:pt x="1066" y="2"/>
                </a:lnTo>
                <a:lnTo>
                  <a:pt x="1066" y="0"/>
                </a:lnTo>
                <a:close/>
                <a:moveTo>
                  <a:pt x="1074" y="0"/>
                </a:moveTo>
                <a:lnTo>
                  <a:pt x="1080" y="0"/>
                </a:lnTo>
                <a:lnTo>
                  <a:pt x="1080" y="2"/>
                </a:lnTo>
                <a:lnTo>
                  <a:pt x="1074" y="2"/>
                </a:lnTo>
                <a:lnTo>
                  <a:pt x="1074" y="0"/>
                </a:lnTo>
                <a:close/>
                <a:moveTo>
                  <a:pt x="1082" y="0"/>
                </a:moveTo>
                <a:lnTo>
                  <a:pt x="1088" y="0"/>
                </a:lnTo>
                <a:lnTo>
                  <a:pt x="1088" y="2"/>
                </a:lnTo>
                <a:lnTo>
                  <a:pt x="1082" y="2"/>
                </a:lnTo>
                <a:lnTo>
                  <a:pt x="1082" y="0"/>
                </a:lnTo>
                <a:close/>
                <a:moveTo>
                  <a:pt x="1090" y="0"/>
                </a:moveTo>
                <a:lnTo>
                  <a:pt x="1096" y="0"/>
                </a:lnTo>
                <a:lnTo>
                  <a:pt x="1096" y="2"/>
                </a:lnTo>
                <a:lnTo>
                  <a:pt x="1090" y="2"/>
                </a:lnTo>
                <a:lnTo>
                  <a:pt x="1090" y="0"/>
                </a:lnTo>
                <a:close/>
                <a:moveTo>
                  <a:pt x="1098" y="0"/>
                </a:moveTo>
                <a:lnTo>
                  <a:pt x="1104" y="0"/>
                </a:lnTo>
                <a:lnTo>
                  <a:pt x="1104" y="2"/>
                </a:lnTo>
                <a:lnTo>
                  <a:pt x="1098" y="2"/>
                </a:lnTo>
                <a:lnTo>
                  <a:pt x="1098" y="0"/>
                </a:lnTo>
                <a:close/>
                <a:moveTo>
                  <a:pt x="1106" y="0"/>
                </a:moveTo>
                <a:lnTo>
                  <a:pt x="1112" y="0"/>
                </a:lnTo>
                <a:lnTo>
                  <a:pt x="1112" y="2"/>
                </a:lnTo>
                <a:lnTo>
                  <a:pt x="1106" y="2"/>
                </a:lnTo>
                <a:lnTo>
                  <a:pt x="1106" y="0"/>
                </a:lnTo>
                <a:close/>
                <a:moveTo>
                  <a:pt x="1114" y="0"/>
                </a:moveTo>
                <a:lnTo>
                  <a:pt x="1121" y="0"/>
                </a:lnTo>
                <a:lnTo>
                  <a:pt x="1121" y="2"/>
                </a:lnTo>
                <a:lnTo>
                  <a:pt x="1114" y="2"/>
                </a:lnTo>
                <a:lnTo>
                  <a:pt x="1114" y="0"/>
                </a:lnTo>
                <a:close/>
                <a:moveTo>
                  <a:pt x="1123" y="0"/>
                </a:moveTo>
                <a:lnTo>
                  <a:pt x="1129" y="0"/>
                </a:lnTo>
                <a:lnTo>
                  <a:pt x="1129" y="2"/>
                </a:lnTo>
                <a:lnTo>
                  <a:pt x="1123" y="2"/>
                </a:lnTo>
                <a:lnTo>
                  <a:pt x="1123" y="0"/>
                </a:lnTo>
                <a:close/>
                <a:moveTo>
                  <a:pt x="1131" y="0"/>
                </a:moveTo>
                <a:lnTo>
                  <a:pt x="1137" y="0"/>
                </a:lnTo>
                <a:lnTo>
                  <a:pt x="1137" y="2"/>
                </a:lnTo>
                <a:lnTo>
                  <a:pt x="1131" y="2"/>
                </a:lnTo>
                <a:lnTo>
                  <a:pt x="1131" y="0"/>
                </a:lnTo>
                <a:close/>
                <a:moveTo>
                  <a:pt x="1139" y="0"/>
                </a:moveTo>
                <a:lnTo>
                  <a:pt x="1145" y="0"/>
                </a:lnTo>
                <a:lnTo>
                  <a:pt x="1145" y="2"/>
                </a:lnTo>
                <a:lnTo>
                  <a:pt x="1139" y="2"/>
                </a:lnTo>
                <a:lnTo>
                  <a:pt x="1139" y="0"/>
                </a:lnTo>
                <a:close/>
                <a:moveTo>
                  <a:pt x="1147" y="0"/>
                </a:moveTo>
                <a:lnTo>
                  <a:pt x="1153" y="0"/>
                </a:lnTo>
                <a:lnTo>
                  <a:pt x="1153" y="2"/>
                </a:lnTo>
                <a:lnTo>
                  <a:pt x="1147" y="2"/>
                </a:lnTo>
                <a:lnTo>
                  <a:pt x="1147" y="0"/>
                </a:lnTo>
                <a:close/>
                <a:moveTo>
                  <a:pt x="1155" y="0"/>
                </a:moveTo>
                <a:lnTo>
                  <a:pt x="1161" y="0"/>
                </a:lnTo>
                <a:lnTo>
                  <a:pt x="1161" y="2"/>
                </a:lnTo>
                <a:lnTo>
                  <a:pt x="1155" y="2"/>
                </a:lnTo>
                <a:lnTo>
                  <a:pt x="1155" y="0"/>
                </a:lnTo>
                <a:close/>
                <a:moveTo>
                  <a:pt x="1163" y="0"/>
                </a:moveTo>
                <a:lnTo>
                  <a:pt x="1169" y="0"/>
                </a:lnTo>
                <a:lnTo>
                  <a:pt x="1169" y="2"/>
                </a:lnTo>
                <a:lnTo>
                  <a:pt x="1163" y="2"/>
                </a:lnTo>
                <a:lnTo>
                  <a:pt x="1163" y="0"/>
                </a:lnTo>
                <a:close/>
                <a:moveTo>
                  <a:pt x="1171" y="0"/>
                </a:moveTo>
                <a:lnTo>
                  <a:pt x="1177" y="0"/>
                </a:lnTo>
                <a:lnTo>
                  <a:pt x="1177" y="2"/>
                </a:lnTo>
                <a:lnTo>
                  <a:pt x="1171" y="2"/>
                </a:lnTo>
                <a:lnTo>
                  <a:pt x="1171" y="0"/>
                </a:lnTo>
                <a:close/>
                <a:moveTo>
                  <a:pt x="1179" y="0"/>
                </a:moveTo>
                <a:lnTo>
                  <a:pt x="1185" y="0"/>
                </a:lnTo>
                <a:lnTo>
                  <a:pt x="1185" y="2"/>
                </a:lnTo>
                <a:lnTo>
                  <a:pt x="1179" y="2"/>
                </a:lnTo>
                <a:lnTo>
                  <a:pt x="1179" y="0"/>
                </a:lnTo>
                <a:close/>
                <a:moveTo>
                  <a:pt x="1187" y="0"/>
                </a:moveTo>
                <a:lnTo>
                  <a:pt x="1193" y="0"/>
                </a:lnTo>
                <a:lnTo>
                  <a:pt x="1193" y="2"/>
                </a:lnTo>
                <a:lnTo>
                  <a:pt x="1187" y="2"/>
                </a:lnTo>
                <a:lnTo>
                  <a:pt x="1187" y="0"/>
                </a:lnTo>
                <a:close/>
                <a:moveTo>
                  <a:pt x="1195" y="0"/>
                </a:moveTo>
                <a:lnTo>
                  <a:pt x="1201" y="0"/>
                </a:lnTo>
                <a:lnTo>
                  <a:pt x="1201" y="2"/>
                </a:lnTo>
                <a:lnTo>
                  <a:pt x="1195" y="2"/>
                </a:lnTo>
                <a:lnTo>
                  <a:pt x="1195" y="0"/>
                </a:lnTo>
                <a:close/>
                <a:moveTo>
                  <a:pt x="1203" y="0"/>
                </a:moveTo>
                <a:lnTo>
                  <a:pt x="1209" y="0"/>
                </a:lnTo>
                <a:lnTo>
                  <a:pt x="1209" y="2"/>
                </a:lnTo>
                <a:lnTo>
                  <a:pt x="1203" y="2"/>
                </a:lnTo>
                <a:lnTo>
                  <a:pt x="1203" y="0"/>
                </a:lnTo>
                <a:close/>
                <a:moveTo>
                  <a:pt x="1211" y="0"/>
                </a:moveTo>
                <a:lnTo>
                  <a:pt x="1217" y="0"/>
                </a:lnTo>
                <a:lnTo>
                  <a:pt x="1217" y="2"/>
                </a:lnTo>
                <a:lnTo>
                  <a:pt x="1211" y="2"/>
                </a:lnTo>
                <a:lnTo>
                  <a:pt x="1211" y="0"/>
                </a:lnTo>
                <a:close/>
                <a:moveTo>
                  <a:pt x="1219" y="0"/>
                </a:moveTo>
                <a:lnTo>
                  <a:pt x="1226" y="0"/>
                </a:lnTo>
                <a:lnTo>
                  <a:pt x="1226" y="2"/>
                </a:lnTo>
                <a:lnTo>
                  <a:pt x="1219" y="2"/>
                </a:lnTo>
                <a:lnTo>
                  <a:pt x="1219" y="0"/>
                </a:lnTo>
                <a:close/>
                <a:moveTo>
                  <a:pt x="1228" y="0"/>
                </a:moveTo>
                <a:lnTo>
                  <a:pt x="1234" y="0"/>
                </a:lnTo>
                <a:lnTo>
                  <a:pt x="1234" y="2"/>
                </a:lnTo>
                <a:lnTo>
                  <a:pt x="1228" y="2"/>
                </a:lnTo>
                <a:lnTo>
                  <a:pt x="1228" y="0"/>
                </a:lnTo>
                <a:close/>
                <a:moveTo>
                  <a:pt x="1236" y="0"/>
                </a:moveTo>
                <a:lnTo>
                  <a:pt x="1242" y="0"/>
                </a:lnTo>
                <a:lnTo>
                  <a:pt x="1242" y="2"/>
                </a:lnTo>
                <a:lnTo>
                  <a:pt x="1236" y="2"/>
                </a:lnTo>
                <a:lnTo>
                  <a:pt x="1236" y="0"/>
                </a:lnTo>
                <a:close/>
                <a:moveTo>
                  <a:pt x="1244" y="0"/>
                </a:moveTo>
                <a:lnTo>
                  <a:pt x="1250" y="0"/>
                </a:lnTo>
                <a:lnTo>
                  <a:pt x="1250" y="2"/>
                </a:lnTo>
                <a:lnTo>
                  <a:pt x="1244" y="2"/>
                </a:lnTo>
                <a:lnTo>
                  <a:pt x="1244" y="0"/>
                </a:lnTo>
                <a:close/>
                <a:moveTo>
                  <a:pt x="1252" y="0"/>
                </a:moveTo>
                <a:lnTo>
                  <a:pt x="1258" y="0"/>
                </a:lnTo>
                <a:lnTo>
                  <a:pt x="1258" y="2"/>
                </a:lnTo>
                <a:lnTo>
                  <a:pt x="1252" y="2"/>
                </a:lnTo>
                <a:lnTo>
                  <a:pt x="1252" y="0"/>
                </a:lnTo>
                <a:close/>
                <a:moveTo>
                  <a:pt x="1260" y="0"/>
                </a:moveTo>
                <a:lnTo>
                  <a:pt x="1266" y="0"/>
                </a:lnTo>
                <a:lnTo>
                  <a:pt x="1266" y="2"/>
                </a:lnTo>
                <a:lnTo>
                  <a:pt x="1260" y="2"/>
                </a:lnTo>
                <a:lnTo>
                  <a:pt x="1260" y="0"/>
                </a:lnTo>
                <a:close/>
                <a:moveTo>
                  <a:pt x="1268" y="0"/>
                </a:moveTo>
                <a:lnTo>
                  <a:pt x="1274" y="0"/>
                </a:lnTo>
                <a:lnTo>
                  <a:pt x="1274" y="2"/>
                </a:lnTo>
                <a:lnTo>
                  <a:pt x="1268" y="2"/>
                </a:lnTo>
                <a:lnTo>
                  <a:pt x="1268" y="0"/>
                </a:lnTo>
                <a:close/>
                <a:moveTo>
                  <a:pt x="1276" y="0"/>
                </a:moveTo>
                <a:lnTo>
                  <a:pt x="1282" y="0"/>
                </a:lnTo>
                <a:lnTo>
                  <a:pt x="1282" y="2"/>
                </a:lnTo>
                <a:lnTo>
                  <a:pt x="1276" y="2"/>
                </a:lnTo>
                <a:lnTo>
                  <a:pt x="1276" y="0"/>
                </a:lnTo>
                <a:close/>
                <a:moveTo>
                  <a:pt x="1284" y="0"/>
                </a:moveTo>
                <a:lnTo>
                  <a:pt x="1290" y="0"/>
                </a:lnTo>
                <a:lnTo>
                  <a:pt x="1290" y="2"/>
                </a:lnTo>
                <a:lnTo>
                  <a:pt x="1284" y="2"/>
                </a:lnTo>
                <a:lnTo>
                  <a:pt x="1284" y="0"/>
                </a:lnTo>
                <a:close/>
                <a:moveTo>
                  <a:pt x="1292" y="0"/>
                </a:moveTo>
                <a:lnTo>
                  <a:pt x="1298" y="0"/>
                </a:lnTo>
                <a:lnTo>
                  <a:pt x="1298" y="2"/>
                </a:lnTo>
                <a:lnTo>
                  <a:pt x="1292" y="2"/>
                </a:lnTo>
                <a:lnTo>
                  <a:pt x="1292" y="0"/>
                </a:lnTo>
                <a:close/>
                <a:moveTo>
                  <a:pt x="1300" y="0"/>
                </a:moveTo>
                <a:lnTo>
                  <a:pt x="1306" y="0"/>
                </a:lnTo>
                <a:lnTo>
                  <a:pt x="1306" y="2"/>
                </a:lnTo>
                <a:lnTo>
                  <a:pt x="1300" y="2"/>
                </a:lnTo>
                <a:lnTo>
                  <a:pt x="1300" y="0"/>
                </a:lnTo>
                <a:close/>
                <a:moveTo>
                  <a:pt x="1308" y="0"/>
                </a:moveTo>
                <a:lnTo>
                  <a:pt x="1314" y="0"/>
                </a:lnTo>
                <a:lnTo>
                  <a:pt x="1314" y="2"/>
                </a:lnTo>
                <a:lnTo>
                  <a:pt x="1308" y="2"/>
                </a:lnTo>
                <a:lnTo>
                  <a:pt x="1308" y="0"/>
                </a:lnTo>
                <a:close/>
                <a:moveTo>
                  <a:pt x="1316" y="0"/>
                </a:moveTo>
                <a:lnTo>
                  <a:pt x="1322" y="0"/>
                </a:lnTo>
                <a:lnTo>
                  <a:pt x="1322" y="2"/>
                </a:lnTo>
                <a:lnTo>
                  <a:pt x="1316" y="2"/>
                </a:lnTo>
                <a:lnTo>
                  <a:pt x="1316" y="0"/>
                </a:lnTo>
                <a:close/>
                <a:moveTo>
                  <a:pt x="1324" y="0"/>
                </a:moveTo>
                <a:lnTo>
                  <a:pt x="1331" y="0"/>
                </a:lnTo>
                <a:lnTo>
                  <a:pt x="1331" y="2"/>
                </a:lnTo>
                <a:lnTo>
                  <a:pt x="1324" y="2"/>
                </a:lnTo>
                <a:lnTo>
                  <a:pt x="1324" y="0"/>
                </a:lnTo>
                <a:close/>
                <a:moveTo>
                  <a:pt x="1333" y="0"/>
                </a:moveTo>
                <a:lnTo>
                  <a:pt x="1339" y="0"/>
                </a:lnTo>
                <a:lnTo>
                  <a:pt x="1339" y="2"/>
                </a:lnTo>
                <a:lnTo>
                  <a:pt x="1333" y="2"/>
                </a:lnTo>
                <a:lnTo>
                  <a:pt x="1333" y="0"/>
                </a:lnTo>
                <a:close/>
                <a:moveTo>
                  <a:pt x="1341" y="0"/>
                </a:moveTo>
                <a:lnTo>
                  <a:pt x="1347" y="0"/>
                </a:lnTo>
                <a:lnTo>
                  <a:pt x="1347" y="2"/>
                </a:lnTo>
                <a:lnTo>
                  <a:pt x="1341" y="2"/>
                </a:lnTo>
                <a:lnTo>
                  <a:pt x="1341" y="0"/>
                </a:lnTo>
                <a:close/>
                <a:moveTo>
                  <a:pt x="1349" y="0"/>
                </a:moveTo>
                <a:lnTo>
                  <a:pt x="1355" y="0"/>
                </a:lnTo>
                <a:lnTo>
                  <a:pt x="1355" y="2"/>
                </a:lnTo>
                <a:lnTo>
                  <a:pt x="1349" y="2"/>
                </a:lnTo>
                <a:lnTo>
                  <a:pt x="1349" y="0"/>
                </a:lnTo>
                <a:close/>
                <a:moveTo>
                  <a:pt x="1357" y="0"/>
                </a:moveTo>
                <a:lnTo>
                  <a:pt x="1363" y="0"/>
                </a:lnTo>
                <a:lnTo>
                  <a:pt x="1363" y="2"/>
                </a:lnTo>
                <a:lnTo>
                  <a:pt x="1357" y="2"/>
                </a:lnTo>
                <a:lnTo>
                  <a:pt x="1357" y="0"/>
                </a:lnTo>
                <a:close/>
                <a:moveTo>
                  <a:pt x="1365" y="0"/>
                </a:moveTo>
                <a:lnTo>
                  <a:pt x="1371" y="0"/>
                </a:lnTo>
                <a:lnTo>
                  <a:pt x="1371" y="2"/>
                </a:lnTo>
                <a:lnTo>
                  <a:pt x="1365" y="2"/>
                </a:lnTo>
                <a:lnTo>
                  <a:pt x="1365" y="0"/>
                </a:lnTo>
                <a:close/>
                <a:moveTo>
                  <a:pt x="1373" y="0"/>
                </a:moveTo>
                <a:lnTo>
                  <a:pt x="1379" y="0"/>
                </a:lnTo>
                <a:lnTo>
                  <a:pt x="1379" y="2"/>
                </a:lnTo>
                <a:lnTo>
                  <a:pt x="1373" y="2"/>
                </a:lnTo>
                <a:lnTo>
                  <a:pt x="1373" y="0"/>
                </a:lnTo>
                <a:close/>
                <a:moveTo>
                  <a:pt x="1381" y="0"/>
                </a:moveTo>
                <a:lnTo>
                  <a:pt x="1387" y="0"/>
                </a:lnTo>
                <a:lnTo>
                  <a:pt x="1387" y="2"/>
                </a:lnTo>
                <a:lnTo>
                  <a:pt x="1381" y="2"/>
                </a:lnTo>
                <a:lnTo>
                  <a:pt x="1381" y="0"/>
                </a:lnTo>
                <a:close/>
                <a:moveTo>
                  <a:pt x="1389" y="0"/>
                </a:moveTo>
                <a:lnTo>
                  <a:pt x="1395" y="0"/>
                </a:lnTo>
                <a:lnTo>
                  <a:pt x="1395" y="2"/>
                </a:lnTo>
                <a:lnTo>
                  <a:pt x="1389" y="2"/>
                </a:lnTo>
                <a:lnTo>
                  <a:pt x="1389" y="0"/>
                </a:lnTo>
                <a:close/>
                <a:moveTo>
                  <a:pt x="1397" y="0"/>
                </a:moveTo>
                <a:lnTo>
                  <a:pt x="1403" y="0"/>
                </a:lnTo>
                <a:lnTo>
                  <a:pt x="1403" y="2"/>
                </a:lnTo>
                <a:lnTo>
                  <a:pt x="1397" y="2"/>
                </a:lnTo>
                <a:lnTo>
                  <a:pt x="1397" y="0"/>
                </a:lnTo>
                <a:close/>
                <a:moveTo>
                  <a:pt x="1405" y="0"/>
                </a:moveTo>
                <a:lnTo>
                  <a:pt x="1411" y="0"/>
                </a:lnTo>
                <a:lnTo>
                  <a:pt x="1411" y="2"/>
                </a:lnTo>
                <a:lnTo>
                  <a:pt x="1405" y="2"/>
                </a:lnTo>
                <a:lnTo>
                  <a:pt x="1405" y="0"/>
                </a:lnTo>
                <a:close/>
                <a:moveTo>
                  <a:pt x="1413" y="0"/>
                </a:moveTo>
                <a:lnTo>
                  <a:pt x="1419" y="0"/>
                </a:lnTo>
                <a:lnTo>
                  <a:pt x="1419" y="2"/>
                </a:lnTo>
                <a:lnTo>
                  <a:pt x="1413" y="2"/>
                </a:lnTo>
                <a:lnTo>
                  <a:pt x="1413" y="0"/>
                </a:lnTo>
                <a:close/>
                <a:moveTo>
                  <a:pt x="1421" y="0"/>
                </a:moveTo>
                <a:lnTo>
                  <a:pt x="1427" y="0"/>
                </a:lnTo>
                <a:lnTo>
                  <a:pt x="1427" y="2"/>
                </a:lnTo>
                <a:lnTo>
                  <a:pt x="1421" y="2"/>
                </a:lnTo>
                <a:lnTo>
                  <a:pt x="1421" y="0"/>
                </a:lnTo>
                <a:close/>
                <a:moveTo>
                  <a:pt x="1429" y="0"/>
                </a:moveTo>
                <a:lnTo>
                  <a:pt x="1436" y="0"/>
                </a:lnTo>
                <a:lnTo>
                  <a:pt x="1436" y="2"/>
                </a:lnTo>
                <a:lnTo>
                  <a:pt x="1429" y="2"/>
                </a:lnTo>
                <a:lnTo>
                  <a:pt x="1429" y="0"/>
                </a:lnTo>
                <a:close/>
                <a:moveTo>
                  <a:pt x="1438" y="0"/>
                </a:moveTo>
                <a:lnTo>
                  <a:pt x="1444" y="0"/>
                </a:lnTo>
                <a:lnTo>
                  <a:pt x="1444" y="2"/>
                </a:lnTo>
                <a:lnTo>
                  <a:pt x="1438" y="2"/>
                </a:lnTo>
                <a:lnTo>
                  <a:pt x="1438" y="0"/>
                </a:lnTo>
                <a:close/>
                <a:moveTo>
                  <a:pt x="1446" y="0"/>
                </a:moveTo>
                <a:lnTo>
                  <a:pt x="1452" y="0"/>
                </a:lnTo>
                <a:lnTo>
                  <a:pt x="1452" y="2"/>
                </a:lnTo>
                <a:lnTo>
                  <a:pt x="1446" y="2"/>
                </a:lnTo>
                <a:lnTo>
                  <a:pt x="1446" y="0"/>
                </a:lnTo>
                <a:close/>
                <a:moveTo>
                  <a:pt x="1454" y="0"/>
                </a:moveTo>
                <a:lnTo>
                  <a:pt x="1460" y="0"/>
                </a:lnTo>
                <a:lnTo>
                  <a:pt x="1460" y="2"/>
                </a:lnTo>
                <a:lnTo>
                  <a:pt x="1454" y="2"/>
                </a:lnTo>
                <a:lnTo>
                  <a:pt x="1454" y="0"/>
                </a:lnTo>
                <a:close/>
                <a:moveTo>
                  <a:pt x="1462" y="0"/>
                </a:moveTo>
                <a:lnTo>
                  <a:pt x="1468" y="0"/>
                </a:lnTo>
                <a:lnTo>
                  <a:pt x="1468" y="2"/>
                </a:lnTo>
                <a:lnTo>
                  <a:pt x="1462" y="2"/>
                </a:lnTo>
                <a:lnTo>
                  <a:pt x="1462" y="0"/>
                </a:lnTo>
                <a:close/>
                <a:moveTo>
                  <a:pt x="1470" y="0"/>
                </a:moveTo>
                <a:lnTo>
                  <a:pt x="1476" y="0"/>
                </a:lnTo>
                <a:lnTo>
                  <a:pt x="1476" y="2"/>
                </a:lnTo>
                <a:lnTo>
                  <a:pt x="1470" y="2"/>
                </a:lnTo>
                <a:lnTo>
                  <a:pt x="1470" y="0"/>
                </a:lnTo>
                <a:close/>
                <a:moveTo>
                  <a:pt x="1478" y="0"/>
                </a:moveTo>
                <a:lnTo>
                  <a:pt x="1484" y="0"/>
                </a:lnTo>
                <a:lnTo>
                  <a:pt x="1484" y="2"/>
                </a:lnTo>
                <a:lnTo>
                  <a:pt x="1478" y="2"/>
                </a:lnTo>
                <a:lnTo>
                  <a:pt x="1478" y="0"/>
                </a:lnTo>
                <a:close/>
                <a:moveTo>
                  <a:pt x="1486" y="0"/>
                </a:moveTo>
                <a:lnTo>
                  <a:pt x="1492" y="0"/>
                </a:lnTo>
                <a:lnTo>
                  <a:pt x="1492" y="2"/>
                </a:lnTo>
                <a:lnTo>
                  <a:pt x="1486" y="2"/>
                </a:lnTo>
                <a:lnTo>
                  <a:pt x="1486" y="0"/>
                </a:lnTo>
                <a:close/>
                <a:moveTo>
                  <a:pt x="1494" y="0"/>
                </a:moveTo>
                <a:lnTo>
                  <a:pt x="1500" y="0"/>
                </a:lnTo>
                <a:lnTo>
                  <a:pt x="1500" y="2"/>
                </a:lnTo>
                <a:lnTo>
                  <a:pt x="1494" y="2"/>
                </a:lnTo>
                <a:lnTo>
                  <a:pt x="1494" y="0"/>
                </a:lnTo>
                <a:close/>
                <a:moveTo>
                  <a:pt x="1502" y="0"/>
                </a:moveTo>
                <a:lnTo>
                  <a:pt x="1508" y="0"/>
                </a:lnTo>
                <a:lnTo>
                  <a:pt x="1508" y="2"/>
                </a:lnTo>
                <a:lnTo>
                  <a:pt x="1502" y="2"/>
                </a:lnTo>
                <a:lnTo>
                  <a:pt x="1502" y="0"/>
                </a:lnTo>
                <a:close/>
                <a:moveTo>
                  <a:pt x="1510" y="0"/>
                </a:moveTo>
                <a:lnTo>
                  <a:pt x="1516" y="0"/>
                </a:lnTo>
                <a:lnTo>
                  <a:pt x="1516" y="2"/>
                </a:lnTo>
                <a:lnTo>
                  <a:pt x="1510" y="2"/>
                </a:lnTo>
                <a:lnTo>
                  <a:pt x="1510" y="0"/>
                </a:lnTo>
                <a:close/>
                <a:moveTo>
                  <a:pt x="1518" y="0"/>
                </a:moveTo>
                <a:lnTo>
                  <a:pt x="1524" y="0"/>
                </a:lnTo>
                <a:lnTo>
                  <a:pt x="1524" y="2"/>
                </a:lnTo>
                <a:lnTo>
                  <a:pt x="1518" y="2"/>
                </a:lnTo>
                <a:lnTo>
                  <a:pt x="1518" y="0"/>
                </a:lnTo>
                <a:close/>
                <a:moveTo>
                  <a:pt x="1526" y="0"/>
                </a:moveTo>
                <a:lnTo>
                  <a:pt x="1532" y="0"/>
                </a:lnTo>
                <a:lnTo>
                  <a:pt x="1532" y="2"/>
                </a:lnTo>
                <a:lnTo>
                  <a:pt x="1526" y="2"/>
                </a:lnTo>
                <a:lnTo>
                  <a:pt x="1526" y="0"/>
                </a:lnTo>
                <a:close/>
                <a:moveTo>
                  <a:pt x="1535" y="0"/>
                </a:moveTo>
                <a:lnTo>
                  <a:pt x="1541" y="0"/>
                </a:lnTo>
                <a:lnTo>
                  <a:pt x="1541" y="2"/>
                </a:lnTo>
                <a:lnTo>
                  <a:pt x="1535" y="2"/>
                </a:lnTo>
                <a:lnTo>
                  <a:pt x="1535" y="0"/>
                </a:lnTo>
                <a:close/>
                <a:moveTo>
                  <a:pt x="1543" y="0"/>
                </a:moveTo>
                <a:lnTo>
                  <a:pt x="1549" y="0"/>
                </a:lnTo>
                <a:lnTo>
                  <a:pt x="1549" y="2"/>
                </a:lnTo>
                <a:lnTo>
                  <a:pt x="1543" y="2"/>
                </a:lnTo>
                <a:lnTo>
                  <a:pt x="1543" y="0"/>
                </a:lnTo>
                <a:close/>
                <a:moveTo>
                  <a:pt x="1551" y="0"/>
                </a:moveTo>
                <a:lnTo>
                  <a:pt x="1557" y="0"/>
                </a:lnTo>
                <a:lnTo>
                  <a:pt x="1557" y="2"/>
                </a:lnTo>
                <a:lnTo>
                  <a:pt x="1551" y="2"/>
                </a:lnTo>
                <a:lnTo>
                  <a:pt x="1551" y="0"/>
                </a:lnTo>
                <a:close/>
                <a:moveTo>
                  <a:pt x="1559" y="0"/>
                </a:moveTo>
                <a:lnTo>
                  <a:pt x="1565" y="0"/>
                </a:lnTo>
                <a:lnTo>
                  <a:pt x="1565" y="2"/>
                </a:lnTo>
                <a:lnTo>
                  <a:pt x="1559" y="2"/>
                </a:lnTo>
                <a:lnTo>
                  <a:pt x="1559" y="0"/>
                </a:lnTo>
                <a:close/>
                <a:moveTo>
                  <a:pt x="1567" y="0"/>
                </a:moveTo>
                <a:lnTo>
                  <a:pt x="1573" y="0"/>
                </a:lnTo>
                <a:lnTo>
                  <a:pt x="1573" y="2"/>
                </a:lnTo>
                <a:lnTo>
                  <a:pt x="1567" y="2"/>
                </a:lnTo>
                <a:lnTo>
                  <a:pt x="1567" y="0"/>
                </a:lnTo>
                <a:close/>
                <a:moveTo>
                  <a:pt x="1575" y="0"/>
                </a:moveTo>
                <a:lnTo>
                  <a:pt x="1581" y="0"/>
                </a:lnTo>
                <a:lnTo>
                  <a:pt x="1581" y="2"/>
                </a:lnTo>
                <a:lnTo>
                  <a:pt x="1575" y="2"/>
                </a:lnTo>
                <a:lnTo>
                  <a:pt x="1575" y="0"/>
                </a:lnTo>
                <a:close/>
                <a:moveTo>
                  <a:pt x="1583" y="0"/>
                </a:moveTo>
                <a:lnTo>
                  <a:pt x="1589" y="0"/>
                </a:lnTo>
                <a:lnTo>
                  <a:pt x="1589" y="2"/>
                </a:lnTo>
                <a:lnTo>
                  <a:pt x="1583" y="2"/>
                </a:lnTo>
                <a:lnTo>
                  <a:pt x="1583" y="0"/>
                </a:lnTo>
                <a:close/>
                <a:moveTo>
                  <a:pt x="1591" y="0"/>
                </a:moveTo>
                <a:lnTo>
                  <a:pt x="1597" y="0"/>
                </a:lnTo>
                <a:lnTo>
                  <a:pt x="1597" y="2"/>
                </a:lnTo>
                <a:lnTo>
                  <a:pt x="1591" y="2"/>
                </a:lnTo>
                <a:lnTo>
                  <a:pt x="1591" y="0"/>
                </a:lnTo>
                <a:close/>
                <a:moveTo>
                  <a:pt x="1599" y="0"/>
                </a:moveTo>
                <a:lnTo>
                  <a:pt x="1605" y="0"/>
                </a:lnTo>
                <a:lnTo>
                  <a:pt x="1605" y="2"/>
                </a:lnTo>
                <a:lnTo>
                  <a:pt x="1599" y="2"/>
                </a:lnTo>
                <a:lnTo>
                  <a:pt x="1599" y="0"/>
                </a:lnTo>
                <a:close/>
                <a:moveTo>
                  <a:pt x="1607" y="0"/>
                </a:moveTo>
                <a:lnTo>
                  <a:pt x="1613" y="0"/>
                </a:lnTo>
                <a:lnTo>
                  <a:pt x="1613" y="2"/>
                </a:lnTo>
                <a:lnTo>
                  <a:pt x="1607" y="2"/>
                </a:lnTo>
                <a:lnTo>
                  <a:pt x="1607" y="0"/>
                </a:lnTo>
                <a:close/>
                <a:moveTo>
                  <a:pt x="1615" y="0"/>
                </a:moveTo>
                <a:lnTo>
                  <a:pt x="1621" y="0"/>
                </a:lnTo>
                <a:lnTo>
                  <a:pt x="1621" y="2"/>
                </a:lnTo>
                <a:lnTo>
                  <a:pt x="1615" y="2"/>
                </a:lnTo>
                <a:lnTo>
                  <a:pt x="1615" y="0"/>
                </a:lnTo>
                <a:close/>
                <a:moveTo>
                  <a:pt x="1623" y="0"/>
                </a:moveTo>
                <a:lnTo>
                  <a:pt x="1629" y="0"/>
                </a:lnTo>
                <a:lnTo>
                  <a:pt x="1629" y="2"/>
                </a:lnTo>
                <a:lnTo>
                  <a:pt x="1623" y="2"/>
                </a:lnTo>
                <a:lnTo>
                  <a:pt x="1623" y="0"/>
                </a:lnTo>
                <a:close/>
                <a:moveTo>
                  <a:pt x="1631" y="0"/>
                </a:moveTo>
                <a:lnTo>
                  <a:pt x="1637" y="0"/>
                </a:lnTo>
                <a:lnTo>
                  <a:pt x="1637" y="2"/>
                </a:lnTo>
                <a:lnTo>
                  <a:pt x="1631" y="2"/>
                </a:lnTo>
                <a:lnTo>
                  <a:pt x="1631" y="0"/>
                </a:lnTo>
                <a:close/>
                <a:moveTo>
                  <a:pt x="1640" y="0"/>
                </a:moveTo>
                <a:lnTo>
                  <a:pt x="1646" y="0"/>
                </a:lnTo>
                <a:lnTo>
                  <a:pt x="1646" y="2"/>
                </a:lnTo>
                <a:lnTo>
                  <a:pt x="1640" y="2"/>
                </a:lnTo>
                <a:lnTo>
                  <a:pt x="1640" y="0"/>
                </a:lnTo>
                <a:close/>
                <a:moveTo>
                  <a:pt x="1648" y="0"/>
                </a:moveTo>
                <a:lnTo>
                  <a:pt x="1654" y="0"/>
                </a:lnTo>
                <a:lnTo>
                  <a:pt x="1654" y="2"/>
                </a:lnTo>
                <a:lnTo>
                  <a:pt x="1648" y="2"/>
                </a:lnTo>
                <a:lnTo>
                  <a:pt x="1648" y="0"/>
                </a:lnTo>
                <a:close/>
                <a:moveTo>
                  <a:pt x="1656" y="0"/>
                </a:moveTo>
                <a:lnTo>
                  <a:pt x="1662" y="0"/>
                </a:lnTo>
                <a:lnTo>
                  <a:pt x="1662" y="2"/>
                </a:lnTo>
                <a:lnTo>
                  <a:pt x="1656" y="2"/>
                </a:lnTo>
                <a:lnTo>
                  <a:pt x="1656" y="0"/>
                </a:lnTo>
                <a:close/>
                <a:moveTo>
                  <a:pt x="1664" y="0"/>
                </a:moveTo>
                <a:lnTo>
                  <a:pt x="1670" y="0"/>
                </a:lnTo>
                <a:lnTo>
                  <a:pt x="1670" y="2"/>
                </a:lnTo>
                <a:lnTo>
                  <a:pt x="1664" y="2"/>
                </a:lnTo>
                <a:lnTo>
                  <a:pt x="1664" y="0"/>
                </a:lnTo>
                <a:close/>
                <a:moveTo>
                  <a:pt x="1672" y="0"/>
                </a:moveTo>
                <a:lnTo>
                  <a:pt x="1678" y="0"/>
                </a:lnTo>
                <a:lnTo>
                  <a:pt x="1678" y="2"/>
                </a:lnTo>
                <a:lnTo>
                  <a:pt x="1672" y="2"/>
                </a:lnTo>
                <a:lnTo>
                  <a:pt x="1672" y="0"/>
                </a:lnTo>
                <a:close/>
                <a:moveTo>
                  <a:pt x="1680" y="0"/>
                </a:moveTo>
                <a:lnTo>
                  <a:pt x="1686" y="0"/>
                </a:lnTo>
                <a:lnTo>
                  <a:pt x="1686" y="2"/>
                </a:lnTo>
                <a:lnTo>
                  <a:pt x="1680" y="2"/>
                </a:lnTo>
                <a:lnTo>
                  <a:pt x="1680" y="0"/>
                </a:lnTo>
                <a:close/>
                <a:moveTo>
                  <a:pt x="1688" y="0"/>
                </a:moveTo>
                <a:lnTo>
                  <a:pt x="1694" y="0"/>
                </a:lnTo>
                <a:lnTo>
                  <a:pt x="1694" y="2"/>
                </a:lnTo>
                <a:lnTo>
                  <a:pt x="1688" y="2"/>
                </a:lnTo>
                <a:lnTo>
                  <a:pt x="1688" y="0"/>
                </a:lnTo>
                <a:close/>
                <a:moveTo>
                  <a:pt x="1696" y="0"/>
                </a:moveTo>
                <a:lnTo>
                  <a:pt x="1702" y="0"/>
                </a:lnTo>
                <a:lnTo>
                  <a:pt x="1702" y="2"/>
                </a:lnTo>
                <a:lnTo>
                  <a:pt x="1696" y="2"/>
                </a:lnTo>
                <a:lnTo>
                  <a:pt x="1696" y="0"/>
                </a:lnTo>
                <a:close/>
                <a:moveTo>
                  <a:pt x="1704" y="0"/>
                </a:moveTo>
                <a:lnTo>
                  <a:pt x="1710" y="0"/>
                </a:lnTo>
                <a:lnTo>
                  <a:pt x="1710" y="2"/>
                </a:lnTo>
                <a:lnTo>
                  <a:pt x="1704" y="2"/>
                </a:lnTo>
                <a:lnTo>
                  <a:pt x="1704" y="0"/>
                </a:lnTo>
                <a:close/>
                <a:moveTo>
                  <a:pt x="1712" y="0"/>
                </a:moveTo>
                <a:lnTo>
                  <a:pt x="1718" y="0"/>
                </a:lnTo>
                <a:lnTo>
                  <a:pt x="1718" y="2"/>
                </a:lnTo>
                <a:lnTo>
                  <a:pt x="1712" y="2"/>
                </a:lnTo>
                <a:lnTo>
                  <a:pt x="1712" y="0"/>
                </a:lnTo>
                <a:close/>
                <a:moveTo>
                  <a:pt x="1720" y="0"/>
                </a:moveTo>
                <a:lnTo>
                  <a:pt x="1726" y="0"/>
                </a:lnTo>
                <a:lnTo>
                  <a:pt x="1726" y="2"/>
                </a:lnTo>
                <a:lnTo>
                  <a:pt x="1720" y="2"/>
                </a:lnTo>
                <a:lnTo>
                  <a:pt x="1720" y="0"/>
                </a:lnTo>
                <a:close/>
                <a:moveTo>
                  <a:pt x="1728" y="0"/>
                </a:moveTo>
                <a:lnTo>
                  <a:pt x="1734" y="0"/>
                </a:lnTo>
                <a:lnTo>
                  <a:pt x="1734" y="2"/>
                </a:lnTo>
                <a:lnTo>
                  <a:pt x="1728" y="2"/>
                </a:lnTo>
                <a:lnTo>
                  <a:pt x="1728" y="0"/>
                </a:lnTo>
                <a:close/>
                <a:moveTo>
                  <a:pt x="1736" y="0"/>
                </a:moveTo>
                <a:lnTo>
                  <a:pt x="1743" y="0"/>
                </a:lnTo>
                <a:lnTo>
                  <a:pt x="1743" y="2"/>
                </a:lnTo>
                <a:lnTo>
                  <a:pt x="1736" y="2"/>
                </a:lnTo>
                <a:lnTo>
                  <a:pt x="1736" y="0"/>
                </a:lnTo>
                <a:close/>
                <a:moveTo>
                  <a:pt x="1745" y="0"/>
                </a:moveTo>
                <a:lnTo>
                  <a:pt x="1751" y="0"/>
                </a:lnTo>
                <a:lnTo>
                  <a:pt x="1751" y="2"/>
                </a:lnTo>
                <a:lnTo>
                  <a:pt x="1745" y="2"/>
                </a:lnTo>
                <a:lnTo>
                  <a:pt x="1745" y="0"/>
                </a:lnTo>
                <a:close/>
                <a:moveTo>
                  <a:pt x="1753" y="0"/>
                </a:moveTo>
                <a:lnTo>
                  <a:pt x="1759" y="0"/>
                </a:lnTo>
                <a:lnTo>
                  <a:pt x="1759" y="2"/>
                </a:lnTo>
                <a:lnTo>
                  <a:pt x="1753" y="2"/>
                </a:lnTo>
                <a:lnTo>
                  <a:pt x="1753" y="0"/>
                </a:lnTo>
                <a:close/>
                <a:moveTo>
                  <a:pt x="1761" y="0"/>
                </a:moveTo>
                <a:lnTo>
                  <a:pt x="1767" y="0"/>
                </a:lnTo>
                <a:lnTo>
                  <a:pt x="1767" y="2"/>
                </a:lnTo>
                <a:lnTo>
                  <a:pt x="1761" y="2"/>
                </a:lnTo>
                <a:lnTo>
                  <a:pt x="1761" y="0"/>
                </a:lnTo>
                <a:close/>
                <a:moveTo>
                  <a:pt x="1769" y="0"/>
                </a:moveTo>
                <a:lnTo>
                  <a:pt x="1775" y="0"/>
                </a:lnTo>
                <a:lnTo>
                  <a:pt x="1775" y="2"/>
                </a:lnTo>
                <a:lnTo>
                  <a:pt x="1769" y="2"/>
                </a:lnTo>
                <a:lnTo>
                  <a:pt x="1769" y="0"/>
                </a:lnTo>
                <a:close/>
                <a:moveTo>
                  <a:pt x="1777" y="0"/>
                </a:moveTo>
                <a:lnTo>
                  <a:pt x="1783" y="0"/>
                </a:lnTo>
                <a:lnTo>
                  <a:pt x="1783" y="2"/>
                </a:lnTo>
                <a:lnTo>
                  <a:pt x="1777" y="2"/>
                </a:lnTo>
                <a:lnTo>
                  <a:pt x="1777" y="0"/>
                </a:lnTo>
                <a:close/>
                <a:moveTo>
                  <a:pt x="1785" y="0"/>
                </a:moveTo>
                <a:lnTo>
                  <a:pt x="1791" y="0"/>
                </a:lnTo>
                <a:lnTo>
                  <a:pt x="1791" y="2"/>
                </a:lnTo>
                <a:lnTo>
                  <a:pt x="1785" y="2"/>
                </a:lnTo>
                <a:lnTo>
                  <a:pt x="1785" y="0"/>
                </a:lnTo>
                <a:close/>
                <a:moveTo>
                  <a:pt x="1793" y="0"/>
                </a:moveTo>
                <a:lnTo>
                  <a:pt x="1799" y="0"/>
                </a:lnTo>
                <a:lnTo>
                  <a:pt x="1799" y="2"/>
                </a:lnTo>
                <a:lnTo>
                  <a:pt x="1793" y="2"/>
                </a:lnTo>
                <a:lnTo>
                  <a:pt x="1793" y="0"/>
                </a:lnTo>
                <a:close/>
                <a:moveTo>
                  <a:pt x="1801" y="0"/>
                </a:moveTo>
                <a:lnTo>
                  <a:pt x="1807" y="0"/>
                </a:lnTo>
                <a:lnTo>
                  <a:pt x="1807" y="2"/>
                </a:lnTo>
                <a:lnTo>
                  <a:pt x="1801" y="2"/>
                </a:lnTo>
                <a:lnTo>
                  <a:pt x="1801" y="0"/>
                </a:lnTo>
                <a:close/>
                <a:moveTo>
                  <a:pt x="1809" y="0"/>
                </a:moveTo>
                <a:lnTo>
                  <a:pt x="1815" y="0"/>
                </a:lnTo>
                <a:lnTo>
                  <a:pt x="1815" y="2"/>
                </a:lnTo>
                <a:lnTo>
                  <a:pt x="1809" y="2"/>
                </a:lnTo>
                <a:lnTo>
                  <a:pt x="1809" y="0"/>
                </a:lnTo>
                <a:close/>
                <a:moveTo>
                  <a:pt x="1817" y="0"/>
                </a:moveTo>
                <a:lnTo>
                  <a:pt x="1823" y="0"/>
                </a:lnTo>
                <a:lnTo>
                  <a:pt x="1823" y="2"/>
                </a:lnTo>
                <a:lnTo>
                  <a:pt x="1817" y="2"/>
                </a:lnTo>
                <a:lnTo>
                  <a:pt x="1817" y="0"/>
                </a:lnTo>
                <a:close/>
                <a:moveTo>
                  <a:pt x="1825" y="0"/>
                </a:moveTo>
                <a:lnTo>
                  <a:pt x="1831" y="0"/>
                </a:lnTo>
                <a:lnTo>
                  <a:pt x="1831" y="2"/>
                </a:lnTo>
                <a:lnTo>
                  <a:pt x="1825" y="2"/>
                </a:lnTo>
                <a:lnTo>
                  <a:pt x="1825" y="0"/>
                </a:lnTo>
                <a:close/>
                <a:moveTo>
                  <a:pt x="1833" y="0"/>
                </a:moveTo>
                <a:lnTo>
                  <a:pt x="1839" y="0"/>
                </a:lnTo>
                <a:lnTo>
                  <a:pt x="1839" y="2"/>
                </a:lnTo>
                <a:lnTo>
                  <a:pt x="1833" y="2"/>
                </a:lnTo>
                <a:lnTo>
                  <a:pt x="1833" y="0"/>
                </a:lnTo>
                <a:close/>
                <a:moveTo>
                  <a:pt x="1841" y="0"/>
                </a:moveTo>
                <a:lnTo>
                  <a:pt x="1848" y="0"/>
                </a:lnTo>
                <a:lnTo>
                  <a:pt x="1848" y="2"/>
                </a:lnTo>
                <a:lnTo>
                  <a:pt x="1841" y="2"/>
                </a:lnTo>
                <a:lnTo>
                  <a:pt x="1841" y="0"/>
                </a:lnTo>
                <a:close/>
                <a:moveTo>
                  <a:pt x="1850" y="0"/>
                </a:moveTo>
                <a:lnTo>
                  <a:pt x="1856" y="0"/>
                </a:lnTo>
                <a:lnTo>
                  <a:pt x="1856" y="2"/>
                </a:lnTo>
                <a:lnTo>
                  <a:pt x="1850" y="2"/>
                </a:lnTo>
                <a:lnTo>
                  <a:pt x="1850" y="0"/>
                </a:lnTo>
                <a:close/>
                <a:moveTo>
                  <a:pt x="1858" y="0"/>
                </a:moveTo>
                <a:lnTo>
                  <a:pt x="1864" y="0"/>
                </a:lnTo>
                <a:lnTo>
                  <a:pt x="1864" y="2"/>
                </a:lnTo>
                <a:lnTo>
                  <a:pt x="1858" y="2"/>
                </a:lnTo>
                <a:lnTo>
                  <a:pt x="1858" y="0"/>
                </a:lnTo>
                <a:close/>
                <a:moveTo>
                  <a:pt x="1866" y="0"/>
                </a:moveTo>
                <a:lnTo>
                  <a:pt x="1872" y="0"/>
                </a:lnTo>
                <a:lnTo>
                  <a:pt x="1872" y="2"/>
                </a:lnTo>
                <a:lnTo>
                  <a:pt x="1866" y="2"/>
                </a:lnTo>
                <a:lnTo>
                  <a:pt x="1866" y="0"/>
                </a:lnTo>
                <a:close/>
                <a:moveTo>
                  <a:pt x="1874" y="0"/>
                </a:moveTo>
                <a:lnTo>
                  <a:pt x="1880" y="0"/>
                </a:lnTo>
                <a:lnTo>
                  <a:pt x="1880" y="2"/>
                </a:lnTo>
                <a:lnTo>
                  <a:pt x="1874" y="2"/>
                </a:lnTo>
                <a:lnTo>
                  <a:pt x="1874" y="0"/>
                </a:lnTo>
                <a:close/>
                <a:moveTo>
                  <a:pt x="1882" y="0"/>
                </a:moveTo>
                <a:lnTo>
                  <a:pt x="1888" y="0"/>
                </a:lnTo>
                <a:lnTo>
                  <a:pt x="1888" y="2"/>
                </a:lnTo>
                <a:lnTo>
                  <a:pt x="1882" y="2"/>
                </a:lnTo>
                <a:lnTo>
                  <a:pt x="1882" y="0"/>
                </a:lnTo>
                <a:close/>
                <a:moveTo>
                  <a:pt x="1890" y="0"/>
                </a:moveTo>
                <a:lnTo>
                  <a:pt x="1896" y="0"/>
                </a:lnTo>
                <a:lnTo>
                  <a:pt x="1896" y="2"/>
                </a:lnTo>
                <a:lnTo>
                  <a:pt x="1890" y="2"/>
                </a:lnTo>
                <a:lnTo>
                  <a:pt x="1890" y="0"/>
                </a:lnTo>
                <a:close/>
                <a:moveTo>
                  <a:pt x="1898" y="0"/>
                </a:moveTo>
                <a:lnTo>
                  <a:pt x="1904" y="0"/>
                </a:lnTo>
                <a:lnTo>
                  <a:pt x="1904" y="2"/>
                </a:lnTo>
                <a:lnTo>
                  <a:pt x="1898" y="2"/>
                </a:lnTo>
                <a:lnTo>
                  <a:pt x="1898" y="0"/>
                </a:lnTo>
                <a:close/>
                <a:moveTo>
                  <a:pt x="1906" y="0"/>
                </a:moveTo>
                <a:lnTo>
                  <a:pt x="1912" y="0"/>
                </a:lnTo>
                <a:lnTo>
                  <a:pt x="1912" y="2"/>
                </a:lnTo>
                <a:lnTo>
                  <a:pt x="1906" y="2"/>
                </a:lnTo>
                <a:lnTo>
                  <a:pt x="1906" y="0"/>
                </a:lnTo>
                <a:close/>
                <a:moveTo>
                  <a:pt x="1914" y="0"/>
                </a:moveTo>
                <a:lnTo>
                  <a:pt x="1920" y="0"/>
                </a:lnTo>
                <a:lnTo>
                  <a:pt x="1920" y="2"/>
                </a:lnTo>
                <a:lnTo>
                  <a:pt x="1914" y="2"/>
                </a:lnTo>
                <a:lnTo>
                  <a:pt x="1914" y="0"/>
                </a:lnTo>
                <a:close/>
                <a:moveTo>
                  <a:pt x="1922" y="0"/>
                </a:moveTo>
                <a:lnTo>
                  <a:pt x="1928" y="0"/>
                </a:lnTo>
                <a:lnTo>
                  <a:pt x="1928" y="2"/>
                </a:lnTo>
                <a:lnTo>
                  <a:pt x="1922" y="2"/>
                </a:lnTo>
                <a:lnTo>
                  <a:pt x="1922" y="0"/>
                </a:lnTo>
                <a:close/>
                <a:moveTo>
                  <a:pt x="1930" y="0"/>
                </a:moveTo>
                <a:lnTo>
                  <a:pt x="1936" y="0"/>
                </a:lnTo>
                <a:lnTo>
                  <a:pt x="1936" y="2"/>
                </a:lnTo>
                <a:lnTo>
                  <a:pt x="1930" y="2"/>
                </a:lnTo>
                <a:lnTo>
                  <a:pt x="1930" y="0"/>
                </a:lnTo>
                <a:close/>
                <a:moveTo>
                  <a:pt x="1938" y="0"/>
                </a:moveTo>
                <a:lnTo>
                  <a:pt x="1944" y="0"/>
                </a:lnTo>
                <a:lnTo>
                  <a:pt x="1944" y="2"/>
                </a:lnTo>
                <a:lnTo>
                  <a:pt x="1938" y="2"/>
                </a:lnTo>
                <a:lnTo>
                  <a:pt x="1938" y="0"/>
                </a:lnTo>
                <a:close/>
                <a:moveTo>
                  <a:pt x="1946" y="0"/>
                </a:moveTo>
                <a:lnTo>
                  <a:pt x="1953" y="0"/>
                </a:lnTo>
                <a:lnTo>
                  <a:pt x="1953" y="2"/>
                </a:lnTo>
                <a:lnTo>
                  <a:pt x="1946" y="2"/>
                </a:lnTo>
                <a:lnTo>
                  <a:pt x="1946" y="0"/>
                </a:lnTo>
                <a:close/>
                <a:moveTo>
                  <a:pt x="1955" y="0"/>
                </a:moveTo>
                <a:lnTo>
                  <a:pt x="1961" y="0"/>
                </a:lnTo>
                <a:lnTo>
                  <a:pt x="1961" y="2"/>
                </a:lnTo>
                <a:lnTo>
                  <a:pt x="1955" y="2"/>
                </a:lnTo>
                <a:lnTo>
                  <a:pt x="1955" y="0"/>
                </a:lnTo>
                <a:close/>
                <a:moveTo>
                  <a:pt x="1963" y="0"/>
                </a:moveTo>
                <a:lnTo>
                  <a:pt x="1969" y="0"/>
                </a:lnTo>
                <a:lnTo>
                  <a:pt x="1969" y="2"/>
                </a:lnTo>
                <a:lnTo>
                  <a:pt x="1963" y="2"/>
                </a:lnTo>
                <a:lnTo>
                  <a:pt x="1963" y="0"/>
                </a:lnTo>
                <a:close/>
                <a:moveTo>
                  <a:pt x="1971" y="0"/>
                </a:moveTo>
                <a:lnTo>
                  <a:pt x="1977" y="0"/>
                </a:lnTo>
                <a:lnTo>
                  <a:pt x="1977" y="2"/>
                </a:lnTo>
                <a:lnTo>
                  <a:pt x="1971" y="2"/>
                </a:lnTo>
                <a:lnTo>
                  <a:pt x="1971" y="0"/>
                </a:lnTo>
                <a:close/>
                <a:moveTo>
                  <a:pt x="1979" y="0"/>
                </a:moveTo>
                <a:lnTo>
                  <a:pt x="1985" y="0"/>
                </a:lnTo>
                <a:lnTo>
                  <a:pt x="1985" y="2"/>
                </a:lnTo>
                <a:lnTo>
                  <a:pt x="1979" y="2"/>
                </a:lnTo>
                <a:lnTo>
                  <a:pt x="1979" y="0"/>
                </a:lnTo>
                <a:close/>
                <a:moveTo>
                  <a:pt x="1987" y="0"/>
                </a:moveTo>
                <a:lnTo>
                  <a:pt x="1993" y="0"/>
                </a:lnTo>
                <a:lnTo>
                  <a:pt x="1993" y="2"/>
                </a:lnTo>
                <a:lnTo>
                  <a:pt x="1987" y="2"/>
                </a:lnTo>
                <a:lnTo>
                  <a:pt x="1987" y="0"/>
                </a:lnTo>
                <a:close/>
                <a:moveTo>
                  <a:pt x="1995" y="0"/>
                </a:moveTo>
                <a:lnTo>
                  <a:pt x="2001" y="0"/>
                </a:lnTo>
                <a:lnTo>
                  <a:pt x="2001" y="2"/>
                </a:lnTo>
                <a:lnTo>
                  <a:pt x="1995" y="2"/>
                </a:lnTo>
                <a:lnTo>
                  <a:pt x="1995" y="0"/>
                </a:lnTo>
                <a:close/>
                <a:moveTo>
                  <a:pt x="2003" y="0"/>
                </a:moveTo>
                <a:lnTo>
                  <a:pt x="2009" y="0"/>
                </a:lnTo>
                <a:lnTo>
                  <a:pt x="2009" y="2"/>
                </a:lnTo>
                <a:lnTo>
                  <a:pt x="2003" y="2"/>
                </a:lnTo>
                <a:lnTo>
                  <a:pt x="2003" y="0"/>
                </a:lnTo>
                <a:close/>
                <a:moveTo>
                  <a:pt x="2011" y="0"/>
                </a:moveTo>
                <a:lnTo>
                  <a:pt x="2017" y="0"/>
                </a:lnTo>
                <a:lnTo>
                  <a:pt x="2017" y="2"/>
                </a:lnTo>
                <a:lnTo>
                  <a:pt x="2011" y="2"/>
                </a:lnTo>
                <a:lnTo>
                  <a:pt x="2011" y="0"/>
                </a:lnTo>
                <a:close/>
                <a:moveTo>
                  <a:pt x="2019" y="0"/>
                </a:moveTo>
                <a:lnTo>
                  <a:pt x="2025" y="0"/>
                </a:lnTo>
                <a:lnTo>
                  <a:pt x="2025" y="2"/>
                </a:lnTo>
                <a:lnTo>
                  <a:pt x="2019" y="2"/>
                </a:lnTo>
                <a:lnTo>
                  <a:pt x="2019" y="0"/>
                </a:lnTo>
                <a:close/>
                <a:moveTo>
                  <a:pt x="2027" y="0"/>
                </a:moveTo>
                <a:lnTo>
                  <a:pt x="2033" y="0"/>
                </a:lnTo>
                <a:lnTo>
                  <a:pt x="2033" y="2"/>
                </a:lnTo>
                <a:lnTo>
                  <a:pt x="2027" y="2"/>
                </a:lnTo>
                <a:lnTo>
                  <a:pt x="2027" y="0"/>
                </a:lnTo>
                <a:close/>
                <a:moveTo>
                  <a:pt x="2035" y="0"/>
                </a:moveTo>
                <a:lnTo>
                  <a:pt x="2041" y="0"/>
                </a:lnTo>
                <a:lnTo>
                  <a:pt x="2041" y="2"/>
                </a:lnTo>
                <a:lnTo>
                  <a:pt x="2035" y="2"/>
                </a:lnTo>
                <a:lnTo>
                  <a:pt x="2035" y="0"/>
                </a:lnTo>
                <a:close/>
                <a:moveTo>
                  <a:pt x="2043" y="0"/>
                </a:moveTo>
                <a:lnTo>
                  <a:pt x="2049" y="0"/>
                </a:lnTo>
                <a:lnTo>
                  <a:pt x="2049" y="2"/>
                </a:lnTo>
                <a:lnTo>
                  <a:pt x="2043" y="2"/>
                </a:lnTo>
                <a:lnTo>
                  <a:pt x="2043" y="0"/>
                </a:lnTo>
                <a:close/>
                <a:moveTo>
                  <a:pt x="2051" y="0"/>
                </a:moveTo>
                <a:lnTo>
                  <a:pt x="2058" y="0"/>
                </a:lnTo>
                <a:lnTo>
                  <a:pt x="2058" y="2"/>
                </a:lnTo>
                <a:lnTo>
                  <a:pt x="2051" y="2"/>
                </a:lnTo>
                <a:lnTo>
                  <a:pt x="2051" y="0"/>
                </a:lnTo>
                <a:close/>
                <a:moveTo>
                  <a:pt x="2060" y="0"/>
                </a:moveTo>
                <a:lnTo>
                  <a:pt x="2066" y="0"/>
                </a:lnTo>
                <a:lnTo>
                  <a:pt x="2066" y="2"/>
                </a:lnTo>
                <a:lnTo>
                  <a:pt x="2060" y="2"/>
                </a:lnTo>
                <a:lnTo>
                  <a:pt x="2060" y="0"/>
                </a:lnTo>
                <a:close/>
                <a:moveTo>
                  <a:pt x="2068" y="0"/>
                </a:moveTo>
                <a:lnTo>
                  <a:pt x="2074" y="0"/>
                </a:lnTo>
                <a:lnTo>
                  <a:pt x="2074" y="2"/>
                </a:lnTo>
                <a:lnTo>
                  <a:pt x="2068" y="2"/>
                </a:lnTo>
                <a:lnTo>
                  <a:pt x="2068" y="0"/>
                </a:lnTo>
                <a:close/>
                <a:moveTo>
                  <a:pt x="2076" y="0"/>
                </a:moveTo>
                <a:lnTo>
                  <a:pt x="2082" y="0"/>
                </a:lnTo>
                <a:lnTo>
                  <a:pt x="2082" y="2"/>
                </a:lnTo>
                <a:lnTo>
                  <a:pt x="2076" y="2"/>
                </a:lnTo>
                <a:lnTo>
                  <a:pt x="2076" y="0"/>
                </a:lnTo>
                <a:close/>
                <a:moveTo>
                  <a:pt x="2084" y="0"/>
                </a:moveTo>
                <a:lnTo>
                  <a:pt x="2090" y="0"/>
                </a:lnTo>
                <a:lnTo>
                  <a:pt x="2090" y="2"/>
                </a:lnTo>
                <a:lnTo>
                  <a:pt x="2084" y="2"/>
                </a:lnTo>
                <a:lnTo>
                  <a:pt x="2084" y="0"/>
                </a:lnTo>
                <a:close/>
                <a:moveTo>
                  <a:pt x="2092" y="0"/>
                </a:moveTo>
                <a:lnTo>
                  <a:pt x="2098" y="0"/>
                </a:lnTo>
                <a:lnTo>
                  <a:pt x="2098" y="2"/>
                </a:lnTo>
                <a:lnTo>
                  <a:pt x="2092" y="2"/>
                </a:lnTo>
                <a:lnTo>
                  <a:pt x="2092" y="0"/>
                </a:lnTo>
                <a:close/>
                <a:moveTo>
                  <a:pt x="2100" y="0"/>
                </a:moveTo>
                <a:lnTo>
                  <a:pt x="2106" y="0"/>
                </a:lnTo>
                <a:lnTo>
                  <a:pt x="2106" y="2"/>
                </a:lnTo>
                <a:lnTo>
                  <a:pt x="2100" y="2"/>
                </a:lnTo>
                <a:lnTo>
                  <a:pt x="2100" y="0"/>
                </a:lnTo>
                <a:close/>
                <a:moveTo>
                  <a:pt x="2108" y="0"/>
                </a:moveTo>
                <a:lnTo>
                  <a:pt x="2114" y="0"/>
                </a:lnTo>
                <a:lnTo>
                  <a:pt x="2114" y="2"/>
                </a:lnTo>
                <a:lnTo>
                  <a:pt x="2108" y="2"/>
                </a:lnTo>
                <a:lnTo>
                  <a:pt x="2108" y="0"/>
                </a:lnTo>
                <a:close/>
                <a:moveTo>
                  <a:pt x="2116" y="0"/>
                </a:moveTo>
                <a:lnTo>
                  <a:pt x="2122" y="0"/>
                </a:lnTo>
                <a:lnTo>
                  <a:pt x="2122" y="2"/>
                </a:lnTo>
                <a:lnTo>
                  <a:pt x="2116" y="2"/>
                </a:lnTo>
                <a:lnTo>
                  <a:pt x="2116" y="0"/>
                </a:lnTo>
                <a:close/>
                <a:moveTo>
                  <a:pt x="2124" y="0"/>
                </a:moveTo>
                <a:lnTo>
                  <a:pt x="2130" y="0"/>
                </a:lnTo>
                <a:lnTo>
                  <a:pt x="2130" y="2"/>
                </a:lnTo>
                <a:lnTo>
                  <a:pt x="2124" y="2"/>
                </a:lnTo>
                <a:lnTo>
                  <a:pt x="2124" y="0"/>
                </a:lnTo>
                <a:close/>
                <a:moveTo>
                  <a:pt x="2132" y="0"/>
                </a:moveTo>
                <a:lnTo>
                  <a:pt x="2138" y="0"/>
                </a:lnTo>
                <a:lnTo>
                  <a:pt x="2138" y="2"/>
                </a:lnTo>
                <a:lnTo>
                  <a:pt x="2132" y="2"/>
                </a:lnTo>
                <a:lnTo>
                  <a:pt x="2132" y="0"/>
                </a:lnTo>
                <a:close/>
                <a:moveTo>
                  <a:pt x="2140" y="0"/>
                </a:moveTo>
                <a:lnTo>
                  <a:pt x="2146" y="0"/>
                </a:lnTo>
                <a:lnTo>
                  <a:pt x="2146" y="2"/>
                </a:lnTo>
                <a:lnTo>
                  <a:pt x="2140" y="2"/>
                </a:lnTo>
                <a:lnTo>
                  <a:pt x="2140" y="0"/>
                </a:lnTo>
                <a:close/>
                <a:moveTo>
                  <a:pt x="2148" y="0"/>
                </a:moveTo>
                <a:lnTo>
                  <a:pt x="2154" y="0"/>
                </a:lnTo>
                <a:lnTo>
                  <a:pt x="2154" y="2"/>
                </a:lnTo>
                <a:lnTo>
                  <a:pt x="2148" y="2"/>
                </a:lnTo>
                <a:lnTo>
                  <a:pt x="2148" y="0"/>
                </a:lnTo>
                <a:close/>
                <a:moveTo>
                  <a:pt x="2157" y="0"/>
                </a:moveTo>
                <a:lnTo>
                  <a:pt x="2163" y="0"/>
                </a:lnTo>
                <a:lnTo>
                  <a:pt x="2163" y="2"/>
                </a:lnTo>
                <a:lnTo>
                  <a:pt x="2157" y="2"/>
                </a:lnTo>
                <a:lnTo>
                  <a:pt x="2157" y="0"/>
                </a:lnTo>
                <a:close/>
                <a:moveTo>
                  <a:pt x="2165" y="0"/>
                </a:moveTo>
                <a:lnTo>
                  <a:pt x="2171" y="0"/>
                </a:lnTo>
                <a:lnTo>
                  <a:pt x="2171" y="2"/>
                </a:lnTo>
                <a:lnTo>
                  <a:pt x="2165" y="2"/>
                </a:lnTo>
                <a:lnTo>
                  <a:pt x="2165" y="0"/>
                </a:lnTo>
                <a:close/>
                <a:moveTo>
                  <a:pt x="2173" y="0"/>
                </a:moveTo>
                <a:lnTo>
                  <a:pt x="2179" y="0"/>
                </a:lnTo>
                <a:lnTo>
                  <a:pt x="2179" y="2"/>
                </a:lnTo>
                <a:lnTo>
                  <a:pt x="2173" y="2"/>
                </a:lnTo>
                <a:lnTo>
                  <a:pt x="2173" y="0"/>
                </a:lnTo>
                <a:close/>
                <a:moveTo>
                  <a:pt x="2181" y="0"/>
                </a:moveTo>
                <a:lnTo>
                  <a:pt x="2187" y="0"/>
                </a:lnTo>
                <a:lnTo>
                  <a:pt x="2187" y="2"/>
                </a:lnTo>
                <a:lnTo>
                  <a:pt x="2181" y="2"/>
                </a:lnTo>
                <a:lnTo>
                  <a:pt x="2181" y="0"/>
                </a:lnTo>
                <a:close/>
                <a:moveTo>
                  <a:pt x="2189" y="0"/>
                </a:moveTo>
                <a:lnTo>
                  <a:pt x="2195" y="0"/>
                </a:lnTo>
                <a:lnTo>
                  <a:pt x="2195" y="2"/>
                </a:lnTo>
                <a:lnTo>
                  <a:pt x="2189" y="2"/>
                </a:lnTo>
                <a:lnTo>
                  <a:pt x="2189" y="0"/>
                </a:lnTo>
                <a:close/>
                <a:moveTo>
                  <a:pt x="2197" y="0"/>
                </a:moveTo>
                <a:lnTo>
                  <a:pt x="2203" y="0"/>
                </a:lnTo>
                <a:lnTo>
                  <a:pt x="2203" y="2"/>
                </a:lnTo>
                <a:lnTo>
                  <a:pt x="2197" y="2"/>
                </a:lnTo>
                <a:lnTo>
                  <a:pt x="2197" y="0"/>
                </a:lnTo>
                <a:close/>
                <a:moveTo>
                  <a:pt x="2205" y="0"/>
                </a:moveTo>
                <a:lnTo>
                  <a:pt x="2211" y="0"/>
                </a:lnTo>
                <a:lnTo>
                  <a:pt x="2211" y="2"/>
                </a:lnTo>
                <a:lnTo>
                  <a:pt x="2205" y="2"/>
                </a:lnTo>
                <a:lnTo>
                  <a:pt x="2205" y="0"/>
                </a:lnTo>
                <a:close/>
                <a:moveTo>
                  <a:pt x="2213" y="0"/>
                </a:moveTo>
                <a:lnTo>
                  <a:pt x="2219" y="0"/>
                </a:lnTo>
                <a:lnTo>
                  <a:pt x="2219" y="2"/>
                </a:lnTo>
                <a:lnTo>
                  <a:pt x="2213" y="2"/>
                </a:lnTo>
                <a:lnTo>
                  <a:pt x="2213" y="0"/>
                </a:lnTo>
                <a:close/>
                <a:moveTo>
                  <a:pt x="2221" y="0"/>
                </a:moveTo>
                <a:lnTo>
                  <a:pt x="2227" y="0"/>
                </a:lnTo>
                <a:lnTo>
                  <a:pt x="2227" y="2"/>
                </a:lnTo>
                <a:lnTo>
                  <a:pt x="2221" y="2"/>
                </a:lnTo>
                <a:lnTo>
                  <a:pt x="2221" y="0"/>
                </a:lnTo>
                <a:close/>
                <a:moveTo>
                  <a:pt x="2229" y="0"/>
                </a:moveTo>
                <a:lnTo>
                  <a:pt x="2235" y="0"/>
                </a:lnTo>
                <a:lnTo>
                  <a:pt x="2235" y="2"/>
                </a:lnTo>
                <a:lnTo>
                  <a:pt x="2229" y="2"/>
                </a:lnTo>
                <a:lnTo>
                  <a:pt x="2229" y="0"/>
                </a:lnTo>
                <a:close/>
                <a:moveTo>
                  <a:pt x="2237" y="0"/>
                </a:moveTo>
                <a:lnTo>
                  <a:pt x="2243" y="0"/>
                </a:lnTo>
                <a:lnTo>
                  <a:pt x="2243" y="2"/>
                </a:lnTo>
                <a:lnTo>
                  <a:pt x="2237" y="2"/>
                </a:lnTo>
                <a:lnTo>
                  <a:pt x="2237" y="0"/>
                </a:lnTo>
                <a:close/>
                <a:moveTo>
                  <a:pt x="2245" y="0"/>
                </a:moveTo>
                <a:lnTo>
                  <a:pt x="2251" y="0"/>
                </a:lnTo>
                <a:lnTo>
                  <a:pt x="2251" y="2"/>
                </a:lnTo>
                <a:lnTo>
                  <a:pt x="2245" y="2"/>
                </a:lnTo>
                <a:lnTo>
                  <a:pt x="2245" y="0"/>
                </a:lnTo>
                <a:close/>
                <a:moveTo>
                  <a:pt x="2253" y="0"/>
                </a:moveTo>
                <a:lnTo>
                  <a:pt x="2260" y="0"/>
                </a:lnTo>
                <a:lnTo>
                  <a:pt x="2260" y="2"/>
                </a:lnTo>
                <a:lnTo>
                  <a:pt x="2253" y="2"/>
                </a:lnTo>
                <a:lnTo>
                  <a:pt x="2253" y="0"/>
                </a:lnTo>
                <a:close/>
                <a:moveTo>
                  <a:pt x="2262" y="0"/>
                </a:moveTo>
                <a:lnTo>
                  <a:pt x="2268" y="0"/>
                </a:lnTo>
                <a:lnTo>
                  <a:pt x="2268" y="2"/>
                </a:lnTo>
                <a:lnTo>
                  <a:pt x="2262" y="2"/>
                </a:lnTo>
                <a:lnTo>
                  <a:pt x="2262" y="0"/>
                </a:lnTo>
                <a:close/>
                <a:moveTo>
                  <a:pt x="2270" y="0"/>
                </a:moveTo>
                <a:lnTo>
                  <a:pt x="2276" y="0"/>
                </a:lnTo>
                <a:lnTo>
                  <a:pt x="2276" y="2"/>
                </a:lnTo>
                <a:lnTo>
                  <a:pt x="2270" y="2"/>
                </a:lnTo>
                <a:lnTo>
                  <a:pt x="2270" y="0"/>
                </a:lnTo>
                <a:close/>
                <a:moveTo>
                  <a:pt x="2278" y="0"/>
                </a:moveTo>
                <a:lnTo>
                  <a:pt x="2284" y="0"/>
                </a:lnTo>
                <a:lnTo>
                  <a:pt x="2284" y="2"/>
                </a:lnTo>
                <a:lnTo>
                  <a:pt x="2278" y="2"/>
                </a:lnTo>
                <a:lnTo>
                  <a:pt x="2278" y="0"/>
                </a:lnTo>
                <a:close/>
                <a:moveTo>
                  <a:pt x="2286" y="0"/>
                </a:moveTo>
                <a:lnTo>
                  <a:pt x="2292" y="0"/>
                </a:lnTo>
                <a:lnTo>
                  <a:pt x="2292" y="2"/>
                </a:lnTo>
                <a:lnTo>
                  <a:pt x="2286" y="2"/>
                </a:lnTo>
                <a:lnTo>
                  <a:pt x="2286" y="0"/>
                </a:lnTo>
                <a:close/>
                <a:moveTo>
                  <a:pt x="2294" y="0"/>
                </a:moveTo>
                <a:lnTo>
                  <a:pt x="2300" y="0"/>
                </a:lnTo>
                <a:lnTo>
                  <a:pt x="2300" y="2"/>
                </a:lnTo>
                <a:lnTo>
                  <a:pt x="2294" y="2"/>
                </a:lnTo>
                <a:lnTo>
                  <a:pt x="2294" y="0"/>
                </a:lnTo>
                <a:close/>
                <a:moveTo>
                  <a:pt x="2302" y="0"/>
                </a:moveTo>
                <a:lnTo>
                  <a:pt x="2308" y="0"/>
                </a:lnTo>
                <a:lnTo>
                  <a:pt x="2308" y="2"/>
                </a:lnTo>
                <a:lnTo>
                  <a:pt x="2302" y="2"/>
                </a:lnTo>
                <a:lnTo>
                  <a:pt x="2302" y="0"/>
                </a:lnTo>
                <a:close/>
                <a:moveTo>
                  <a:pt x="2310" y="0"/>
                </a:moveTo>
                <a:lnTo>
                  <a:pt x="2316" y="0"/>
                </a:lnTo>
                <a:lnTo>
                  <a:pt x="2316" y="2"/>
                </a:lnTo>
                <a:lnTo>
                  <a:pt x="2310" y="2"/>
                </a:lnTo>
                <a:lnTo>
                  <a:pt x="2310" y="0"/>
                </a:lnTo>
                <a:close/>
                <a:moveTo>
                  <a:pt x="2318" y="0"/>
                </a:moveTo>
                <a:lnTo>
                  <a:pt x="2324" y="0"/>
                </a:lnTo>
                <a:lnTo>
                  <a:pt x="2324" y="2"/>
                </a:lnTo>
                <a:lnTo>
                  <a:pt x="2318" y="2"/>
                </a:lnTo>
                <a:lnTo>
                  <a:pt x="2318" y="0"/>
                </a:lnTo>
                <a:close/>
                <a:moveTo>
                  <a:pt x="2326" y="0"/>
                </a:moveTo>
                <a:lnTo>
                  <a:pt x="2332" y="0"/>
                </a:lnTo>
                <a:lnTo>
                  <a:pt x="2332" y="2"/>
                </a:lnTo>
                <a:lnTo>
                  <a:pt x="2326" y="2"/>
                </a:lnTo>
                <a:lnTo>
                  <a:pt x="2326" y="0"/>
                </a:lnTo>
                <a:close/>
                <a:moveTo>
                  <a:pt x="2334" y="0"/>
                </a:moveTo>
                <a:lnTo>
                  <a:pt x="2340" y="0"/>
                </a:lnTo>
                <a:lnTo>
                  <a:pt x="2340" y="2"/>
                </a:lnTo>
                <a:lnTo>
                  <a:pt x="2334" y="2"/>
                </a:lnTo>
                <a:lnTo>
                  <a:pt x="2334" y="0"/>
                </a:lnTo>
                <a:close/>
                <a:moveTo>
                  <a:pt x="2342" y="0"/>
                </a:moveTo>
                <a:lnTo>
                  <a:pt x="2348" y="0"/>
                </a:lnTo>
                <a:lnTo>
                  <a:pt x="2348" y="2"/>
                </a:lnTo>
                <a:lnTo>
                  <a:pt x="2342" y="2"/>
                </a:lnTo>
                <a:lnTo>
                  <a:pt x="2342" y="0"/>
                </a:lnTo>
                <a:close/>
                <a:moveTo>
                  <a:pt x="2350" y="0"/>
                </a:moveTo>
                <a:lnTo>
                  <a:pt x="2356" y="0"/>
                </a:lnTo>
                <a:lnTo>
                  <a:pt x="2356" y="2"/>
                </a:lnTo>
                <a:lnTo>
                  <a:pt x="2350" y="2"/>
                </a:lnTo>
                <a:lnTo>
                  <a:pt x="2350" y="0"/>
                </a:lnTo>
                <a:close/>
                <a:moveTo>
                  <a:pt x="2358" y="0"/>
                </a:moveTo>
                <a:lnTo>
                  <a:pt x="2365" y="0"/>
                </a:lnTo>
                <a:lnTo>
                  <a:pt x="2365" y="2"/>
                </a:lnTo>
                <a:lnTo>
                  <a:pt x="2358" y="2"/>
                </a:lnTo>
                <a:lnTo>
                  <a:pt x="2358" y="0"/>
                </a:lnTo>
                <a:close/>
                <a:moveTo>
                  <a:pt x="2367" y="0"/>
                </a:moveTo>
                <a:lnTo>
                  <a:pt x="2373" y="0"/>
                </a:lnTo>
                <a:lnTo>
                  <a:pt x="2373" y="2"/>
                </a:lnTo>
                <a:lnTo>
                  <a:pt x="2367" y="2"/>
                </a:lnTo>
                <a:lnTo>
                  <a:pt x="2367" y="0"/>
                </a:lnTo>
                <a:close/>
                <a:moveTo>
                  <a:pt x="2375" y="0"/>
                </a:moveTo>
                <a:lnTo>
                  <a:pt x="2381" y="0"/>
                </a:lnTo>
                <a:lnTo>
                  <a:pt x="2381" y="2"/>
                </a:lnTo>
                <a:lnTo>
                  <a:pt x="2375" y="2"/>
                </a:lnTo>
                <a:lnTo>
                  <a:pt x="2375" y="0"/>
                </a:lnTo>
                <a:close/>
                <a:moveTo>
                  <a:pt x="2383" y="0"/>
                </a:moveTo>
                <a:lnTo>
                  <a:pt x="2389" y="0"/>
                </a:lnTo>
                <a:lnTo>
                  <a:pt x="2389" y="2"/>
                </a:lnTo>
                <a:lnTo>
                  <a:pt x="2383" y="2"/>
                </a:lnTo>
                <a:lnTo>
                  <a:pt x="2383" y="0"/>
                </a:lnTo>
                <a:close/>
                <a:moveTo>
                  <a:pt x="2391" y="0"/>
                </a:moveTo>
                <a:lnTo>
                  <a:pt x="2397" y="0"/>
                </a:lnTo>
                <a:lnTo>
                  <a:pt x="2397" y="2"/>
                </a:lnTo>
                <a:lnTo>
                  <a:pt x="2391" y="2"/>
                </a:lnTo>
                <a:lnTo>
                  <a:pt x="2391" y="0"/>
                </a:lnTo>
                <a:close/>
                <a:moveTo>
                  <a:pt x="2399" y="0"/>
                </a:moveTo>
                <a:lnTo>
                  <a:pt x="2405" y="0"/>
                </a:lnTo>
                <a:lnTo>
                  <a:pt x="2405" y="2"/>
                </a:lnTo>
                <a:lnTo>
                  <a:pt x="2399" y="2"/>
                </a:lnTo>
                <a:lnTo>
                  <a:pt x="2399" y="0"/>
                </a:lnTo>
                <a:close/>
                <a:moveTo>
                  <a:pt x="2407" y="0"/>
                </a:moveTo>
                <a:lnTo>
                  <a:pt x="2413" y="0"/>
                </a:lnTo>
                <a:lnTo>
                  <a:pt x="2413" y="2"/>
                </a:lnTo>
                <a:lnTo>
                  <a:pt x="2407" y="2"/>
                </a:lnTo>
                <a:lnTo>
                  <a:pt x="2407" y="0"/>
                </a:lnTo>
                <a:close/>
                <a:moveTo>
                  <a:pt x="2415" y="0"/>
                </a:moveTo>
                <a:lnTo>
                  <a:pt x="2421" y="0"/>
                </a:lnTo>
                <a:lnTo>
                  <a:pt x="2421" y="2"/>
                </a:lnTo>
                <a:lnTo>
                  <a:pt x="2415" y="2"/>
                </a:lnTo>
                <a:lnTo>
                  <a:pt x="2415" y="0"/>
                </a:lnTo>
                <a:close/>
                <a:moveTo>
                  <a:pt x="2423" y="0"/>
                </a:moveTo>
                <a:lnTo>
                  <a:pt x="2429" y="0"/>
                </a:lnTo>
                <a:lnTo>
                  <a:pt x="2429" y="2"/>
                </a:lnTo>
                <a:lnTo>
                  <a:pt x="2423" y="2"/>
                </a:lnTo>
                <a:lnTo>
                  <a:pt x="2423" y="0"/>
                </a:lnTo>
                <a:close/>
                <a:moveTo>
                  <a:pt x="2431" y="0"/>
                </a:moveTo>
                <a:lnTo>
                  <a:pt x="2437" y="0"/>
                </a:lnTo>
                <a:lnTo>
                  <a:pt x="2437" y="2"/>
                </a:lnTo>
                <a:lnTo>
                  <a:pt x="2431" y="2"/>
                </a:lnTo>
                <a:lnTo>
                  <a:pt x="2431" y="0"/>
                </a:lnTo>
                <a:close/>
                <a:moveTo>
                  <a:pt x="2439" y="0"/>
                </a:moveTo>
                <a:lnTo>
                  <a:pt x="2445" y="0"/>
                </a:lnTo>
                <a:lnTo>
                  <a:pt x="2445" y="2"/>
                </a:lnTo>
                <a:lnTo>
                  <a:pt x="2439" y="2"/>
                </a:lnTo>
                <a:lnTo>
                  <a:pt x="2439" y="0"/>
                </a:lnTo>
                <a:close/>
                <a:moveTo>
                  <a:pt x="2447" y="0"/>
                </a:moveTo>
                <a:lnTo>
                  <a:pt x="2453" y="0"/>
                </a:lnTo>
                <a:lnTo>
                  <a:pt x="2453" y="2"/>
                </a:lnTo>
                <a:lnTo>
                  <a:pt x="2447" y="2"/>
                </a:lnTo>
                <a:lnTo>
                  <a:pt x="2447" y="0"/>
                </a:lnTo>
                <a:close/>
                <a:moveTo>
                  <a:pt x="2455" y="0"/>
                </a:moveTo>
                <a:lnTo>
                  <a:pt x="2461" y="0"/>
                </a:lnTo>
                <a:lnTo>
                  <a:pt x="2461" y="2"/>
                </a:lnTo>
                <a:lnTo>
                  <a:pt x="2455" y="2"/>
                </a:lnTo>
                <a:lnTo>
                  <a:pt x="2455" y="0"/>
                </a:lnTo>
                <a:close/>
                <a:moveTo>
                  <a:pt x="2463" y="0"/>
                </a:moveTo>
                <a:lnTo>
                  <a:pt x="2470" y="0"/>
                </a:lnTo>
                <a:lnTo>
                  <a:pt x="2470" y="2"/>
                </a:lnTo>
                <a:lnTo>
                  <a:pt x="2463" y="2"/>
                </a:lnTo>
                <a:lnTo>
                  <a:pt x="2463" y="0"/>
                </a:lnTo>
                <a:close/>
                <a:moveTo>
                  <a:pt x="2472" y="0"/>
                </a:moveTo>
                <a:lnTo>
                  <a:pt x="2478" y="0"/>
                </a:lnTo>
                <a:lnTo>
                  <a:pt x="2478" y="2"/>
                </a:lnTo>
                <a:lnTo>
                  <a:pt x="2472" y="2"/>
                </a:lnTo>
                <a:lnTo>
                  <a:pt x="2472" y="0"/>
                </a:lnTo>
                <a:close/>
                <a:moveTo>
                  <a:pt x="2480" y="0"/>
                </a:moveTo>
                <a:lnTo>
                  <a:pt x="2486" y="0"/>
                </a:lnTo>
                <a:lnTo>
                  <a:pt x="2486" y="2"/>
                </a:lnTo>
                <a:lnTo>
                  <a:pt x="2480" y="2"/>
                </a:lnTo>
                <a:lnTo>
                  <a:pt x="2480" y="0"/>
                </a:lnTo>
                <a:close/>
                <a:moveTo>
                  <a:pt x="2488" y="0"/>
                </a:moveTo>
                <a:lnTo>
                  <a:pt x="2494" y="0"/>
                </a:lnTo>
                <a:lnTo>
                  <a:pt x="2494" y="2"/>
                </a:lnTo>
                <a:lnTo>
                  <a:pt x="2488" y="2"/>
                </a:lnTo>
                <a:lnTo>
                  <a:pt x="2488" y="0"/>
                </a:lnTo>
                <a:close/>
                <a:moveTo>
                  <a:pt x="2496" y="0"/>
                </a:moveTo>
                <a:lnTo>
                  <a:pt x="2502" y="0"/>
                </a:lnTo>
                <a:lnTo>
                  <a:pt x="2502" y="2"/>
                </a:lnTo>
                <a:lnTo>
                  <a:pt x="2496" y="2"/>
                </a:lnTo>
                <a:lnTo>
                  <a:pt x="2496" y="0"/>
                </a:lnTo>
                <a:close/>
                <a:moveTo>
                  <a:pt x="2504" y="0"/>
                </a:moveTo>
                <a:lnTo>
                  <a:pt x="2510" y="0"/>
                </a:lnTo>
                <a:lnTo>
                  <a:pt x="2510" y="2"/>
                </a:lnTo>
                <a:lnTo>
                  <a:pt x="2504" y="2"/>
                </a:lnTo>
                <a:lnTo>
                  <a:pt x="2504" y="0"/>
                </a:lnTo>
                <a:close/>
                <a:moveTo>
                  <a:pt x="2512" y="0"/>
                </a:moveTo>
                <a:lnTo>
                  <a:pt x="2518" y="0"/>
                </a:lnTo>
                <a:lnTo>
                  <a:pt x="2518" y="2"/>
                </a:lnTo>
                <a:lnTo>
                  <a:pt x="2512" y="2"/>
                </a:lnTo>
                <a:lnTo>
                  <a:pt x="2512" y="0"/>
                </a:lnTo>
                <a:close/>
                <a:moveTo>
                  <a:pt x="2520" y="0"/>
                </a:moveTo>
                <a:lnTo>
                  <a:pt x="2526" y="0"/>
                </a:lnTo>
                <a:lnTo>
                  <a:pt x="2526" y="2"/>
                </a:lnTo>
                <a:lnTo>
                  <a:pt x="2520" y="2"/>
                </a:lnTo>
                <a:lnTo>
                  <a:pt x="2520" y="0"/>
                </a:lnTo>
                <a:close/>
                <a:moveTo>
                  <a:pt x="2528" y="0"/>
                </a:moveTo>
                <a:lnTo>
                  <a:pt x="2534" y="0"/>
                </a:lnTo>
                <a:lnTo>
                  <a:pt x="2534" y="2"/>
                </a:lnTo>
                <a:lnTo>
                  <a:pt x="2528" y="2"/>
                </a:lnTo>
                <a:lnTo>
                  <a:pt x="2528" y="0"/>
                </a:lnTo>
                <a:close/>
                <a:moveTo>
                  <a:pt x="2536" y="0"/>
                </a:moveTo>
                <a:lnTo>
                  <a:pt x="2542" y="0"/>
                </a:lnTo>
                <a:lnTo>
                  <a:pt x="2542" y="2"/>
                </a:lnTo>
                <a:lnTo>
                  <a:pt x="2536" y="2"/>
                </a:lnTo>
                <a:lnTo>
                  <a:pt x="2536" y="0"/>
                </a:lnTo>
                <a:close/>
                <a:moveTo>
                  <a:pt x="2544" y="0"/>
                </a:moveTo>
                <a:lnTo>
                  <a:pt x="2550" y="0"/>
                </a:lnTo>
                <a:lnTo>
                  <a:pt x="2550" y="2"/>
                </a:lnTo>
                <a:lnTo>
                  <a:pt x="2544" y="2"/>
                </a:lnTo>
                <a:lnTo>
                  <a:pt x="2544" y="0"/>
                </a:lnTo>
                <a:close/>
                <a:moveTo>
                  <a:pt x="2552" y="0"/>
                </a:moveTo>
                <a:lnTo>
                  <a:pt x="2558" y="0"/>
                </a:lnTo>
                <a:lnTo>
                  <a:pt x="2558" y="2"/>
                </a:lnTo>
                <a:lnTo>
                  <a:pt x="2552" y="2"/>
                </a:lnTo>
                <a:lnTo>
                  <a:pt x="2552" y="0"/>
                </a:lnTo>
                <a:close/>
                <a:moveTo>
                  <a:pt x="2560" y="0"/>
                </a:moveTo>
                <a:lnTo>
                  <a:pt x="2566" y="0"/>
                </a:lnTo>
                <a:lnTo>
                  <a:pt x="2566" y="2"/>
                </a:lnTo>
                <a:lnTo>
                  <a:pt x="2560" y="2"/>
                </a:lnTo>
                <a:lnTo>
                  <a:pt x="2560" y="0"/>
                </a:lnTo>
                <a:close/>
                <a:moveTo>
                  <a:pt x="2568" y="0"/>
                </a:moveTo>
                <a:lnTo>
                  <a:pt x="2575" y="0"/>
                </a:lnTo>
                <a:lnTo>
                  <a:pt x="2575" y="2"/>
                </a:lnTo>
                <a:lnTo>
                  <a:pt x="2568" y="2"/>
                </a:lnTo>
                <a:lnTo>
                  <a:pt x="2568" y="0"/>
                </a:lnTo>
                <a:close/>
                <a:moveTo>
                  <a:pt x="2577" y="0"/>
                </a:moveTo>
                <a:lnTo>
                  <a:pt x="2583" y="0"/>
                </a:lnTo>
                <a:lnTo>
                  <a:pt x="2583" y="2"/>
                </a:lnTo>
                <a:lnTo>
                  <a:pt x="2577" y="2"/>
                </a:lnTo>
                <a:lnTo>
                  <a:pt x="2577" y="0"/>
                </a:lnTo>
                <a:close/>
                <a:moveTo>
                  <a:pt x="2585" y="0"/>
                </a:moveTo>
                <a:lnTo>
                  <a:pt x="2591" y="0"/>
                </a:lnTo>
                <a:lnTo>
                  <a:pt x="2591" y="2"/>
                </a:lnTo>
                <a:lnTo>
                  <a:pt x="2585" y="2"/>
                </a:lnTo>
                <a:lnTo>
                  <a:pt x="2585" y="0"/>
                </a:lnTo>
                <a:close/>
                <a:moveTo>
                  <a:pt x="2593" y="0"/>
                </a:moveTo>
                <a:lnTo>
                  <a:pt x="2599" y="0"/>
                </a:lnTo>
                <a:lnTo>
                  <a:pt x="2599" y="2"/>
                </a:lnTo>
                <a:lnTo>
                  <a:pt x="2593" y="2"/>
                </a:lnTo>
                <a:lnTo>
                  <a:pt x="2593" y="0"/>
                </a:lnTo>
                <a:close/>
                <a:moveTo>
                  <a:pt x="2601" y="0"/>
                </a:moveTo>
                <a:lnTo>
                  <a:pt x="2607" y="0"/>
                </a:lnTo>
                <a:lnTo>
                  <a:pt x="2607" y="2"/>
                </a:lnTo>
                <a:lnTo>
                  <a:pt x="2601" y="2"/>
                </a:lnTo>
                <a:lnTo>
                  <a:pt x="2601" y="0"/>
                </a:lnTo>
                <a:close/>
                <a:moveTo>
                  <a:pt x="2609" y="0"/>
                </a:moveTo>
                <a:lnTo>
                  <a:pt x="2615" y="0"/>
                </a:lnTo>
                <a:lnTo>
                  <a:pt x="2615" y="2"/>
                </a:lnTo>
                <a:lnTo>
                  <a:pt x="2609" y="2"/>
                </a:lnTo>
                <a:lnTo>
                  <a:pt x="2609" y="0"/>
                </a:lnTo>
                <a:close/>
                <a:moveTo>
                  <a:pt x="2617" y="0"/>
                </a:moveTo>
                <a:lnTo>
                  <a:pt x="2623" y="0"/>
                </a:lnTo>
                <a:lnTo>
                  <a:pt x="2623" y="2"/>
                </a:lnTo>
                <a:lnTo>
                  <a:pt x="2617" y="2"/>
                </a:lnTo>
                <a:lnTo>
                  <a:pt x="2617" y="0"/>
                </a:lnTo>
                <a:close/>
                <a:moveTo>
                  <a:pt x="2625" y="0"/>
                </a:moveTo>
                <a:lnTo>
                  <a:pt x="2631" y="0"/>
                </a:lnTo>
                <a:lnTo>
                  <a:pt x="2631" y="2"/>
                </a:lnTo>
                <a:lnTo>
                  <a:pt x="2625" y="2"/>
                </a:lnTo>
                <a:lnTo>
                  <a:pt x="2625" y="0"/>
                </a:lnTo>
                <a:close/>
                <a:moveTo>
                  <a:pt x="2633" y="0"/>
                </a:moveTo>
                <a:lnTo>
                  <a:pt x="2639" y="0"/>
                </a:lnTo>
                <a:lnTo>
                  <a:pt x="2639" y="2"/>
                </a:lnTo>
                <a:lnTo>
                  <a:pt x="2633" y="2"/>
                </a:lnTo>
                <a:lnTo>
                  <a:pt x="2633" y="0"/>
                </a:lnTo>
                <a:close/>
                <a:moveTo>
                  <a:pt x="2641" y="0"/>
                </a:moveTo>
                <a:lnTo>
                  <a:pt x="2647" y="0"/>
                </a:lnTo>
                <a:lnTo>
                  <a:pt x="2647" y="2"/>
                </a:lnTo>
                <a:lnTo>
                  <a:pt x="2641" y="2"/>
                </a:lnTo>
                <a:lnTo>
                  <a:pt x="2641" y="0"/>
                </a:lnTo>
                <a:close/>
                <a:moveTo>
                  <a:pt x="2649" y="0"/>
                </a:moveTo>
                <a:lnTo>
                  <a:pt x="2655" y="0"/>
                </a:lnTo>
                <a:lnTo>
                  <a:pt x="2655" y="2"/>
                </a:lnTo>
                <a:lnTo>
                  <a:pt x="2649" y="2"/>
                </a:lnTo>
                <a:lnTo>
                  <a:pt x="2649" y="0"/>
                </a:lnTo>
                <a:close/>
                <a:moveTo>
                  <a:pt x="2657" y="0"/>
                </a:moveTo>
                <a:lnTo>
                  <a:pt x="2663" y="0"/>
                </a:lnTo>
                <a:lnTo>
                  <a:pt x="2663" y="2"/>
                </a:lnTo>
                <a:lnTo>
                  <a:pt x="2657" y="2"/>
                </a:lnTo>
                <a:lnTo>
                  <a:pt x="2657" y="0"/>
                </a:lnTo>
                <a:close/>
                <a:moveTo>
                  <a:pt x="2665" y="0"/>
                </a:moveTo>
                <a:lnTo>
                  <a:pt x="2671" y="0"/>
                </a:lnTo>
                <a:lnTo>
                  <a:pt x="2671" y="2"/>
                </a:lnTo>
                <a:lnTo>
                  <a:pt x="2665" y="2"/>
                </a:lnTo>
                <a:lnTo>
                  <a:pt x="2665" y="0"/>
                </a:lnTo>
                <a:close/>
                <a:moveTo>
                  <a:pt x="2674" y="0"/>
                </a:moveTo>
                <a:lnTo>
                  <a:pt x="2680" y="0"/>
                </a:lnTo>
                <a:lnTo>
                  <a:pt x="2680" y="2"/>
                </a:lnTo>
                <a:lnTo>
                  <a:pt x="2674" y="2"/>
                </a:lnTo>
                <a:lnTo>
                  <a:pt x="2674" y="0"/>
                </a:lnTo>
                <a:close/>
                <a:moveTo>
                  <a:pt x="2682" y="0"/>
                </a:moveTo>
                <a:lnTo>
                  <a:pt x="2688" y="0"/>
                </a:lnTo>
                <a:lnTo>
                  <a:pt x="2688" y="2"/>
                </a:lnTo>
                <a:lnTo>
                  <a:pt x="2682" y="2"/>
                </a:lnTo>
                <a:lnTo>
                  <a:pt x="2682" y="0"/>
                </a:lnTo>
                <a:close/>
                <a:moveTo>
                  <a:pt x="2690" y="0"/>
                </a:moveTo>
                <a:lnTo>
                  <a:pt x="2696" y="0"/>
                </a:lnTo>
                <a:lnTo>
                  <a:pt x="2696" y="2"/>
                </a:lnTo>
                <a:lnTo>
                  <a:pt x="2690" y="2"/>
                </a:lnTo>
                <a:lnTo>
                  <a:pt x="2690" y="0"/>
                </a:lnTo>
                <a:close/>
                <a:moveTo>
                  <a:pt x="2698" y="0"/>
                </a:moveTo>
                <a:lnTo>
                  <a:pt x="2704" y="0"/>
                </a:lnTo>
                <a:lnTo>
                  <a:pt x="2704" y="2"/>
                </a:lnTo>
                <a:lnTo>
                  <a:pt x="2698" y="2"/>
                </a:lnTo>
                <a:lnTo>
                  <a:pt x="2698" y="0"/>
                </a:lnTo>
                <a:close/>
                <a:moveTo>
                  <a:pt x="2706" y="0"/>
                </a:moveTo>
                <a:lnTo>
                  <a:pt x="2712" y="0"/>
                </a:lnTo>
                <a:lnTo>
                  <a:pt x="2712" y="2"/>
                </a:lnTo>
                <a:lnTo>
                  <a:pt x="2706" y="2"/>
                </a:lnTo>
                <a:lnTo>
                  <a:pt x="2706" y="0"/>
                </a:lnTo>
                <a:close/>
                <a:moveTo>
                  <a:pt x="2714" y="0"/>
                </a:moveTo>
                <a:lnTo>
                  <a:pt x="2720" y="0"/>
                </a:lnTo>
                <a:lnTo>
                  <a:pt x="2720" y="2"/>
                </a:lnTo>
                <a:lnTo>
                  <a:pt x="2714" y="2"/>
                </a:lnTo>
                <a:lnTo>
                  <a:pt x="2714" y="0"/>
                </a:lnTo>
                <a:close/>
                <a:moveTo>
                  <a:pt x="2722" y="0"/>
                </a:moveTo>
                <a:lnTo>
                  <a:pt x="2728" y="0"/>
                </a:lnTo>
                <a:lnTo>
                  <a:pt x="2728" y="2"/>
                </a:lnTo>
                <a:lnTo>
                  <a:pt x="2722" y="2"/>
                </a:lnTo>
                <a:lnTo>
                  <a:pt x="2722" y="0"/>
                </a:lnTo>
                <a:close/>
                <a:moveTo>
                  <a:pt x="2730" y="0"/>
                </a:moveTo>
                <a:lnTo>
                  <a:pt x="2736" y="0"/>
                </a:lnTo>
                <a:lnTo>
                  <a:pt x="2736" y="2"/>
                </a:lnTo>
                <a:lnTo>
                  <a:pt x="2730" y="2"/>
                </a:lnTo>
                <a:lnTo>
                  <a:pt x="2730" y="0"/>
                </a:lnTo>
                <a:close/>
                <a:moveTo>
                  <a:pt x="2738" y="0"/>
                </a:moveTo>
                <a:lnTo>
                  <a:pt x="2744" y="0"/>
                </a:lnTo>
                <a:lnTo>
                  <a:pt x="2744" y="2"/>
                </a:lnTo>
                <a:lnTo>
                  <a:pt x="2738" y="2"/>
                </a:lnTo>
                <a:lnTo>
                  <a:pt x="2738" y="0"/>
                </a:lnTo>
                <a:close/>
                <a:moveTo>
                  <a:pt x="2746" y="0"/>
                </a:moveTo>
                <a:lnTo>
                  <a:pt x="2752" y="0"/>
                </a:lnTo>
                <a:lnTo>
                  <a:pt x="2752" y="2"/>
                </a:lnTo>
                <a:lnTo>
                  <a:pt x="2746" y="2"/>
                </a:lnTo>
                <a:lnTo>
                  <a:pt x="2746" y="0"/>
                </a:lnTo>
                <a:close/>
                <a:moveTo>
                  <a:pt x="2754" y="0"/>
                </a:moveTo>
                <a:lnTo>
                  <a:pt x="2760" y="0"/>
                </a:lnTo>
                <a:lnTo>
                  <a:pt x="2760" y="2"/>
                </a:lnTo>
                <a:lnTo>
                  <a:pt x="2754" y="2"/>
                </a:lnTo>
                <a:lnTo>
                  <a:pt x="2754" y="0"/>
                </a:lnTo>
                <a:close/>
                <a:moveTo>
                  <a:pt x="2762" y="0"/>
                </a:moveTo>
                <a:lnTo>
                  <a:pt x="2768" y="0"/>
                </a:lnTo>
                <a:lnTo>
                  <a:pt x="2768" y="2"/>
                </a:lnTo>
                <a:lnTo>
                  <a:pt x="2762" y="2"/>
                </a:lnTo>
                <a:lnTo>
                  <a:pt x="2762" y="0"/>
                </a:lnTo>
                <a:close/>
                <a:moveTo>
                  <a:pt x="2770" y="0"/>
                </a:moveTo>
                <a:lnTo>
                  <a:pt x="2777" y="0"/>
                </a:lnTo>
                <a:lnTo>
                  <a:pt x="2777" y="2"/>
                </a:lnTo>
                <a:lnTo>
                  <a:pt x="2770" y="2"/>
                </a:lnTo>
                <a:lnTo>
                  <a:pt x="2770" y="0"/>
                </a:lnTo>
                <a:close/>
                <a:moveTo>
                  <a:pt x="2779" y="0"/>
                </a:moveTo>
                <a:lnTo>
                  <a:pt x="2785" y="0"/>
                </a:lnTo>
                <a:lnTo>
                  <a:pt x="2785" y="2"/>
                </a:lnTo>
                <a:lnTo>
                  <a:pt x="2779" y="2"/>
                </a:lnTo>
                <a:lnTo>
                  <a:pt x="2779" y="0"/>
                </a:lnTo>
                <a:close/>
                <a:moveTo>
                  <a:pt x="2787" y="0"/>
                </a:moveTo>
                <a:lnTo>
                  <a:pt x="2793" y="0"/>
                </a:lnTo>
                <a:lnTo>
                  <a:pt x="2793" y="2"/>
                </a:lnTo>
                <a:lnTo>
                  <a:pt x="2787" y="2"/>
                </a:lnTo>
                <a:lnTo>
                  <a:pt x="2787" y="0"/>
                </a:lnTo>
                <a:close/>
                <a:moveTo>
                  <a:pt x="2795" y="0"/>
                </a:moveTo>
                <a:lnTo>
                  <a:pt x="2801" y="0"/>
                </a:lnTo>
                <a:lnTo>
                  <a:pt x="2801" y="2"/>
                </a:lnTo>
                <a:lnTo>
                  <a:pt x="2795" y="2"/>
                </a:lnTo>
                <a:lnTo>
                  <a:pt x="2795" y="0"/>
                </a:lnTo>
                <a:close/>
                <a:moveTo>
                  <a:pt x="2803" y="0"/>
                </a:moveTo>
                <a:lnTo>
                  <a:pt x="2809" y="0"/>
                </a:lnTo>
                <a:lnTo>
                  <a:pt x="2809" y="2"/>
                </a:lnTo>
                <a:lnTo>
                  <a:pt x="2803" y="2"/>
                </a:lnTo>
                <a:lnTo>
                  <a:pt x="2803" y="0"/>
                </a:lnTo>
                <a:close/>
                <a:moveTo>
                  <a:pt x="2811" y="0"/>
                </a:moveTo>
                <a:lnTo>
                  <a:pt x="2817" y="0"/>
                </a:lnTo>
                <a:lnTo>
                  <a:pt x="2817" y="2"/>
                </a:lnTo>
                <a:lnTo>
                  <a:pt x="2811" y="2"/>
                </a:lnTo>
                <a:lnTo>
                  <a:pt x="2811" y="0"/>
                </a:lnTo>
                <a:close/>
                <a:moveTo>
                  <a:pt x="2819" y="0"/>
                </a:moveTo>
                <a:lnTo>
                  <a:pt x="2825" y="0"/>
                </a:lnTo>
                <a:lnTo>
                  <a:pt x="2825" y="2"/>
                </a:lnTo>
                <a:lnTo>
                  <a:pt x="2819" y="2"/>
                </a:lnTo>
                <a:lnTo>
                  <a:pt x="2819" y="0"/>
                </a:lnTo>
                <a:close/>
                <a:moveTo>
                  <a:pt x="2827" y="0"/>
                </a:moveTo>
                <a:lnTo>
                  <a:pt x="2833" y="0"/>
                </a:lnTo>
                <a:lnTo>
                  <a:pt x="2833" y="2"/>
                </a:lnTo>
                <a:lnTo>
                  <a:pt x="2827" y="2"/>
                </a:lnTo>
                <a:lnTo>
                  <a:pt x="2827" y="0"/>
                </a:lnTo>
                <a:close/>
                <a:moveTo>
                  <a:pt x="2835" y="0"/>
                </a:moveTo>
                <a:lnTo>
                  <a:pt x="2841" y="0"/>
                </a:lnTo>
                <a:lnTo>
                  <a:pt x="2841" y="2"/>
                </a:lnTo>
                <a:lnTo>
                  <a:pt x="2835" y="2"/>
                </a:lnTo>
                <a:lnTo>
                  <a:pt x="2835" y="0"/>
                </a:lnTo>
                <a:close/>
                <a:moveTo>
                  <a:pt x="2843" y="0"/>
                </a:moveTo>
                <a:lnTo>
                  <a:pt x="2849" y="0"/>
                </a:lnTo>
                <a:lnTo>
                  <a:pt x="2849" y="2"/>
                </a:lnTo>
                <a:lnTo>
                  <a:pt x="2843" y="2"/>
                </a:lnTo>
                <a:lnTo>
                  <a:pt x="2843" y="0"/>
                </a:lnTo>
                <a:close/>
                <a:moveTo>
                  <a:pt x="2851" y="0"/>
                </a:moveTo>
                <a:lnTo>
                  <a:pt x="2857" y="0"/>
                </a:lnTo>
                <a:lnTo>
                  <a:pt x="2857" y="2"/>
                </a:lnTo>
                <a:lnTo>
                  <a:pt x="2851" y="2"/>
                </a:lnTo>
                <a:lnTo>
                  <a:pt x="2851" y="0"/>
                </a:lnTo>
                <a:close/>
                <a:moveTo>
                  <a:pt x="2859" y="0"/>
                </a:moveTo>
                <a:lnTo>
                  <a:pt x="2865" y="0"/>
                </a:lnTo>
                <a:lnTo>
                  <a:pt x="2865" y="2"/>
                </a:lnTo>
                <a:lnTo>
                  <a:pt x="2859" y="2"/>
                </a:lnTo>
                <a:lnTo>
                  <a:pt x="2859" y="0"/>
                </a:lnTo>
                <a:close/>
                <a:moveTo>
                  <a:pt x="2867" y="0"/>
                </a:moveTo>
                <a:lnTo>
                  <a:pt x="2873" y="0"/>
                </a:lnTo>
                <a:lnTo>
                  <a:pt x="2873" y="2"/>
                </a:lnTo>
                <a:lnTo>
                  <a:pt x="2867" y="2"/>
                </a:lnTo>
                <a:lnTo>
                  <a:pt x="2867" y="0"/>
                </a:lnTo>
                <a:close/>
                <a:moveTo>
                  <a:pt x="2875" y="0"/>
                </a:moveTo>
                <a:lnTo>
                  <a:pt x="2882" y="0"/>
                </a:lnTo>
                <a:lnTo>
                  <a:pt x="2882" y="2"/>
                </a:lnTo>
                <a:lnTo>
                  <a:pt x="2875" y="2"/>
                </a:lnTo>
                <a:lnTo>
                  <a:pt x="2875" y="0"/>
                </a:lnTo>
                <a:close/>
                <a:moveTo>
                  <a:pt x="2884" y="0"/>
                </a:moveTo>
                <a:lnTo>
                  <a:pt x="2890" y="0"/>
                </a:lnTo>
                <a:lnTo>
                  <a:pt x="2890" y="2"/>
                </a:lnTo>
                <a:lnTo>
                  <a:pt x="2884" y="2"/>
                </a:lnTo>
                <a:lnTo>
                  <a:pt x="2884" y="0"/>
                </a:lnTo>
                <a:close/>
                <a:moveTo>
                  <a:pt x="2892" y="0"/>
                </a:moveTo>
                <a:lnTo>
                  <a:pt x="2898" y="0"/>
                </a:lnTo>
                <a:lnTo>
                  <a:pt x="2898" y="2"/>
                </a:lnTo>
                <a:lnTo>
                  <a:pt x="2892" y="2"/>
                </a:lnTo>
                <a:lnTo>
                  <a:pt x="2892" y="0"/>
                </a:lnTo>
                <a:close/>
                <a:moveTo>
                  <a:pt x="2900" y="0"/>
                </a:moveTo>
                <a:lnTo>
                  <a:pt x="2906" y="0"/>
                </a:lnTo>
                <a:lnTo>
                  <a:pt x="2906" y="2"/>
                </a:lnTo>
                <a:lnTo>
                  <a:pt x="2900" y="2"/>
                </a:lnTo>
                <a:lnTo>
                  <a:pt x="2900" y="0"/>
                </a:lnTo>
                <a:close/>
                <a:moveTo>
                  <a:pt x="2908" y="0"/>
                </a:moveTo>
                <a:lnTo>
                  <a:pt x="2914" y="0"/>
                </a:lnTo>
                <a:lnTo>
                  <a:pt x="2914" y="2"/>
                </a:lnTo>
                <a:lnTo>
                  <a:pt x="2908" y="2"/>
                </a:lnTo>
                <a:lnTo>
                  <a:pt x="2908" y="0"/>
                </a:lnTo>
                <a:close/>
                <a:moveTo>
                  <a:pt x="2916" y="0"/>
                </a:moveTo>
                <a:lnTo>
                  <a:pt x="2922" y="0"/>
                </a:lnTo>
                <a:lnTo>
                  <a:pt x="2922" y="2"/>
                </a:lnTo>
                <a:lnTo>
                  <a:pt x="2916" y="2"/>
                </a:lnTo>
                <a:lnTo>
                  <a:pt x="2916" y="0"/>
                </a:lnTo>
                <a:close/>
                <a:moveTo>
                  <a:pt x="2924" y="0"/>
                </a:moveTo>
                <a:lnTo>
                  <a:pt x="2930" y="0"/>
                </a:lnTo>
                <a:lnTo>
                  <a:pt x="2930" y="2"/>
                </a:lnTo>
                <a:lnTo>
                  <a:pt x="2924" y="2"/>
                </a:lnTo>
                <a:lnTo>
                  <a:pt x="2924" y="0"/>
                </a:lnTo>
                <a:close/>
                <a:moveTo>
                  <a:pt x="2932" y="0"/>
                </a:moveTo>
                <a:lnTo>
                  <a:pt x="2938" y="0"/>
                </a:lnTo>
                <a:lnTo>
                  <a:pt x="2938" y="2"/>
                </a:lnTo>
                <a:lnTo>
                  <a:pt x="2932" y="2"/>
                </a:lnTo>
                <a:lnTo>
                  <a:pt x="2932" y="0"/>
                </a:lnTo>
                <a:close/>
                <a:moveTo>
                  <a:pt x="2940" y="0"/>
                </a:moveTo>
                <a:lnTo>
                  <a:pt x="2946" y="0"/>
                </a:lnTo>
                <a:lnTo>
                  <a:pt x="2946" y="2"/>
                </a:lnTo>
                <a:lnTo>
                  <a:pt x="2940" y="2"/>
                </a:lnTo>
                <a:lnTo>
                  <a:pt x="2940" y="0"/>
                </a:lnTo>
                <a:close/>
                <a:moveTo>
                  <a:pt x="2948" y="0"/>
                </a:moveTo>
                <a:lnTo>
                  <a:pt x="2954" y="0"/>
                </a:lnTo>
                <a:lnTo>
                  <a:pt x="2954" y="2"/>
                </a:lnTo>
                <a:lnTo>
                  <a:pt x="2948" y="2"/>
                </a:lnTo>
                <a:lnTo>
                  <a:pt x="2948" y="0"/>
                </a:lnTo>
                <a:close/>
                <a:moveTo>
                  <a:pt x="2956" y="0"/>
                </a:moveTo>
                <a:lnTo>
                  <a:pt x="2962" y="0"/>
                </a:lnTo>
                <a:lnTo>
                  <a:pt x="2962" y="2"/>
                </a:lnTo>
                <a:lnTo>
                  <a:pt x="2956" y="2"/>
                </a:lnTo>
                <a:lnTo>
                  <a:pt x="2956" y="0"/>
                </a:lnTo>
                <a:close/>
                <a:moveTo>
                  <a:pt x="2964" y="0"/>
                </a:moveTo>
                <a:lnTo>
                  <a:pt x="2970" y="0"/>
                </a:lnTo>
                <a:lnTo>
                  <a:pt x="2970" y="2"/>
                </a:lnTo>
                <a:lnTo>
                  <a:pt x="2964" y="2"/>
                </a:lnTo>
                <a:lnTo>
                  <a:pt x="2964" y="0"/>
                </a:lnTo>
                <a:close/>
                <a:moveTo>
                  <a:pt x="2972" y="0"/>
                </a:moveTo>
                <a:lnTo>
                  <a:pt x="2978" y="0"/>
                </a:lnTo>
                <a:lnTo>
                  <a:pt x="2978" y="2"/>
                </a:lnTo>
                <a:lnTo>
                  <a:pt x="2972" y="2"/>
                </a:lnTo>
                <a:lnTo>
                  <a:pt x="2972" y="0"/>
                </a:lnTo>
                <a:close/>
                <a:moveTo>
                  <a:pt x="2980" y="0"/>
                </a:moveTo>
                <a:lnTo>
                  <a:pt x="2987" y="0"/>
                </a:lnTo>
                <a:lnTo>
                  <a:pt x="2987" y="2"/>
                </a:lnTo>
                <a:lnTo>
                  <a:pt x="2980" y="2"/>
                </a:lnTo>
                <a:lnTo>
                  <a:pt x="2980" y="0"/>
                </a:lnTo>
                <a:close/>
                <a:moveTo>
                  <a:pt x="2989" y="0"/>
                </a:moveTo>
                <a:lnTo>
                  <a:pt x="2995" y="0"/>
                </a:lnTo>
                <a:lnTo>
                  <a:pt x="2995" y="2"/>
                </a:lnTo>
                <a:lnTo>
                  <a:pt x="2989" y="2"/>
                </a:lnTo>
                <a:lnTo>
                  <a:pt x="2989" y="0"/>
                </a:lnTo>
                <a:close/>
                <a:moveTo>
                  <a:pt x="2997" y="0"/>
                </a:moveTo>
                <a:lnTo>
                  <a:pt x="3003" y="0"/>
                </a:lnTo>
                <a:lnTo>
                  <a:pt x="3003" y="2"/>
                </a:lnTo>
                <a:lnTo>
                  <a:pt x="2997" y="2"/>
                </a:lnTo>
                <a:lnTo>
                  <a:pt x="2997" y="0"/>
                </a:lnTo>
                <a:close/>
                <a:moveTo>
                  <a:pt x="3005" y="0"/>
                </a:moveTo>
                <a:lnTo>
                  <a:pt x="3011" y="0"/>
                </a:lnTo>
                <a:lnTo>
                  <a:pt x="3011" y="2"/>
                </a:lnTo>
                <a:lnTo>
                  <a:pt x="3005" y="2"/>
                </a:lnTo>
                <a:lnTo>
                  <a:pt x="3005" y="0"/>
                </a:lnTo>
                <a:close/>
                <a:moveTo>
                  <a:pt x="3013" y="0"/>
                </a:moveTo>
                <a:lnTo>
                  <a:pt x="3019" y="0"/>
                </a:lnTo>
                <a:lnTo>
                  <a:pt x="3019" y="2"/>
                </a:lnTo>
                <a:lnTo>
                  <a:pt x="3013" y="2"/>
                </a:lnTo>
                <a:lnTo>
                  <a:pt x="3013" y="0"/>
                </a:lnTo>
                <a:close/>
                <a:moveTo>
                  <a:pt x="3021" y="0"/>
                </a:moveTo>
                <a:lnTo>
                  <a:pt x="3027" y="0"/>
                </a:lnTo>
                <a:lnTo>
                  <a:pt x="3027" y="2"/>
                </a:lnTo>
                <a:lnTo>
                  <a:pt x="3021" y="2"/>
                </a:lnTo>
                <a:lnTo>
                  <a:pt x="3021" y="0"/>
                </a:lnTo>
                <a:close/>
                <a:moveTo>
                  <a:pt x="3029" y="0"/>
                </a:moveTo>
                <a:lnTo>
                  <a:pt x="3035" y="0"/>
                </a:lnTo>
                <a:lnTo>
                  <a:pt x="3035" y="2"/>
                </a:lnTo>
                <a:lnTo>
                  <a:pt x="3029" y="2"/>
                </a:lnTo>
                <a:lnTo>
                  <a:pt x="3029" y="0"/>
                </a:lnTo>
                <a:close/>
                <a:moveTo>
                  <a:pt x="3037" y="0"/>
                </a:moveTo>
                <a:lnTo>
                  <a:pt x="3043" y="0"/>
                </a:lnTo>
                <a:lnTo>
                  <a:pt x="3043" y="2"/>
                </a:lnTo>
                <a:lnTo>
                  <a:pt x="3037" y="2"/>
                </a:lnTo>
                <a:lnTo>
                  <a:pt x="3037" y="0"/>
                </a:lnTo>
                <a:close/>
                <a:moveTo>
                  <a:pt x="3045" y="0"/>
                </a:moveTo>
                <a:lnTo>
                  <a:pt x="3051" y="0"/>
                </a:lnTo>
                <a:lnTo>
                  <a:pt x="3051" y="2"/>
                </a:lnTo>
                <a:lnTo>
                  <a:pt x="3045" y="2"/>
                </a:lnTo>
                <a:lnTo>
                  <a:pt x="3045" y="0"/>
                </a:lnTo>
                <a:close/>
                <a:moveTo>
                  <a:pt x="3053" y="0"/>
                </a:moveTo>
                <a:lnTo>
                  <a:pt x="3059" y="0"/>
                </a:lnTo>
                <a:lnTo>
                  <a:pt x="3059" y="2"/>
                </a:lnTo>
                <a:lnTo>
                  <a:pt x="3053" y="2"/>
                </a:lnTo>
                <a:lnTo>
                  <a:pt x="3053" y="0"/>
                </a:lnTo>
                <a:close/>
                <a:moveTo>
                  <a:pt x="3061" y="0"/>
                </a:moveTo>
                <a:lnTo>
                  <a:pt x="3067" y="0"/>
                </a:lnTo>
                <a:lnTo>
                  <a:pt x="3067" y="2"/>
                </a:lnTo>
                <a:lnTo>
                  <a:pt x="3061" y="2"/>
                </a:lnTo>
                <a:lnTo>
                  <a:pt x="3061" y="0"/>
                </a:lnTo>
                <a:close/>
                <a:moveTo>
                  <a:pt x="3069" y="0"/>
                </a:moveTo>
                <a:lnTo>
                  <a:pt x="3075" y="0"/>
                </a:lnTo>
                <a:lnTo>
                  <a:pt x="3075" y="2"/>
                </a:lnTo>
                <a:lnTo>
                  <a:pt x="3069" y="2"/>
                </a:lnTo>
                <a:lnTo>
                  <a:pt x="3069" y="0"/>
                </a:lnTo>
                <a:close/>
                <a:moveTo>
                  <a:pt x="3077" y="0"/>
                </a:moveTo>
                <a:lnTo>
                  <a:pt x="3083" y="0"/>
                </a:lnTo>
                <a:lnTo>
                  <a:pt x="3083" y="2"/>
                </a:lnTo>
                <a:lnTo>
                  <a:pt x="3077" y="2"/>
                </a:lnTo>
                <a:lnTo>
                  <a:pt x="3077" y="0"/>
                </a:lnTo>
                <a:close/>
                <a:moveTo>
                  <a:pt x="3085" y="0"/>
                </a:moveTo>
                <a:lnTo>
                  <a:pt x="3092" y="0"/>
                </a:lnTo>
                <a:lnTo>
                  <a:pt x="3092" y="2"/>
                </a:lnTo>
                <a:lnTo>
                  <a:pt x="3085" y="2"/>
                </a:lnTo>
                <a:lnTo>
                  <a:pt x="3085" y="0"/>
                </a:lnTo>
                <a:close/>
                <a:moveTo>
                  <a:pt x="3094" y="0"/>
                </a:moveTo>
                <a:lnTo>
                  <a:pt x="3100" y="0"/>
                </a:lnTo>
                <a:lnTo>
                  <a:pt x="3100" y="2"/>
                </a:lnTo>
                <a:lnTo>
                  <a:pt x="3094" y="2"/>
                </a:lnTo>
                <a:lnTo>
                  <a:pt x="3094" y="0"/>
                </a:lnTo>
                <a:close/>
                <a:moveTo>
                  <a:pt x="3102" y="0"/>
                </a:moveTo>
                <a:lnTo>
                  <a:pt x="3108" y="0"/>
                </a:lnTo>
                <a:lnTo>
                  <a:pt x="3108" y="2"/>
                </a:lnTo>
                <a:lnTo>
                  <a:pt x="3102" y="2"/>
                </a:lnTo>
                <a:lnTo>
                  <a:pt x="3102" y="0"/>
                </a:lnTo>
                <a:close/>
                <a:moveTo>
                  <a:pt x="3110" y="0"/>
                </a:moveTo>
                <a:lnTo>
                  <a:pt x="3116" y="0"/>
                </a:lnTo>
                <a:lnTo>
                  <a:pt x="3116" y="2"/>
                </a:lnTo>
                <a:lnTo>
                  <a:pt x="3110" y="2"/>
                </a:lnTo>
                <a:lnTo>
                  <a:pt x="3110" y="0"/>
                </a:lnTo>
                <a:close/>
                <a:moveTo>
                  <a:pt x="3118" y="0"/>
                </a:moveTo>
                <a:lnTo>
                  <a:pt x="3124" y="0"/>
                </a:lnTo>
                <a:lnTo>
                  <a:pt x="3124" y="2"/>
                </a:lnTo>
                <a:lnTo>
                  <a:pt x="3118" y="2"/>
                </a:lnTo>
                <a:lnTo>
                  <a:pt x="3118" y="0"/>
                </a:lnTo>
                <a:close/>
                <a:moveTo>
                  <a:pt x="3126" y="0"/>
                </a:moveTo>
                <a:lnTo>
                  <a:pt x="3132" y="0"/>
                </a:lnTo>
                <a:lnTo>
                  <a:pt x="3132" y="2"/>
                </a:lnTo>
                <a:lnTo>
                  <a:pt x="3126" y="2"/>
                </a:lnTo>
                <a:lnTo>
                  <a:pt x="3126" y="0"/>
                </a:lnTo>
                <a:close/>
                <a:moveTo>
                  <a:pt x="3134" y="0"/>
                </a:moveTo>
                <a:lnTo>
                  <a:pt x="3140" y="0"/>
                </a:lnTo>
                <a:lnTo>
                  <a:pt x="3140" y="2"/>
                </a:lnTo>
                <a:lnTo>
                  <a:pt x="3134" y="2"/>
                </a:lnTo>
                <a:lnTo>
                  <a:pt x="3134" y="0"/>
                </a:lnTo>
                <a:close/>
                <a:moveTo>
                  <a:pt x="3142" y="0"/>
                </a:moveTo>
                <a:lnTo>
                  <a:pt x="3148" y="0"/>
                </a:lnTo>
                <a:lnTo>
                  <a:pt x="3148" y="2"/>
                </a:lnTo>
                <a:lnTo>
                  <a:pt x="3142" y="2"/>
                </a:lnTo>
                <a:lnTo>
                  <a:pt x="3142" y="0"/>
                </a:lnTo>
                <a:close/>
                <a:moveTo>
                  <a:pt x="3150" y="0"/>
                </a:moveTo>
                <a:lnTo>
                  <a:pt x="3156" y="0"/>
                </a:lnTo>
                <a:lnTo>
                  <a:pt x="3156" y="2"/>
                </a:lnTo>
                <a:lnTo>
                  <a:pt x="3150" y="2"/>
                </a:lnTo>
                <a:lnTo>
                  <a:pt x="3150" y="0"/>
                </a:lnTo>
                <a:close/>
                <a:moveTo>
                  <a:pt x="3158" y="0"/>
                </a:moveTo>
                <a:lnTo>
                  <a:pt x="3164" y="0"/>
                </a:lnTo>
                <a:lnTo>
                  <a:pt x="3164" y="2"/>
                </a:lnTo>
                <a:lnTo>
                  <a:pt x="3158" y="2"/>
                </a:lnTo>
                <a:lnTo>
                  <a:pt x="3158" y="0"/>
                </a:lnTo>
                <a:close/>
                <a:moveTo>
                  <a:pt x="3166" y="0"/>
                </a:moveTo>
                <a:lnTo>
                  <a:pt x="3172" y="0"/>
                </a:lnTo>
                <a:lnTo>
                  <a:pt x="3172" y="2"/>
                </a:lnTo>
                <a:lnTo>
                  <a:pt x="3166" y="2"/>
                </a:lnTo>
                <a:lnTo>
                  <a:pt x="3166" y="0"/>
                </a:lnTo>
                <a:close/>
                <a:moveTo>
                  <a:pt x="3174" y="0"/>
                </a:moveTo>
                <a:lnTo>
                  <a:pt x="3180" y="0"/>
                </a:lnTo>
                <a:lnTo>
                  <a:pt x="3180" y="2"/>
                </a:lnTo>
                <a:lnTo>
                  <a:pt x="3174" y="2"/>
                </a:lnTo>
                <a:lnTo>
                  <a:pt x="3174" y="0"/>
                </a:lnTo>
                <a:close/>
                <a:moveTo>
                  <a:pt x="3182" y="0"/>
                </a:moveTo>
                <a:lnTo>
                  <a:pt x="3188" y="0"/>
                </a:lnTo>
                <a:lnTo>
                  <a:pt x="3188" y="2"/>
                </a:lnTo>
                <a:lnTo>
                  <a:pt x="3182" y="2"/>
                </a:lnTo>
                <a:lnTo>
                  <a:pt x="3182" y="0"/>
                </a:lnTo>
                <a:close/>
                <a:moveTo>
                  <a:pt x="3191" y="0"/>
                </a:moveTo>
                <a:lnTo>
                  <a:pt x="3197" y="0"/>
                </a:lnTo>
                <a:lnTo>
                  <a:pt x="3197" y="2"/>
                </a:lnTo>
                <a:lnTo>
                  <a:pt x="3191" y="2"/>
                </a:lnTo>
                <a:lnTo>
                  <a:pt x="3191" y="0"/>
                </a:lnTo>
                <a:close/>
                <a:moveTo>
                  <a:pt x="3199" y="0"/>
                </a:moveTo>
                <a:lnTo>
                  <a:pt x="3205" y="0"/>
                </a:lnTo>
                <a:lnTo>
                  <a:pt x="3205" y="2"/>
                </a:lnTo>
                <a:lnTo>
                  <a:pt x="3199" y="2"/>
                </a:lnTo>
                <a:lnTo>
                  <a:pt x="3199" y="0"/>
                </a:lnTo>
                <a:close/>
                <a:moveTo>
                  <a:pt x="3207" y="0"/>
                </a:moveTo>
                <a:lnTo>
                  <a:pt x="3213" y="0"/>
                </a:lnTo>
                <a:lnTo>
                  <a:pt x="3213" y="2"/>
                </a:lnTo>
                <a:lnTo>
                  <a:pt x="3207" y="2"/>
                </a:lnTo>
                <a:lnTo>
                  <a:pt x="3207" y="0"/>
                </a:lnTo>
                <a:close/>
                <a:moveTo>
                  <a:pt x="3215" y="0"/>
                </a:moveTo>
                <a:lnTo>
                  <a:pt x="3221" y="0"/>
                </a:lnTo>
                <a:lnTo>
                  <a:pt x="3221" y="2"/>
                </a:lnTo>
                <a:lnTo>
                  <a:pt x="3215" y="2"/>
                </a:lnTo>
                <a:lnTo>
                  <a:pt x="3215" y="0"/>
                </a:lnTo>
                <a:close/>
                <a:moveTo>
                  <a:pt x="3223" y="0"/>
                </a:moveTo>
                <a:lnTo>
                  <a:pt x="3229" y="0"/>
                </a:lnTo>
                <a:lnTo>
                  <a:pt x="3229" y="2"/>
                </a:lnTo>
                <a:lnTo>
                  <a:pt x="3223" y="2"/>
                </a:lnTo>
                <a:lnTo>
                  <a:pt x="3223" y="0"/>
                </a:lnTo>
                <a:close/>
                <a:moveTo>
                  <a:pt x="3231" y="0"/>
                </a:moveTo>
                <a:lnTo>
                  <a:pt x="3237" y="0"/>
                </a:lnTo>
                <a:lnTo>
                  <a:pt x="3237" y="2"/>
                </a:lnTo>
                <a:lnTo>
                  <a:pt x="3231" y="2"/>
                </a:lnTo>
                <a:lnTo>
                  <a:pt x="3231" y="0"/>
                </a:lnTo>
                <a:close/>
                <a:moveTo>
                  <a:pt x="3239" y="0"/>
                </a:moveTo>
                <a:lnTo>
                  <a:pt x="3245" y="0"/>
                </a:lnTo>
                <a:lnTo>
                  <a:pt x="3245" y="2"/>
                </a:lnTo>
                <a:lnTo>
                  <a:pt x="3239" y="2"/>
                </a:lnTo>
                <a:lnTo>
                  <a:pt x="3239" y="0"/>
                </a:lnTo>
                <a:close/>
                <a:moveTo>
                  <a:pt x="3247" y="0"/>
                </a:moveTo>
                <a:lnTo>
                  <a:pt x="3253" y="0"/>
                </a:lnTo>
                <a:lnTo>
                  <a:pt x="3253" y="2"/>
                </a:lnTo>
                <a:lnTo>
                  <a:pt x="3247" y="2"/>
                </a:lnTo>
                <a:lnTo>
                  <a:pt x="3247" y="0"/>
                </a:lnTo>
                <a:close/>
                <a:moveTo>
                  <a:pt x="3255" y="0"/>
                </a:moveTo>
                <a:lnTo>
                  <a:pt x="3261" y="0"/>
                </a:lnTo>
                <a:lnTo>
                  <a:pt x="3261" y="2"/>
                </a:lnTo>
                <a:lnTo>
                  <a:pt x="3255" y="2"/>
                </a:lnTo>
                <a:lnTo>
                  <a:pt x="3255" y="0"/>
                </a:lnTo>
                <a:close/>
                <a:moveTo>
                  <a:pt x="3263" y="0"/>
                </a:moveTo>
                <a:lnTo>
                  <a:pt x="3269" y="0"/>
                </a:lnTo>
                <a:lnTo>
                  <a:pt x="3269" y="2"/>
                </a:lnTo>
                <a:lnTo>
                  <a:pt x="3263" y="2"/>
                </a:lnTo>
                <a:lnTo>
                  <a:pt x="3263" y="0"/>
                </a:lnTo>
                <a:close/>
                <a:moveTo>
                  <a:pt x="3271" y="0"/>
                </a:moveTo>
                <a:lnTo>
                  <a:pt x="3277" y="0"/>
                </a:lnTo>
                <a:lnTo>
                  <a:pt x="3277" y="2"/>
                </a:lnTo>
                <a:lnTo>
                  <a:pt x="3271" y="2"/>
                </a:lnTo>
                <a:lnTo>
                  <a:pt x="3271" y="0"/>
                </a:lnTo>
                <a:close/>
                <a:moveTo>
                  <a:pt x="3279" y="0"/>
                </a:moveTo>
                <a:lnTo>
                  <a:pt x="3285" y="0"/>
                </a:lnTo>
                <a:lnTo>
                  <a:pt x="3285" y="2"/>
                </a:lnTo>
                <a:lnTo>
                  <a:pt x="3279" y="2"/>
                </a:lnTo>
                <a:lnTo>
                  <a:pt x="3279" y="0"/>
                </a:lnTo>
                <a:close/>
                <a:moveTo>
                  <a:pt x="3287" y="0"/>
                </a:moveTo>
                <a:lnTo>
                  <a:pt x="3293" y="0"/>
                </a:lnTo>
                <a:lnTo>
                  <a:pt x="3293" y="2"/>
                </a:lnTo>
                <a:lnTo>
                  <a:pt x="3287" y="2"/>
                </a:lnTo>
                <a:lnTo>
                  <a:pt x="3287" y="0"/>
                </a:lnTo>
                <a:close/>
                <a:moveTo>
                  <a:pt x="3296" y="0"/>
                </a:moveTo>
                <a:lnTo>
                  <a:pt x="3302" y="0"/>
                </a:lnTo>
                <a:lnTo>
                  <a:pt x="3302" y="2"/>
                </a:lnTo>
                <a:lnTo>
                  <a:pt x="3296" y="2"/>
                </a:lnTo>
                <a:lnTo>
                  <a:pt x="3296" y="0"/>
                </a:lnTo>
                <a:close/>
                <a:moveTo>
                  <a:pt x="3304" y="0"/>
                </a:moveTo>
                <a:lnTo>
                  <a:pt x="3310" y="0"/>
                </a:lnTo>
                <a:lnTo>
                  <a:pt x="3310" y="2"/>
                </a:lnTo>
                <a:lnTo>
                  <a:pt x="3304" y="2"/>
                </a:lnTo>
                <a:lnTo>
                  <a:pt x="3304" y="0"/>
                </a:lnTo>
                <a:close/>
                <a:moveTo>
                  <a:pt x="3312" y="0"/>
                </a:moveTo>
                <a:lnTo>
                  <a:pt x="3318" y="0"/>
                </a:lnTo>
                <a:lnTo>
                  <a:pt x="3318" y="2"/>
                </a:lnTo>
                <a:lnTo>
                  <a:pt x="3312" y="2"/>
                </a:lnTo>
                <a:lnTo>
                  <a:pt x="3312" y="0"/>
                </a:lnTo>
                <a:close/>
                <a:moveTo>
                  <a:pt x="3320" y="0"/>
                </a:moveTo>
                <a:lnTo>
                  <a:pt x="3326" y="0"/>
                </a:lnTo>
                <a:lnTo>
                  <a:pt x="3326" y="2"/>
                </a:lnTo>
                <a:lnTo>
                  <a:pt x="3320" y="2"/>
                </a:lnTo>
                <a:lnTo>
                  <a:pt x="3320" y="0"/>
                </a:lnTo>
                <a:close/>
                <a:moveTo>
                  <a:pt x="3328" y="0"/>
                </a:moveTo>
                <a:lnTo>
                  <a:pt x="3334" y="0"/>
                </a:lnTo>
                <a:lnTo>
                  <a:pt x="3334" y="2"/>
                </a:lnTo>
                <a:lnTo>
                  <a:pt x="3328" y="2"/>
                </a:lnTo>
                <a:lnTo>
                  <a:pt x="3328" y="0"/>
                </a:lnTo>
                <a:close/>
                <a:moveTo>
                  <a:pt x="3336" y="0"/>
                </a:moveTo>
                <a:lnTo>
                  <a:pt x="3342" y="0"/>
                </a:lnTo>
                <a:lnTo>
                  <a:pt x="3342" y="2"/>
                </a:lnTo>
                <a:lnTo>
                  <a:pt x="3336" y="2"/>
                </a:lnTo>
                <a:lnTo>
                  <a:pt x="3336" y="0"/>
                </a:lnTo>
                <a:close/>
                <a:moveTo>
                  <a:pt x="3344" y="0"/>
                </a:moveTo>
                <a:lnTo>
                  <a:pt x="3350" y="0"/>
                </a:lnTo>
                <a:lnTo>
                  <a:pt x="3350" y="2"/>
                </a:lnTo>
                <a:lnTo>
                  <a:pt x="3344" y="2"/>
                </a:lnTo>
                <a:lnTo>
                  <a:pt x="3344" y="0"/>
                </a:lnTo>
                <a:close/>
                <a:moveTo>
                  <a:pt x="3352" y="0"/>
                </a:moveTo>
                <a:lnTo>
                  <a:pt x="3358" y="0"/>
                </a:lnTo>
                <a:lnTo>
                  <a:pt x="3358" y="2"/>
                </a:lnTo>
                <a:lnTo>
                  <a:pt x="3352" y="2"/>
                </a:lnTo>
                <a:lnTo>
                  <a:pt x="3352" y="0"/>
                </a:lnTo>
                <a:close/>
                <a:moveTo>
                  <a:pt x="3360" y="0"/>
                </a:moveTo>
                <a:lnTo>
                  <a:pt x="3366" y="0"/>
                </a:lnTo>
                <a:lnTo>
                  <a:pt x="3366" y="2"/>
                </a:lnTo>
                <a:lnTo>
                  <a:pt x="3360" y="2"/>
                </a:lnTo>
                <a:lnTo>
                  <a:pt x="3360" y="0"/>
                </a:lnTo>
                <a:close/>
                <a:moveTo>
                  <a:pt x="3368" y="0"/>
                </a:moveTo>
                <a:lnTo>
                  <a:pt x="3374" y="0"/>
                </a:lnTo>
                <a:lnTo>
                  <a:pt x="3374" y="2"/>
                </a:lnTo>
                <a:lnTo>
                  <a:pt x="3368" y="2"/>
                </a:lnTo>
                <a:lnTo>
                  <a:pt x="3368" y="0"/>
                </a:lnTo>
                <a:close/>
                <a:moveTo>
                  <a:pt x="3376" y="0"/>
                </a:moveTo>
                <a:lnTo>
                  <a:pt x="3382" y="0"/>
                </a:lnTo>
                <a:lnTo>
                  <a:pt x="3382" y="2"/>
                </a:lnTo>
                <a:lnTo>
                  <a:pt x="3376" y="2"/>
                </a:lnTo>
                <a:lnTo>
                  <a:pt x="3376" y="0"/>
                </a:lnTo>
                <a:close/>
                <a:moveTo>
                  <a:pt x="3384" y="0"/>
                </a:moveTo>
                <a:lnTo>
                  <a:pt x="3390" y="0"/>
                </a:lnTo>
                <a:lnTo>
                  <a:pt x="3390" y="2"/>
                </a:lnTo>
                <a:lnTo>
                  <a:pt x="3384" y="2"/>
                </a:lnTo>
                <a:lnTo>
                  <a:pt x="3384" y="0"/>
                </a:lnTo>
                <a:close/>
                <a:moveTo>
                  <a:pt x="3392" y="0"/>
                </a:moveTo>
                <a:lnTo>
                  <a:pt x="3399" y="0"/>
                </a:lnTo>
                <a:lnTo>
                  <a:pt x="3399" y="2"/>
                </a:lnTo>
                <a:lnTo>
                  <a:pt x="3392" y="2"/>
                </a:lnTo>
                <a:lnTo>
                  <a:pt x="3392" y="0"/>
                </a:lnTo>
                <a:close/>
                <a:moveTo>
                  <a:pt x="3401" y="0"/>
                </a:moveTo>
                <a:lnTo>
                  <a:pt x="3407" y="0"/>
                </a:lnTo>
                <a:lnTo>
                  <a:pt x="3407" y="2"/>
                </a:lnTo>
                <a:lnTo>
                  <a:pt x="3401" y="2"/>
                </a:lnTo>
                <a:lnTo>
                  <a:pt x="3401" y="0"/>
                </a:lnTo>
                <a:close/>
                <a:moveTo>
                  <a:pt x="3409" y="0"/>
                </a:moveTo>
                <a:lnTo>
                  <a:pt x="3415" y="0"/>
                </a:lnTo>
                <a:lnTo>
                  <a:pt x="3415" y="2"/>
                </a:lnTo>
                <a:lnTo>
                  <a:pt x="3409" y="2"/>
                </a:lnTo>
                <a:lnTo>
                  <a:pt x="3409" y="0"/>
                </a:lnTo>
                <a:close/>
                <a:moveTo>
                  <a:pt x="3417" y="0"/>
                </a:moveTo>
                <a:lnTo>
                  <a:pt x="3423" y="0"/>
                </a:lnTo>
                <a:lnTo>
                  <a:pt x="3423" y="2"/>
                </a:lnTo>
                <a:lnTo>
                  <a:pt x="3417" y="2"/>
                </a:lnTo>
                <a:lnTo>
                  <a:pt x="3417" y="0"/>
                </a:lnTo>
                <a:close/>
                <a:moveTo>
                  <a:pt x="3425" y="0"/>
                </a:moveTo>
                <a:lnTo>
                  <a:pt x="3431" y="0"/>
                </a:lnTo>
                <a:lnTo>
                  <a:pt x="3431" y="2"/>
                </a:lnTo>
                <a:lnTo>
                  <a:pt x="3425" y="2"/>
                </a:lnTo>
                <a:lnTo>
                  <a:pt x="3425" y="0"/>
                </a:lnTo>
                <a:close/>
                <a:moveTo>
                  <a:pt x="3433" y="0"/>
                </a:moveTo>
                <a:lnTo>
                  <a:pt x="3439" y="0"/>
                </a:lnTo>
                <a:lnTo>
                  <a:pt x="3439" y="2"/>
                </a:lnTo>
                <a:lnTo>
                  <a:pt x="3433" y="2"/>
                </a:lnTo>
                <a:lnTo>
                  <a:pt x="3433" y="0"/>
                </a:lnTo>
                <a:close/>
                <a:moveTo>
                  <a:pt x="3441" y="0"/>
                </a:moveTo>
                <a:lnTo>
                  <a:pt x="3447" y="0"/>
                </a:lnTo>
                <a:lnTo>
                  <a:pt x="3447" y="2"/>
                </a:lnTo>
                <a:lnTo>
                  <a:pt x="3441" y="2"/>
                </a:lnTo>
                <a:lnTo>
                  <a:pt x="3441" y="0"/>
                </a:lnTo>
                <a:close/>
                <a:moveTo>
                  <a:pt x="3449" y="0"/>
                </a:moveTo>
                <a:lnTo>
                  <a:pt x="3455" y="0"/>
                </a:lnTo>
                <a:lnTo>
                  <a:pt x="3455" y="2"/>
                </a:lnTo>
                <a:lnTo>
                  <a:pt x="3449" y="2"/>
                </a:lnTo>
                <a:lnTo>
                  <a:pt x="3449" y="0"/>
                </a:lnTo>
                <a:close/>
                <a:moveTo>
                  <a:pt x="3457" y="0"/>
                </a:moveTo>
                <a:lnTo>
                  <a:pt x="3463" y="0"/>
                </a:lnTo>
                <a:lnTo>
                  <a:pt x="3463" y="2"/>
                </a:lnTo>
                <a:lnTo>
                  <a:pt x="3457" y="2"/>
                </a:lnTo>
                <a:lnTo>
                  <a:pt x="3457" y="0"/>
                </a:lnTo>
                <a:close/>
                <a:moveTo>
                  <a:pt x="3465" y="0"/>
                </a:moveTo>
                <a:lnTo>
                  <a:pt x="3471" y="0"/>
                </a:lnTo>
                <a:lnTo>
                  <a:pt x="3471" y="2"/>
                </a:lnTo>
                <a:lnTo>
                  <a:pt x="3465" y="2"/>
                </a:lnTo>
                <a:lnTo>
                  <a:pt x="3465" y="0"/>
                </a:lnTo>
                <a:close/>
                <a:moveTo>
                  <a:pt x="3473" y="0"/>
                </a:moveTo>
                <a:lnTo>
                  <a:pt x="3479" y="0"/>
                </a:lnTo>
                <a:lnTo>
                  <a:pt x="3479" y="2"/>
                </a:lnTo>
                <a:lnTo>
                  <a:pt x="3473" y="2"/>
                </a:lnTo>
                <a:lnTo>
                  <a:pt x="3473" y="0"/>
                </a:lnTo>
                <a:close/>
                <a:moveTo>
                  <a:pt x="3481" y="0"/>
                </a:moveTo>
                <a:lnTo>
                  <a:pt x="3487" y="0"/>
                </a:lnTo>
                <a:lnTo>
                  <a:pt x="3487" y="2"/>
                </a:lnTo>
                <a:lnTo>
                  <a:pt x="3481" y="2"/>
                </a:lnTo>
                <a:lnTo>
                  <a:pt x="3481" y="0"/>
                </a:lnTo>
                <a:close/>
                <a:moveTo>
                  <a:pt x="3489" y="0"/>
                </a:moveTo>
                <a:lnTo>
                  <a:pt x="3495" y="0"/>
                </a:lnTo>
                <a:lnTo>
                  <a:pt x="3495" y="2"/>
                </a:lnTo>
                <a:lnTo>
                  <a:pt x="3489" y="2"/>
                </a:lnTo>
                <a:lnTo>
                  <a:pt x="3489" y="0"/>
                </a:lnTo>
                <a:close/>
                <a:moveTo>
                  <a:pt x="3497" y="0"/>
                </a:moveTo>
                <a:lnTo>
                  <a:pt x="3504" y="0"/>
                </a:lnTo>
                <a:lnTo>
                  <a:pt x="3504" y="2"/>
                </a:lnTo>
                <a:lnTo>
                  <a:pt x="3497" y="2"/>
                </a:lnTo>
                <a:lnTo>
                  <a:pt x="3497" y="0"/>
                </a:lnTo>
                <a:close/>
                <a:moveTo>
                  <a:pt x="3506" y="0"/>
                </a:moveTo>
                <a:lnTo>
                  <a:pt x="3512" y="0"/>
                </a:lnTo>
                <a:lnTo>
                  <a:pt x="3512" y="2"/>
                </a:lnTo>
                <a:lnTo>
                  <a:pt x="3506" y="2"/>
                </a:lnTo>
                <a:lnTo>
                  <a:pt x="3506" y="0"/>
                </a:lnTo>
                <a:close/>
                <a:moveTo>
                  <a:pt x="3514" y="0"/>
                </a:moveTo>
                <a:lnTo>
                  <a:pt x="3520" y="0"/>
                </a:lnTo>
                <a:lnTo>
                  <a:pt x="3520" y="2"/>
                </a:lnTo>
                <a:lnTo>
                  <a:pt x="3514" y="2"/>
                </a:lnTo>
                <a:lnTo>
                  <a:pt x="3514" y="0"/>
                </a:lnTo>
                <a:close/>
                <a:moveTo>
                  <a:pt x="3522" y="0"/>
                </a:moveTo>
                <a:lnTo>
                  <a:pt x="3528" y="0"/>
                </a:lnTo>
                <a:lnTo>
                  <a:pt x="3528" y="2"/>
                </a:lnTo>
                <a:lnTo>
                  <a:pt x="3522" y="2"/>
                </a:lnTo>
                <a:lnTo>
                  <a:pt x="3522" y="0"/>
                </a:lnTo>
                <a:close/>
                <a:moveTo>
                  <a:pt x="3530" y="0"/>
                </a:moveTo>
                <a:lnTo>
                  <a:pt x="3536" y="0"/>
                </a:lnTo>
                <a:lnTo>
                  <a:pt x="3536" y="2"/>
                </a:lnTo>
                <a:lnTo>
                  <a:pt x="3530" y="2"/>
                </a:lnTo>
                <a:lnTo>
                  <a:pt x="3530" y="0"/>
                </a:lnTo>
                <a:close/>
                <a:moveTo>
                  <a:pt x="3538" y="0"/>
                </a:moveTo>
                <a:lnTo>
                  <a:pt x="3544" y="0"/>
                </a:lnTo>
                <a:lnTo>
                  <a:pt x="3544" y="2"/>
                </a:lnTo>
                <a:lnTo>
                  <a:pt x="3538" y="2"/>
                </a:lnTo>
                <a:lnTo>
                  <a:pt x="3538" y="0"/>
                </a:lnTo>
                <a:close/>
                <a:moveTo>
                  <a:pt x="3546" y="0"/>
                </a:moveTo>
                <a:lnTo>
                  <a:pt x="3552" y="0"/>
                </a:lnTo>
                <a:lnTo>
                  <a:pt x="3552" y="2"/>
                </a:lnTo>
                <a:lnTo>
                  <a:pt x="3546" y="2"/>
                </a:lnTo>
                <a:lnTo>
                  <a:pt x="3546" y="0"/>
                </a:lnTo>
                <a:close/>
                <a:moveTo>
                  <a:pt x="3554" y="0"/>
                </a:moveTo>
                <a:lnTo>
                  <a:pt x="3560" y="0"/>
                </a:lnTo>
                <a:lnTo>
                  <a:pt x="3560" y="2"/>
                </a:lnTo>
                <a:lnTo>
                  <a:pt x="3554" y="2"/>
                </a:lnTo>
                <a:lnTo>
                  <a:pt x="3554" y="0"/>
                </a:lnTo>
                <a:close/>
                <a:moveTo>
                  <a:pt x="3562" y="0"/>
                </a:moveTo>
                <a:lnTo>
                  <a:pt x="3568" y="0"/>
                </a:lnTo>
                <a:lnTo>
                  <a:pt x="3568" y="2"/>
                </a:lnTo>
                <a:lnTo>
                  <a:pt x="3562" y="2"/>
                </a:lnTo>
                <a:lnTo>
                  <a:pt x="3562" y="0"/>
                </a:lnTo>
                <a:close/>
                <a:moveTo>
                  <a:pt x="3570" y="0"/>
                </a:moveTo>
                <a:lnTo>
                  <a:pt x="3576" y="0"/>
                </a:lnTo>
                <a:lnTo>
                  <a:pt x="3576" y="2"/>
                </a:lnTo>
                <a:lnTo>
                  <a:pt x="3570" y="2"/>
                </a:lnTo>
                <a:lnTo>
                  <a:pt x="3570" y="0"/>
                </a:lnTo>
                <a:close/>
                <a:moveTo>
                  <a:pt x="3578" y="0"/>
                </a:moveTo>
                <a:lnTo>
                  <a:pt x="3584" y="0"/>
                </a:lnTo>
                <a:lnTo>
                  <a:pt x="3584" y="2"/>
                </a:lnTo>
                <a:lnTo>
                  <a:pt x="3578" y="2"/>
                </a:lnTo>
                <a:lnTo>
                  <a:pt x="3578" y="0"/>
                </a:lnTo>
                <a:close/>
                <a:moveTo>
                  <a:pt x="3586" y="0"/>
                </a:moveTo>
                <a:lnTo>
                  <a:pt x="3592" y="0"/>
                </a:lnTo>
                <a:lnTo>
                  <a:pt x="3592" y="2"/>
                </a:lnTo>
                <a:lnTo>
                  <a:pt x="3586" y="2"/>
                </a:lnTo>
                <a:lnTo>
                  <a:pt x="3586" y="0"/>
                </a:lnTo>
                <a:close/>
                <a:moveTo>
                  <a:pt x="3594" y="0"/>
                </a:moveTo>
                <a:lnTo>
                  <a:pt x="3600" y="0"/>
                </a:lnTo>
                <a:lnTo>
                  <a:pt x="3600" y="2"/>
                </a:lnTo>
                <a:lnTo>
                  <a:pt x="3594" y="2"/>
                </a:lnTo>
                <a:lnTo>
                  <a:pt x="3594" y="0"/>
                </a:lnTo>
                <a:close/>
                <a:moveTo>
                  <a:pt x="3602" y="0"/>
                </a:moveTo>
                <a:lnTo>
                  <a:pt x="3609" y="0"/>
                </a:lnTo>
                <a:lnTo>
                  <a:pt x="3609" y="2"/>
                </a:lnTo>
                <a:lnTo>
                  <a:pt x="3602" y="2"/>
                </a:lnTo>
                <a:lnTo>
                  <a:pt x="3602" y="0"/>
                </a:lnTo>
                <a:close/>
                <a:moveTo>
                  <a:pt x="3611" y="0"/>
                </a:moveTo>
                <a:lnTo>
                  <a:pt x="3617" y="0"/>
                </a:lnTo>
                <a:lnTo>
                  <a:pt x="3617" y="2"/>
                </a:lnTo>
                <a:lnTo>
                  <a:pt x="3611" y="2"/>
                </a:lnTo>
                <a:lnTo>
                  <a:pt x="3611" y="0"/>
                </a:lnTo>
                <a:close/>
                <a:moveTo>
                  <a:pt x="3619" y="0"/>
                </a:moveTo>
                <a:lnTo>
                  <a:pt x="3625" y="0"/>
                </a:lnTo>
                <a:lnTo>
                  <a:pt x="3625" y="2"/>
                </a:lnTo>
                <a:lnTo>
                  <a:pt x="3619" y="2"/>
                </a:lnTo>
                <a:lnTo>
                  <a:pt x="3619" y="0"/>
                </a:lnTo>
                <a:close/>
                <a:moveTo>
                  <a:pt x="3627" y="0"/>
                </a:moveTo>
                <a:lnTo>
                  <a:pt x="3633" y="0"/>
                </a:lnTo>
                <a:lnTo>
                  <a:pt x="3633" y="2"/>
                </a:lnTo>
                <a:lnTo>
                  <a:pt x="3627" y="2"/>
                </a:lnTo>
                <a:lnTo>
                  <a:pt x="3627" y="0"/>
                </a:lnTo>
                <a:close/>
                <a:moveTo>
                  <a:pt x="3635" y="0"/>
                </a:moveTo>
                <a:lnTo>
                  <a:pt x="3641" y="0"/>
                </a:lnTo>
                <a:lnTo>
                  <a:pt x="3641" y="2"/>
                </a:lnTo>
                <a:lnTo>
                  <a:pt x="3635" y="2"/>
                </a:lnTo>
                <a:lnTo>
                  <a:pt x="3635" y="0"/>
                </a:lnTo>
                <a:close/>
                <a:moveTo>
                  <a:pt x="3643" y="0"/>
                </a:moveTo>
                <a:lnTo>
                  <a:pt x="3649" y="0"/>
                </a:lnTo>
                <a:lnTo>
                  <a:pt x="3649" y="2"/>
                </a:lnTo>
                <a:lnTo>
                  <a:pt x="3643" y="2"/>
                </a:lnTo>
                <a:lnTo>
                  <a:pt x="3643" y="0"/>
                </a:lnTo>
                <a:close/>
                <a:moveTo>
                  <a:pt x="3651" y="0"/>
                </a:moveTo>
                <a:lnTo>
                  <a:pt x="3657" y="0"/>
                </a:lnTo>
                <a:lnTo>
                  <a:pt x="3657" y="2"/>
                </a:lnTo>
                <a:lnTo>
                  <a:pt x="3651" y="2"/>
                </a:lnTo>
                <a:lnTo>
                  <a:pt x="3651" y="0"/>
                </a:lnTo>
                <a:close/>
                <a:moveTo>
                  <a:pt x="3659" y="0"/>
                </a:moveTo>
                <a:lnTo>
                  <a:pt x="3665" y="0"/>
                </a:lnTo>
                <a:lnTo>
                  <a:pt x="3665" y="2"/>
                </a:lnTo>
                <a:lnTo>
                  <a:pt x="3659" y="2"/>
                </a:lnTo>
                <a:lnTo>
                  <a:pt x="3659" y="0"/>
                </a:lnTo>
                <a:close/>
                <a:moveTo>
                  <a:pt x="3667" y="0"/>
                </a:moveTo>
                <a:lnTo>
                  <a:pt x="3673" y="0"/>
                </a:lnTo>
                <a:lnTo>
                  <a:pt x="3673" y="2"/>
                </a:lnTo>
                <a:lnTo>
                  <a:pt x="3667" y="2"/>
                </a:lnTo>
                <a:lnTo>
                  <a:pt x="3667" y="0"/>
                </a:lnTo>
                <a:close/>
                <a:moveTo>
                  <a:pt x="3675" y="0"/>
                </a:moveTo>
                <a:lnTo>
                  <a:pt x="3681" y="0"/>
                </a:lnTo>
                <a:lnTo>
                  <a:pt x="3681" y="2"/>
                </a:lnTo>
                <a:lnTo>
                  <a:pt x="3675" y="2"/>
                </a:lnTo>
                <a:lnTo>
                  <a:pt x="3675" y="0"/>
                </a:lnTo>
                <a:close/>
                <a:moveTo>
                  <a:pt x="3683" y="0"/>
                </a:moveTo>
                <a:lnTo>
                  <a:pt x="3689" y="0"/>
                </a:lnTo>
                <a:lnTo>
                  <a:pt x="3689" y="2"/>
                </a:lnTo>
                <a:lnTo>
                  <a:pt x="3683" y="2"/>
                </a:lnTo>
                <a:lnTo>
                  <a:pt x="3683" y="0"/>
                </a:lnTo>
                <a:close/>
                <a:moveTo>
                  <a:pt x="3691" y="0"/>
                </a:moveTo>
                <a:lnTo>
                  <a:pt x="3697" y="0"/>
                </a:lnTo>
                <a:lnTo>
                  <a:pt x="3697" y="2"/>
                </a:lnTo>
                <a:lnTo>
                  <a:pt x="3691" y="2"/>
                </a:lnTo>
                <a:lnTo>
                  <a:pt x="3691" y="0"/>
                </a:lnTo>
                <a:close/>
                <a:moveTo>
                  <a:pt x="3699" y="0"/>
                </a:moveTo>
                <a:lnTo>
                  <a:pt x="3705" y="0"/>
                </a:lnTo>
                <a:lnTo>
                  <a:pt x="3705" y="2"/>
                </a:lnTo>
                <a:lnTo>
                  <a:pt x="3699" y="2"/>
                </a:lnTo>
                <a:lnTo>
                  <a:pt x="3699" y="0"/>
                </a:lnTo>
                <a:close/>
                <a:moveTo>
                  <a:pt x="3707" y="0"/>
                </a:moveTo>
                <a:lnTo>
                  <a:pt x="3714" y="0"/>
                </a:lnTo>
                <a:lnTo>
                  <a:pt x="3714" y="2"/>
                </a:lnTo>
                <a:lnTo>
                  <a:pt x="3707" y="2"/>
                </a:lnTo>
                <a:lnTo>
                  <a:pt x="3707" y="0"/>
                </a:lnTo>
                <a:close/>
                <a:moveTo>
                  <a:pt x="3716" y="0"/>
                </a:moveTo>
                <a:lnTo>
                  <a:pt x="3722" y="0"/>
                </a:lnTo>
                <a:lnTo>
                  <a:pt x="3722" y="2"/>
                </a:lnTo>
                <a:lnTo>
                  <a:pt x="3716" y="2"/>
                </a:lnTo>
                <a:lnTo>
                  <a:pt x="3716" y="0"/>
                </a:lnTo>
                <a:close/>
                <a:moveTo>
                  <a:pt x="3724" y="0"/>
                </a:moveTo>
                <a:lnTo>
                  <a:pt x="3730" y="0"/>
                </a:lnTo>
                <a:lnTo>
                  <a:pt x="3730" y="2"/>
                </a:lnTo>
                <a:lnTo>
                  <a:pt x="3724" y="2"/>
                </a:lnTo>
                <a:lnTo>
                  <a:pt x="3724" y="0"/>
                </a:lnTo>
                <a:close/>
                <a:moveTo>
                  <a:pt x="3732" y="0"/>
                </a:moveTo>
                <a:lnTo>
                  <a:pt x="3738" y="0"/>
                </a:lnTo>
                <a:lnTo>
                  <a:pt x="3738" y="2"/>
                </a:lnTo>
                <a:lnTo>
                  <a:pt x="3732" y="2"/>
                </a:lnTo>
                <a:lnTo>
                  <a:pt x="3732" y="0"/>
                </a:lnTo>
                <a:close/>
                <a:moveTo>
                  <a:pt x="3740" y="0"/>
                </a:moveTo>
                <a:lnTo>
                  <a:pt x="3746" y="0"/>
                </a:lnTo>
                <a:lnTo>
                  <a:pt x="3746" y="2"/>
                </a:lnTo>
                <a:lnTo>
                  <a:pt x="3740" y="2"/>
                </a:lnTo>
                <a:lnTo>
                  <a:pt x="3740" y="0"/>
                </a:lnTo>
                <a:close/>
                <a:moveTo>
                  <a:pt x="3748" y="0"/>
                </a:moveTo>
                <a:lnTo>
                  <a:pt x="3754" y="0"/>
                </a:lnTo>
                <a:lnTo>
                  <a:pt x="3754" y="2"/>
                </a:lnTo>
                <a:lnTo>
                  <a:pt x="3748" y="2"/>
                </a:lnTo>
                <a:lnTo>
                  <a:pt x="3748" y="0"/>
                </a:lnTo>
                <a:close/>
                <a:moveTo>
                  <a:pt x="3756" y="0"/>
                </a:moveTo>
                <a:lnTo>
                  <a:pt x="3762" y="0"/>
                </a:lnTo>
                <a:lnTo>
                  <a:pt x="3762" y="2"/>
                </a:lnTo>
                <a:lnTo>
                  <a:pt x="3756" y="2"/>
                </a:lnTo>
                <a:lnTo>
                  <a:pt x="3756" y="0"/>
                </a:lnTo>
                <a:close/>
                <a:moveTo>
                  <a:pt x="3764" y="0"/>
                </a:moveTo>
                <a:lnTo>
                  <a:pt x="3770" y="0"/>
                </a:lnTo>
                <a:lnTo>
                  <a:pt x="3770" y="2"/>
                </a:lnTo>
                <a:lnTo>
                  <a:pt x="3764" y="2"/>
                </a:lnTo>
                <a:lnTo>
                  <a:pt x="3764" y="0"/>
                </a:lnTo>
                <a:close/>
                <a:moveTo>
                  <a:pt x="3772" y="0"/>
                </a:moveTo>
                <a:lnTo>
                  <a:pt x="3778" y="0"/>
                </a:lnTo>
                <a:lnTo>
                  <a:pt x="3778" y="2"/>
                </a:lnTo>
                <a:lnTo>
                  <a:pt x="3772" y="2"/>
                </a:lnTo>
                <a:lnTo>
                  <a:pt x="3772" y="0"/>
                </a:lnTo>
                <a:close/>
                <a:moveTo>
                  <a:pt x="3780" y="0"/>
                </a:moveTo>
                <a:lnTo>
                  <a:pt x="3786" y="0"/>
                </a:lnTo>
                <a:lnTo>
                  <a:pt x="3786" y="2"/>
                </a:lnTo>
                <a:lnTo>
                  <a:pt x="3780" y="2"/>
                </a:lnTo>
                <a:lnTo>
                  <a:pt x="3780" y="0"/>
                </a:lnTo>
                <a:close/>
                <a:moveTo>
                  <a:pt x="3788" y="0"/>
                </a:moveTo>
                <a:lnTo>
                  <a:pt x="3794" y="0"/>
                </a:lnTo>
                <a:lnTo>
                  <a:pt x="3794" y="2"/>
                </a:lnTo>
                <a:lnTo>
                  <a:pt x="3788" y="2"/>
                </a:lnTo>
                <a:lnTo>
                  <a:pt x="3788" y="0"/>
                </a:lnTo>
                <a:close/>
                <a:moveTo>
                  <a:pt x="3796" y="0"/>
                </a:moveTo>
                <a:lnTo>
                  <a:pt x="3802" y="0"/>
                </a:lnTo>
                <a:lnTo>
                  <a:pt x="3802" y="2"/>
                </a:lnTo>
                <a:lnTo>
                  <a:pt x="3796" y="2"/>
                </a:lnTo>
                <a:lnTo>
                  <a:pt x="3796" y="0"/>
                </a:lnTo>
                <a:close/>
                <a:moveTo>
                  <a:pt x="3804" y="0"/>
                </a:moveTo>
                <a:lnTo>
                  <a:pt x="3810" y="0"/>
                </a:lnTo>
                <a:lnTo>
                  <a:pt x="3810" y="2"/>
                </a:lnTo>
                <a:lnTo>
                  <a:pt x="3804" y="2"/>
                </a:lnTo>
                <a:lnTo>
                  <a:pt x="3804" y="0"/>
                </a:lnTo>
                <a:close/>
                <a:moveTo>
                  <a:pt x="3813" y="0"/>
                </a:moveTo>
                <a:lnTo>
                  <a:pt x="3819" y="0"/>
                </a:lnTo>
                <a:lnTo>
                  <a:pt x="3819" y="2"/>
                </a:lnTo>
                <a:lnTo>
                  <a:pt x="3813" y="2"/>
                </a:lnTo>
                <a:lnTo>
                  <a:pt x="3813" y="0"/>
                </a:lnTo>
                <a:close/>
                <a:moveTo>
                  <a:pt x="3821" y="0"/>
                </a:moveTo>
                <a:lnTo>
                  <a:pt x="3827" y="0"/>
                </a:lnTo>
                <a:lnTo>
                  <a:pt x="3827" y="2"/>
                </a:lnTo>
                <a:lnTo>
                  <a:pt x="3821" y="2"/>
                </a:lnTo>
                <a:lnTo>
                  <a:pt x="3821" y="0"/>
                </a:lnTo>
                <a:close/>
                <a:moveTo>
                  <a:pt x="3829" y="0"/>
                </a:moveTo>
                <a:lnTo>
                  <a:pt x="3835" y="0"/>
                </a:lnTo>
                <a:lnTo>
                  <a:pt x="3835" y="2"/>
                </a:lnTo>
                <a:lnTo>
                  <a:pt x="3829" y="2"/>
                </a:lnTo>
                <a:lnTo>
                  <a:pt x="3829" y="0"/>
                </a:lnTo>
                <a:close/>
                <a:moveTo>
                  <a:pt x="3837" y="0"/>
                </a:moveTo>
                <a:lnTo>
                  <a:pt x="3843" y="0"/>
                </a:lnTo>
                <a:lnTo>
                  <a:pt x="3843" y="2"/>
                </a:lnTo>
                <a:lnTo>
                  <a:pt x="3837" y="2"/>
                </a:lnTo>
                <a:lnTo>
                  <a:pt x="3837" y="0"/>
                </a:lnTo>
                <a:close/>
                <a:moveTo>
                  <a:pt x="3845" y="0"/>
                </a:moveTo>
                <a:lnTo>
                  <a:pt x="3851" y="0"/>
                </a:lnTo>
                <a:lnTo>
                  <a:pt x="3851" y="2"/>
                </a:lnTo>
                <a:lnTo>
                  <a:pt x="3845" y="2"/>
                </a:lnTo>
                <a:lnTo>
                  <a:pt x="3845" y="0"/>
                </a:lnTo>
                <a:close/>
                <a:moveTo>
                  <a:pt x="3853" y="0"/>
                </a:moveTo>
                <a:lnTo>
                  <a:pt x="3859" y="0"/>
                </a:lnTo>
                <a:lnTo>
                  <a:pt x="3859" y="2"/>
                </a:lnTo>
                <a:lnTo>
                  <a:pt x="3853" y="2"/>
                </a:lnTo>
                <a:lnTo>
                  <a:pt x="3853" y="0"/>
                </a:lnTo>
                <a:close/>
                <a:moveTo>
                  <a:pt x="3861" y="0"/>
                </a:moveTo>
                <a:lnTo>
                  <a:pt x="3867" y="0"/>
                </a:lnTo>
                <a:lnTo>
                  <a:pt x="3867" y="2"/>
                </a:lnTo>
                <a:lnTo>
                  <a:pt x="3861" y="2"/>
                </a:lnTo>
                <a:lnTo>
                  <a:pt x="3861" y="0"/>
                </a:lnTo>
                <a:close/>
                <a:moveTo>
                  <a:pt x="3869" y="0"/>
                </a:moveTo>
                <a:lnTo>
                  <a:pt x="3875" y="0"/>
                </a:lnTo>
                <a:lnTo>
                  <a:pt x="3875" y="2"/>
                </a:lnTo>
                <a:lnTo>
                  <a:pt x="3869" y="2"/>
                </a:lnTo>
                <a:lnTo>
                  <a:pt x="3869" y="0"/>
                </a:lnTo>
                <a:close/>
                <a:moveTo>
                  <a:pt x="3877" y="0"/>
                </a:moveTo>
                <a:lnTo>
                  <a:pt x="3883" y="0"/>
                </a:lnTo>
                <a:lnTo>
                  <a:pt x="3883" y="2"/>
                </a:lnTo>
                <a:lnTo>
                  <a:pt x="3877" y="2"/>
                </a:lnTo>
                <a:lnTo>
                  <a:pt x="3877" y="0"/>
                </a:lnTo>
                <a:close/>
                <a:moveTo>
                  <a:pt x="3885" y="0"/>
                </a:moveTo>
                <a:lnTo>
                  <a:pt x="3891" y="0"/>
                </a:lnTo>
                <a:lnTo>
                  <a:pt x="3891" y="2"/>
                </a:lnTo>
                <a:lnTo>
                  <a:pt x="3885" y="2"/>
                </a:lnTo>
                <a:lnTo>
                  <a:pt x="3885" y="0"/>
                </a:lnTo>
                <a:close/>
                <a:moveTo>
                  <a:pt x="3893" y="0"/>
                </a:moveTo>
                <a:lnTo>
                  <a:pt x="3899" y="0"/>
                </a:lnTo>
                <a:lnTo>
                  <a:pt x="3899" y="2"/>
                </a:lnTo>
                <a:lnTo>
                  <a:pt x="3893" y="2"/>
                </a:lnTo>
                <a:lnTo>
                  <a:pt x="3893" y="0"/>
                </a:lnTo>
                <a:close/>
                <a:moveTo>
                  <a:pt x="3901" y="0"/>
                </a:moveTo>
                <a:lnTo>
                  <a:pt x="3907" y="0"/>
                </a:lnTo>
                <a:lnTo>
                  <a:pt x="3907" y="2"/>
                </a:lnTo>
                <a:lnTo>
                  <a:pt x="3901" y="2"/>
                </a:lnTo>
                <a:lnTo>
                  <a:pt x="3901" y="0"/>
                </a:lnTo>
                <a:close/>
                <a:moveTo>
                  <a:pt x="3909" y="0"/>
                </a:moveTo>
                <a:lnTo>
                  <a:pt x="3916" y="0"/>
                </a:lnTo>
                <a:lnTo>
                  <a:pt x="3916" y="2"/>
                </a:lnTo>
                <a:lnTo>
                  <a:pt x="3909" y="2"/>
                </a:lnTo>
                <a:lnTo>
                  <a:pt x="3909" y="0"/>
                </a:lnTo>
                <a:close/>
                <a:moveTo>
                  <a:pt x="3918" y="0"/>
                </a:moveTo>
                <a:lnTo>
                  <a:pt x="3924" y="0"/>
                </a:lnTo>
                <a:lnTo>
                  <a:pt x="3924" y="2"/>
                </a:lnTo>
                <a:lnTo>
                  <a:pt x="3918" y="2"/>
                </a:lnTo>
                <a:lnTo>
                  <a:pt x="3918" y="0"/>
                </a:lnTo>
                <a:close/>
                <a:moveTo>
                  <a:pt x="3926" y="0"/>
                </a:moveTo>
                <a:lnTo>
                  <a:pt x="3932" y="0"/>
                </a:lnTo>
                <a:lnTo>
                  <a:pt x="3932" y="2"/>
                </a:lnTo>
                <a:lnTo>
                  <a:pt x="3926" y="2"/>
                </a:lnTo>
                <a:lnTo>
                  <a:pt x="3926" y="0"/>
                </a:lnTo>
                <a:close/>
                <a:moveTo>
                  <a:pt x="3934" y="0"/>
                </a:moveTo>
                <a:lnTo>
                  <a:pt x="3940" y="0"/>
                </a:lnTo>
                <a:lnTo>
                  <a:pt x="3940" y="2"/>
                </a:lnTo>
                <a:lnTo>
                  <a:pt x="3934" y="2"/>
                </a:lnTo>
                <a:lnTo>
                  <a:pt x="3934" y="0"/>
                </a:lnTo>
                <a:close/>
                <a:moveTo>
                  <a:pt x="3942" y="0"/>
                </a:moveTo>
                <a:lnTo>
                  <a:pt x="3948" y="0"/>
                </a:lnTo>
                <a:lnTo>
                  <a:pt x="3948" y="2"/>
                </a:lnTo>
                <a:lnTo>
                  <a:pt x="3942" y="2"/>
                </a:lnTo>
                <a:lnTo>
                  <a:pt x="3942" y="0"/>
                </a:lnTo>
                <a:close/>
                <a:moveTo>
                  <a:pt x="3950" y="0"/>
                </a:moveTo>
                <a:lnTo>
                  <a:pt x="3956" y="0"/>
                </a:lnTo>
                <a:lnTo>
                  <a:pt x="3956" y="2"/>
                </a:lnTo>
                <a:lnTo>
                  <a:pt x="3950" y="2"/>
                </a:lnTo>
                <a:lnTo>
                  <a:pt x="3950" y="0"/>
                </a:lnTo>
                <a:close/>
                <a:moveTo>
                  <a:pt x="3958" y="0"/>
                </a:moveTo>
                <a:lnTo>
                  <a:pt x="3964" y="0"/>
                </a:lnTo>
                <a:lnTo>
                  <a:pt x="3964" y="2"/>
                </a:lnTo>
                <a:lnTo>
                  <a:pt x="3958" y="2"/>
                </a:lnTo>
                <a:lnTo>
                  <a:pt x="3958" y="0"/>
                </a:lnTo>
                <a:close/>
                <a:moveTo>
                  <a:pt x="3966" y="0"/>
                </a:moveTo>
                <a:lnTo>
                  <a:pt x="3972" y="0"/>
                </a:lnTo>
                <a:lnTo>
                  <a:pt x="3972" y="2"/>
                </a:lnTo>
                <a:lnTo>
                  <a:pt x="3966" y="2"/>
                </a:lnTo>
                <a:lnTo>
                  <a:pt x="3966" y="0"/>
                </a:lnTo>
                <a:close/>
                <a:moveTo>
                  <a:pt x="3974" y="0"/>
                </a:moveTo>
                <a:lnTo>
                  <a:pt x="3980" y="0"/>
                </a:lnTo>
                <a:lnTo>
                  <a:pt x="3980" y="2"/>
                </a:lnTo>
                <a:lnTo>
                  <a:pt x="3974" y="2"/>
                </a:lnTo>
                <a:lnTo>
                  <a:pt x="3974" y="0"/>
                </a:lnTo>
                <a:close/>
                <a:moveTo>
                  <a:pt x="3982" y="0"/>
                </a:moveTo>
                <a:lnTo>
                  <a:pt x="3988" y="0"/>
                </a:lnTo>
                <a:lnTo>
                  <a:pt x="3988" y="2"/>
                </a:lnTo>
                <a:lnTo>
                  <a:pt x="3982" y="2"/>
                </a:lnTo>
                <a:lnTo>
                  <a:pt x="3982" y="0"/>
                </a:lnTo>
                <a:close/>
                <a:moveTo>
                  <a:pt x="3990" y="0"/>
                </a:moveTo>
                <a:lnTo>
                  <a:pt x="3996" y="0"/>
                </a:lnTo>
                <a:lnTo>
                  <a:pt x="3996" y="2"/>
                </a:lnTo>
                <a:lnTo>
                  <a:pt x="3990" y="2"/>
                </a:lnTo>
                <a:lnTo>
                  <a:pt x="3990" y="0"/>
                </a:lnTo>
                <a:close/>
                <a:moveTo>
                  <a:pt x="3998" y="0"/>
                </a:moveTo>
                <a:lnTo>
                  <a:pt x="4004" y="0"/>
                </a:lnTo>
                <a:lnTo>
                  <a:pt x="4004" y="2"/>
                </a:lnTo>
                <a:lnTo>
                  <a:pt x="3998" y="2"/>
                </a:lnTo>
                <a:lnTo>
                  <a:pt x="3998" y="0"/>
                </a:lnTo>
                <a:close/>
                <a:moveTo>
                  <a:pt x="4006" y="0"/>
                </a:moveTo>
                <a:lnTo>
                  <a:pt x="4012" y="0"/>
                </a:lnTo>
                <a:lnTo>
                  <a:pt x="4012" y="2"/>
                </a:lnTo>
                <a:lnTo>
                  <a:pt x="4006" y="2"/>
                </a:lnTo>
                <a:lnTo>
                  <a:pt x="4006" y="0"/>
                </a:lnTo>
                <a:close/>
                <a:moveTo>
                  <a:pt x="4014" y="0"/>
                </a:moveTo>
                <a:lnTo>
                  <a:pt x="4021" y="0"/>
                </a:lnTo>
                <a:lnTo>
                  <a:pt x="4021" y="2"/>
                </a:lnTo>
                <a:lnTo>
                  <a:pt x="4014" y="2"/>
                </a:lnTo>
                <a:lnTo>
                  <a:pt x="4014" y="0"/>
                </a:lnTo>
                <a:close/>
                <a:moveTo>
                  <a:pt x="4023" y="0"/>
                </a:moveTo>
                <a:lnTo>
                  <a:pt x="4029" y="0"/>
                </a:lnTo>
                <a:lnTo>
                  <a:pt x="4029" y="2"/>
                </a:lnTo>
                <a:lnTo>
                  <a:pt x="4023" y="2"/>
                </a:lnTo>
                <a:lnTo>
                  <a:pt x="4023" y="0"/>
                </a:lnTo>
                <a:close/>
                <a:moveTo>
                  <a:pt x="4031" y="0"/>
                </a:moveTo>
                <a:lnTo>
                  <a:pt x="4037" y="0"/>
                </a:lnTo>
                <a:lnTo>
                  <a:pt x="4037" y="2"/>
                </a:lnTo>
                <a:lnTo>
                  <a:pt x="4031" y="2"/>
                </a:lnTo>
                <a:lnTo>
                  <a:pt x="4031" y="0"/>
                </a:lnTo>
                <a:close/>
                <a:moveTo>
                  <a:pt x="4039" y="0"/>
                </a:moveTo>
                <a:lnTo>
                  <a:pt x="4045" y="0"/>
                </a:lnTo>
                <a:lnTo>
                  <a:pt x="4045" y="2"/>
                </a:lnTo>
                <a:lnTo>
                  <a:pt x="4039" y="2"/>
                </a:lnTo>
                <a:lnTo>
                  <a:pt x="4039" y="0"/>
                </a:lnTo>
                <a:close/>
                <a:moveTo>
                  <a:pt x="4047" y="0"/>
                </a:moveTo>
                <a:lnTo>
                  <a:pt x="4053" y="0"/>
                </a:lnTo>
                <a:lnTo>
                  <a:pt x="4053" y="2"/>
                </a:lnTo>
                <a:lnTo>
                  <a:pt x="4047" y="2"/>
                </a:lnTo>
                <a:lnTo>
                  <a:pt x="4047" y="0"/>
                </a:lnTo>
                <a:close/>
                <a:moveTo>
                  <a:pt x="4055" y="0"/>
                </a:moveTo>
                <a:lnTo>
                  <a:pt x="4061" y="0"/>
                </a:lnTo>
                <a:lnTo>
                  <a:pt x="4061" y="2"/>
                </a:lnTo>
                <a:lnTo>
                  <a:pt x="4055" y="2"/>
                </a:lnTo>
                <a:lnTo>
                  <a:pt x="4055" y="0"/>
                </a:lnTo>
                <a:close/>
                <a:moveTo>
                  <a:pt x="4063" y="0"/>
                </a:moveTo>
                <a:lnTo>
                  <a:pt x="4069" y="0"/>
                </a:lnTo>
                <a:lnTo>
                  <a:pt x="4069" y="2"/>
                </a:lnTo>
                <a:lnTo>
                  <a:pt x="4063" y="2"/>
                </a:lnTo>
                <a:lnTo>
                  <a:pt x="4063" y="0"/>
                </a:lnTo>
                <a:close/>
                <a:moveTo>
                  <a:pt x="4071" y="0"/>
                </a:moveTo>
                <a:lnTo>
                  <a:pt x="4077" y="0"/>
                </a:lnTo>
                <a:lnTo>
                  <a:pt x="4077" y="2"/>
                </a:lnTo>
                <a:lnTo>
                  <a:pt x="4071" y="2"/>
                </a:lnTo>
                <a:lnTo>
                  <a:pt x="4071" y="0"/>
                </a:lnTo>
                <a:close/>
                <a:moveTo>
                  <a:pt x="4079" y="0"/>
                </a:moveTo>
                <a:lnTo>
                  <a:pt x="4085" y="0"/>
                </a:lnTo>
                <a:lnTo>
                  <a:pt x="4085" y="2"/>
                </a:lnTo>
                <a:lnTo>
                  <a:pt x="4079" y="2"/>
                </a:lnTo>
                <a:lnTo>
                  <a:pt x="4079" y="0"/>
                </a:lnTo>
                <a:close/>
                <a:moveTo>
                  <a:pt x="4087" y="0"/>
                </a:moveTo>
                <a:lnTo>
                  <a:pt x="4093" y="0"/>
                </a:lnTo>
                <a:lnTo>
                  <a:pt x="4093" y="2"/>
                </a:lnTo>
                <a:lnTo>
                  <a:pt x="4087" y="2"/>
                </a:lnTo>
                <a:lnTo>
                  <a:pt x="4087" y="0"/>
                </a:lnTo>
                <a:close/>
                <a:moveTo>
                  <a:pt x="4095" y="0"/>
                </a:moveTo>
                <a:lnTo>
                  <a:pt x="4101" y="0"/>
                </a:lnTo>
                <a:lnTo>
                  <a:pt x="4101" y="2"/>
                </a:lnTo>
                <a:lnTo>
                  <a:pt x="4095" y="2"/>
                </a:lnTo>
                <a:lnTo>
                  <a:pt x="4095" y="0"/>
                </a:lnTo>
                <a:close/>
                <a:moveTo>
                  <a:pt x="4103" y="0"/>
                </a:moveTo>
                <a:lnTo>
                  <a:pt x="4109" y="0"/>
                </a:lnTo>
                <a:lnTo>
                  <a:pt x="4109" y="2"/>
                </a:lnTo>
                <a:lnTo>
                  <a:pt x="4103" y="2"/>
                </a:lnTo>
                <a:lnTo>
                  <a:pt x="4103" y="0"/>
                </a:lnTo>
                <a:close/>
                <a:moveTo>
                  <a:pt x="4111" y="0"/>
                </a:moveTo>
                <a:lnTo>
                  <a:pt x="4117" y="0"/>
                </a:lnTo>
                <a:lnTo>
                  <a:pt x="4117" y="2"/>
                </a:lnTo>
                <a:lnTo>
                  <a:pt x="4111" y="2"/>
                </a:lnTo>
                <a:lnTo>
                  <a:pt x="4111" y="0"/>
                </a:lnTo>
                <a:close/>
                <a:moveTo>
                  <a:pt x="4119" y="0"/>
                </a:moveTo>
                <a:lnTo>
                  <a:pt x="4126" y="0"/>
                </a:lnTo>
                <a:lnTo>
                  <a:pt x="4126" y="2"/>
                </a:lnTo>
                <a:lnTo>
                  <a:pt x="4119" y="2"/>
                </a:lnTo>
                <a:lnTo>
                  <a:pt x="4119" y="0"/>
                </a:lnTo>
                <a:close/>
                <a:moveTo>
                  <a:pt x="4128" y="0"/>
                </a:moveTo>
                <a:lnTo>
                  <a:pt x="4134" y="0"/>
                </a:lnTo>
                <a:lnTo>
                  <a:pt x="4134" y="2"/>
                </a:lnTo>
                <a:lnTo>
                  <a:pt x="4128" y="2"/>
                </a:lnTo>
                <a:lnTo>
                  <a:pt x="4128" y="0"/>
                </a:lnTo>
                <a:close/>
                <a:moveTo>
                  <a:pt x="4136" y="0"/>
                </a:moveTo>
                <a:lnTo>
                  <a:pt x="4142" y="0"/>
                </a:lnTo>
                <a:lnTo>
                  <a:pt x="4142" y="2"/>
                </a:lnTo>
                <a:lnTo>
                  <a:pt x="4136" y="2"/>
                </a:lnTo>
                <a:lnTo>
                  <a:pt x="4136" y="0"/>
                </a:lnTo>
                <a:close/>
                <a:moveTo>
                  <a:pt x="4144" y="0"/>
                </a:moveTo>
                <a:lnTo>
                  <a:pt x="4150" y="0"/>
                </a:lnTo>
                <a:lnTo>
                  <a:pt x="4150" y="2"/>
                </a:lnTo>
                <a:lnTo>
                  <a:pt x="4144" y="2"/>
                </a:lnTo>
                <a:lnTo>
                  <a:pt x="4144" y="0"/>
                </a:lnTo>
                <a:close/>
                <a:moveTo>
                  <a:pt x="4152" y="0"/>
                </a:moveTo>
                <a:lnTo>
                  <a:pt x="4158" y="0"/>
                </a:lnTo>
                <a:lnTo>
                  <a:pt x="4158" y="2"/>
                </a:lnTo>
                <a:lnTo>
                  <a:pt x="4152" y="2"/>
                </a:lnTo>
                <a:lnTo>
                  <a:pt x="4152" y="0"/>
                </a:lnTo>
                <a:close/>
                <a:moveTo>
                  <a:pt x="4160" y="0"/>
                </a:moveTo>
                <a:lnTo>
                  <a:pt x="4166" y="0"/>
                </a:lnTo>
                <a:lnTo>
                  <a:pt x="4166" y="2"/>
                </a:lnTo>
                <a:lnTo>
                  <a:pt x="4160" y="2"/>
                </a:lnTo>
                <a:lnTo>
                  <a:pt x="4160" y="0"/>
                </a:lnTo>
                <a:close/>
                <a:moveTo>
                  <a:pt x="4168" y="0"/>
                </a:moveTo>
                <a:lnTo>
                  <a:pt x="4174" y="0"/>
                </a:lnTo>
                <a:lnTo>
                  <a:pt x="4174" y="2"/>
                </a:lnTo>
                <a:lnTo>
                  <a:pt x="4168" y="2"/>
                </a:lnTo>
                <a:lnTo>
                  <a:pt x="4168" y="0"/>
                </a:lnTo>
                <a:close/>
                <a:moveTo>
                  <a:pt x="4176" y="0"/>
                </a:moveTo>
                <a:lnTo>
                  <a:pt x="4182" y="0"/>
                </a:lnTo>
                <a:lnTo>
                  <a:pt x="4182" y="2"/>
                </a:lnTo>
                <a:lnTo>
                  <a:pt x="4176" y="2"/>
                </a:lnTo>
                <a:lnTo>
                  <a:pt x="4176" y="0"/>
                </a:lnTo>
                <a:close/>
                <a:moveTo>
                  <a:pt x="4184" y="0"/>
                </a:moveTo>
                <a:lnTo>
                  <a:pt x="4190" y="0"/>
                </a:lnTo>
                <a:lnTo>
                  <a:pt x="4190" y="2"/>
                </a:lnTo>
                <a:lnTo>
                  <a:pt x="4184" y="2"/>
                </a:lnTo>
                <a:lnTo>
                  <a:pt x="4184" y="0"/>
                </a:lnTo>
                <a:close/>
                <a:moveTo>
                  <a:pt x="4192" y="0"/>
                </a:moveTo>
                <a:lnTo>
                  <a:pt x="4198" y="0"/>
                </a:lnTo>
                <a:lnTo>
                  <a:pt x="4198" y="2"/>
                </a:lnTo>
                <a:lnTo>
                  <a:pt x="4192" y="2"/>
                </a:lnTo>
                <a:lnTo>
                  <a:pt x="4192" y="0"/>
                </a:lnTo>
                <a:close/>
                <a:moveTo>
                  <a:pt x="4200" y="0"/>
                </a:moveTo>
                <a:lnTo>
                  <a:pt x="4206" y="0"/>
                </a:lnTo>
                <a:lnTo>
                  <a:pt x="4206" y="2"/>
                </a:lnTo>
                <a:lnTo>
                  <a:pt x="4200" y="2"/>
                </a:lnTo>
                <a:lnTo>
                  <a:pt x="4200" y="0"/>
                </a:lnTo>
                <a:close/>
                <a:moveTo>
                  <a:pt x="4208" y="0"/>
                </a:moveTo>
                <a:lnTo>
                  <a:pt x="4214" y="0"/>
                </a:lnTo>
                <a:lnTo>
                  <a:pt x="4214" y="2"/>
                </a:lnTo>
                <a:lnTo>
                  <a:pt x="4208" y="2"/>
                </a:lnTo>
                <a:lnTo>
                  <a:pt x="4208" y="0"/>
                </a:lnTo>
                <a:close/>
                <a:moveTo>
                  <a:pt x="4216" y="0"/>
                </a:moveTo>
                <a:lnTo>
                  <a:pt x="4222" y="0"/>
                </a:lnTo>
                <a:lnTo>
                  <a:pt x="4222" y="2"/>
                </a:lnTo>
                <a:lnTo>
                  <a:pt x="4216" y="2"/>
                </a:lnTo>
                <a:lnTo>
                  <a:pt x="4216" y="0"/>
                </a:lnTo>
                <a:close/>
                <a:moveTo>
                  <a:pt x="4224" y="0"/>
                </a:moveTo>
                <a:lnTo>
                  <a:pt x="4231" y="0"/>
                </a:lnTo>
                <a:lnTo>
                  <a:pt x="4231" y="2"/>
                </a:lnTo>
                <a:lnTo>
                  <a:pt x="4224" y="2"/>
                </a:lnTo>
                <a:lnTo>
                  <a:pt x="4224" y="0"/>
                </a:lnTo>
                <a:close/>
                <a:moveTo>
                  <a:pt x="4233" y="0"/>
                </a:moveTo>
                <a:lnTo>
                  <a:pt x="4239" y="0"/>
                </a:lnTo>
                <a:lnTo>
                  <a:pt x="4239" y="2"/>
                </a:lnTo>
                <a:lnTo>
                  <a:pt x="4233" y="2"/>
                </a:lnTo>
                <a:lnTo>
                  <a:pt x="4233" y="0"/>
                </a:lnTo>
                <a:close/>
                <a:moveTo>
                  <a:pt x="4241" y="0"/>
                </a:moveTo>
                <a:lnTo>
                  <a:pt x="4247" y="0"/>
                </a:lnTo>
                <a:lnTo>
                  <a:pt x="4247" y="2"/>
                </a:lnTo>
                <a:lnTo>
                  <a:pt x="4241" y="2"/>
                </a:lnTo>
                <a:lnTo>
                  <a:pt x="4241" y="0"/>
                </a:lnTo>
                <a:close/>
                <a:moveTo>
                  <a:pt x="4249" y="0"/>
                </a:moveTo>
                <a:lnTo>
                  <a:pt x="4255" y="0"/>
                </a:lnTo>
                <a:lnTo>
                  <a:pt x="4255" y="2"/>
                </a:lnTo>
                <a:lnTo>
                  <a:pt x="4249" y="2"/>
                </a:lnTo>
                <a:lnTo>
                  <a:pt x="4249" y="0"/>
                </a:lnTo>
                <a:close/>
                <a:moveTo>
                  <a:pt x="4257" y="0"/>
                </a:moveTo>
                <a:lnTo>
                  <a:pt x="4263" y="0"/>
                </a:lnTo>
                <a:lnTo>
                  <a:pt x="4263" y="2"/>
                </a:lnTo>
                <a:lnTo>
                  <a:pt x="4257" y="2"/>
                </a:lnTo>
                <a:lnTo>
                  <a:pt x="4257" y="0"/>
                </a:lnTo>
                <a:close/>
                <a:moveTo>
                  <a:pt x="4265" y="0"/>
                </a:moveTo>
                <a:lnTo>
                  <a:pt x="4271" y="0"/>
                </a:lnTo>
                <a:lnTo>
                  <a:pt x="4271" y="2"/>
                </a:lnTo>
                <a:lnTo>
                  <a:pt x="4265" y="2"/>
                </a:lnTo>
                <a:lnTo>
                  <a:pt x="4265" y="0"/>
                </a:lnTo>
                <a:close/>
                <a:moveTo>
                  <a:pt x="4273" y="0"/>
                </a:moveTo>
                <a:lnTo>
                  <a:pt x="4279" y="0"/>
                </a:lnTo>
                <a:lnTo>
                  <a:pt x="4279" y="2"/>
                </a:lnTo>
                <a:lnTo>
                  <a:pt x="4273" y="2"/>
                </a:lnTo>
                <a:lnTo>
                  <a:pt x="4273" y="0"/>
                </a:lnTo>
                <a:close/>
                <a:moveTo>
                  <a:pt x="4281" y="0"/>
                </a:moveTo>
                <a:lnTo>
                  <a:pt x="4287" y="0"/>
                </a:lnTo>
                <a:lnTo>
                  <a:pt x="4287" y="2"/>
                </a:lnTo>
                <a:lnTo>
                  <a:pt x="4281" y="2"/>
                </a:lnTo>
                <a:lnTo>
                  <a:pt x="4281" y="0"/>
                </a:lnTo>
                <a:close/>
                <a:moveTo>
                  <a:pt x="4289" y="0"/>
                </a:moveTo>
                <a:lnTo>
                  <a:pt x="4295" y="0"/>
                </a:lnTo>
                <a:lnTo>
                  <a:pt x="4295" y="2"/>
                </a:lnTo>
                <a:lnTo>
                  <a:pt x="4289" y="2"/>
                </a:lnTo>
                <a:lnTo>
                  <a:pt x="4289" y="0"/>
                </a:lnTo>
                <a:close/>
                <a:moveTo>
                  <a:pt x="4297" y="0"/>
                </a:moveTo>
                <a:lnTo>
                  <a:pt x="4303" y="0"/>
                </a:lnTo>
                <a:lnTo>
                  <a:pt x="4303" y="2"/>
                </a:lnTo>
                <a:lnTo>
                  <a:pt x="4297" y="2"/>
                </a:lnTo>
                <a:lnTo>
                  <a:pt x="4297" y="0"/>
                </a:lnTo>
                <a:close/>
                <a:moveTo>
                  <a:pt x="4305" y="0"/>
                </a:moveTo>
                <a:lnTo>
                  <a:pt x="4311" y="0"/>
                </a:lnTo>
                <a:lnTo>
                  <a:pt x="4311" y="2"/>
                </a:lnTo>
                <a:lnTo>
                  <a:pt x="4305" y="2"/>
                </a:lnTo>
                <a:lnTo>
                  <a:pt x="4305" y="0"/>
                </a:lnTo>
                <a:close/>
                <a:moveTo>
                  <a:pt x="4313" y="0"/>
                </a:moveTo>
                <a:lnTo>
                  <a:pt x="4319" y="0"/>
                </a:lnTo>
                <a:lnTo>
                  <a:pt x="4319" y="2"/>
                </a:lnTo>
                <a:lnTo>
                  <a:pt x="4313" y="2"/>
                </a:lnTo>
                <a:lnTo>
                  <a:pt x="4313" y="0"/>
                </a:lnTo>
                <a:close/>
                <a:moveTo>
                  <a:pt x="4321" y="0"/>
                </a:moveTo>
                <a:lnTo>
                  <a:pt x="4327" y="0"/>
                </a:lnTo>
                <a:lnTo>
                  <a:pt x="4327" y="2"/>
                </a:lnTo>
                <a:lnTo>
                  <a:pt x="4321" y="2"/>
                </a:lnTo>
                <a:lnTo>
                  <a:pt x="4321" y="0"/>
                </a:lnTo>
                <a:close/>
                <a:moveTo>
                  <a:pt x="4330" y="0"/>
                </a:moveTo>
                <a:lnTo>
                  <a:pt x="4336" y="0"/>
                </a:lnTo>
                <a:lnTo>
                  <a:pt x="4336" y="2"/>
                </a:lnTo>
                <a:lnTo>
                  <a:pt x="4330" y="2"/>
                </a:lnTo>
                <a:lnTo>
                  <a:pt x="4330" y="0"/>
                </a:lnTo>
                <a:close/>
                <a:moveTo>
                  <a:pt x="4338" y="0"/>
                </a:moveTo>
                <a:lnTo>
                  <a:pt x="4344" y="0"/>
                </a:lnTo>
                <a:lnTo>
                  <a:pt x="4344" y="2"/>
                </a:lnTo>
                <a:lnTo>
                  <a:pt x="4338" y="2"/>
                </a:lnTo>
                <a:lnTo>
                  <a:pt x="4338" y="0"/>
                </a:lnTo>
                <a:close/>
                <a:moveTo>
                  <a:pt x="4346" y="0"/>
                </a:moveTo>
                <a:lnTo>
                  <a:pt x="4352" y="0"/>
                </a:lnTo>
                <a:lnTo>
                  <a:pt x="4352" y="2"/>
                </a:lnTo>
                <a:lnTo>
                  <a:pt x="4346" y="2"/>
                </a:lnTo>
                <a:lnTo>
                  <a:pt x="4346" y="0"/>
                </a:lnTo>
                <a:close/>
                <a:moveTo>
                  <a:pt x="4354" y="0"/>
                </a:moveTo>
                <a:lnTo>
                  <a:pt x="4360" y="0"/>
                </a:lnTo>
                <a:lnTo>
                  <a:pt x="4360" y="2"/>
                </a:lnTo>
                <a:lnTo>
                  <a:pt x="4354" y="2"/>
                </a:lnTo>
                <a:lnTo>
                  <a:pt x="4354" y="0"/>
                </a:lnTo>
                <a:close/>
                <a:moveTo>
                  <a:pt x="4362" y="0"/>
                </a:moveTo>
                <a:lnTo>
                  <a:pt x="4368" y="0"/>
                </a:lnTo>
                <a:lnTo>
                  <a:pt x="4368" y="2"/>
                </a:lnTo>
                <a:lnTo>
                  <a:pt x="4362" y="2"/>
                </a:lnTo>
                <a:lnTo>
                  <a:pt x="4362" y="0"/>
                </a:lnTo>
                <a:close/>
                <a:moveTo>
                  <a:pt x="4370" y="0"/>
                </a:moveTo>
                <a:lnTo>
                  <a:pt x="4376" y="0"/>
                </a:lnTo>
                <a:lnTo>
                  <a:pt x="4376" y="2"/>
                </a:lnTo>
                <a:lnTo>
                  <a:pt x="4370" y="2"/>
                </a:lnTo>
                <a:lnTo>
                  <a:pt x="4370" y="0"/>
                </a:lnTo>
                <a:close/>
                <a:moveTo>
                  <a:pt x="4378" y="0"/>
                </a:moveTo>
                <a:lnTo>
                  <a:pt x="4384" y="0"/>
                </a:lnTo>
                <a:lnTo>
                  <a:pt x="4384" y="2"/>
                </a:lnTo>
                <a:lnTo>
                  <a:pt x="4378" y="2"/>
                </a:lnTo>
                <a:lnTo>
                  <a:pt x="4378" y="0"/>
                </a:lnTo>
                <a:close/>
                <a:moveTo>
                  <a:pt x="4386" y="0"/>
                </a:moveTo>
                <a:lnTo>
                  <a:pt x="4392" y="0"/>
                </a:lnTo>
                <a:lnTo>
                  <a:pt x="4392" y="2"/>
                </a:lnTo>
                <a:lnTo>
                  <a:pt x="4386" y="2"/>
                </a:lnTo>
                <a:lnTo>
                  <a:pt x="4386" y="0"/>
                </a:lnTo>
                <a:close/>
                <a:moveTo>
                  <a:pt x="4394" y="0"/>
                </a:moveTo>
                <a:lnTo>
                  <a:pt x="4400" y="0"/>
                </a:lnTo>
                <a:lnTo>
                  <a:pt x="4400" y="2"/>
                </a:lnTo>
                <a:lnTo>
                  <a:pt x="4394" y="2"/>
                </a:lnTo>
                <a:lnTo>
                  <a:pt x="4394" y="0"/>
                </a:lnTo>
                <a:close/>
                <a:moveTo>
                  <a:pt x="4402" y="0"/>
                </a:moveTo>
                <a:lnTo>
                  <a:pt x="4408" y="0"/>
                </a:lnTo>
                <a:lnTo>
                  <a:pt x="4408" y="2"/>
                </a:lnTo>
                <a:lnTo>
                  <a:pt x="4402" y="2"/>
                </a:lnTo>
                <a:lnTo>
                  <a:pt x="4402" y="0"/>
                </a:lnTo>
                <a:close/>
                <a:moveTo>
                  <a:pt x="4410" y="0"/>
                </a:moveTo>
                <a:lnTo>
                  <a:pt x="4416" y="0"/>
                </a:lnTo>
                <a:lnTo>
                  <a:pt x="4416" y="2"/>
                </a:lnTo>
                <a:lnTo>
                  <a:pt x="4410" y="2"/>
                </a:lnTo>
                <a:lnTo>
                  <a:pt x="4410" y="0"/>
                </a:lnTo>
                <a:close/>
                <a:moveTo>
                  <a:pt x="4418" y="0"/>
                </a:moveTo>
                <a:lnTo>
                  <a:pt x="4424" y="0"/>
                </a:lnTo>
                <a:lnTo>
                  <a:pt x="4424" y="2"/>
                </a:lnTo>
                <a:lnTo>
                  <a:pt x="4418" y="2"/>
                </a:lnTo>
                <a:lnTo>
                  <a:pt x="4418" y="0"/>
                </a:lnTo>
                <a:close/>
                <a:moveTo>
                  <a:pt x="4426" y="0"/>
                </a:moveTo>
                <a:lnTo>
                  <a:pt x="4433" y="0"/>
                </a:lnTo>
                <a:lnTo>
                  <a:pt x="4433" y="2"/>
                </a:lnTo>
                <a:lnTo>
                  <a:pt x="4426" y="2"/>
                </a:lnTo>
                <a:lnTo>
                  <a:pt x="4426" y="0"/>
                </a:lnTo>
                <a:close/>
                <a:moveTo>
                  <a:pt x="4435" y="0"/>
                </a:moveTo>
                <a:lnTo>
                  <a:pt x="4441" y="0"/>
                </a:lnTo>
                <a:lnTo>
                  <a:pt x="4441" y="2"/>
                </a:lnTo>
                <a:lnTo>
                  <a:pt x="4435" y="2"/>
                </a:lnTo>
                <a:lnTo>
                  <a:pt x="4435" y="0"/>
                </a:lnTo>
                <a:close/>
                <a:moveTo>
                  <a:pt x="4443" y="0"/>
                </a:moveTo>
                <a:lnTo>
                  <a:pt x="4449" y="0"/>
                </a:lnTo>
                <a:lnTo>
                  <a:pt x="4449" y="2"/>
                </a:lnTo>
                <a:lnTo>
                  <a:pt x="4443" y="2"/>
                </a:lnTo>
                <a:lnTo>
                  <a:pt x="4443" y="0"/>
                </a:lnTo>
                <a:close/>
                <a:moveTo>
                  <a:pt x="4451" y="0"/>
                </a:moveTo>
                <a:lnTo>
                  <a:pt x="4457" y="0"/>
                </a:lnTo>
                <a:lnTo>
                  <a:pt x="4457" y="2"/>
                </a:lnTo>
                <a:lnTo>
                  <a:pt x="4451" y="2"/>
                </a:lnTo>
                <a:lnTo>
                  <a:pt x="4451" y="0"/>
                </a:lnTo>
                <a:close/>
                <a:moveTo>
                  <a:pt x="4459" y="0"/>
                </a:moveTo>
                <a:lnTo>
                  <a:pt x="4465" y="0"/>
                </a:lnTo>
                <a:lnTo>
                  <a:pt x="4465" y="2"/>
                </a:lnTo>
                <a:lnTo>
                  <a:pt x="4459" y="2"/>
                </a:lnTo>
                <a:lnTo>
                  <a:pt x="4459" y="0"/>
                </a:lnTo>
                <a:close/>
                <a:moveTo>
                  <a:pt x="4467" y="0"/>
                </a:moveTo>
                <a:lnTo>
                  <a:pt x="4473" y="0"/>
                </a:lnTo>
                <a:lnTo>
                  <a:pt x="4473" y="2"/>
                </a:lnTo>
                <a:lnTo>
                  <a:pt x="4467" y="2"/>
                </a:lnTo>
                <a:lnTo>
                  <a:pt x="4467" y="0"/>
                </a:lnTo>
                <a:close/>
                <a:moveTo>
                  <a:pt x="4475" y="0"/>
                </a:moveTo>
                <a:lnTo>
                  <a:pt x="4476" y="0"/>
                </a:lnTo>
                <a:lnTo>
                  <a:pt x="4476" y="2"/>
                </a:lnTo>
                <a:lnTo>
                  <a:pt x="4475" y="2"/>
                </a:lnTo>
                <a:lnTo>
                  <a:pt x="4475" y="0"/>
                </a:lnTo>
                <a:close/>
              </a:path>
            </a:pathLst>
          </a:custGeom>
          <a:solidFill>
            <a:srgbClr val="808080"/>
          </a:solidFill>
          <a:ln w="1" cap="flat">
            <a:solidFill>
              <a:srgbClr val="80808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4" name="Group 3"/>
          <p:cNvGrpSpPr/>
          <p:nvPr/>
        </p:nvGrpSpPr>
        <p:grpSpPr>
          <a:xfrm>
            <a:off x="1073944" y="2343023"/>
            <a:ext cx="7082570" cy="2240582"/>
            <a:chOff x="1073944" y="2807055"/>
            <a:chExt cx="7082570" cy="2240582"/>
          </a:xfrm>
        </p:grpSpPr>
        <p:cxnSp>
          <p:nvCxnSpPr>
            <p:cNvPr id="1111" name="Straight Connector 1110"/>
            <p:cNvCxnSpPr/>
            <p:nvPr/>
          </p:nvCxnSpPr>
          <p:spPr>
            <a:xfrm flipH="1" flipV="1">
              <a:off x="1085787" y="2807055"/>
              <a:ext cx="7070727" cy="0"/>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1073944" y="5047637"/>
              <a:ext cx="7070727" cy="0"/>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cxnSp>
        <p:nvCxnSpPr>
          <p:cNvPr id="122" name="Straight Connector 121"/>
          <p:cNvCxnSpPr/>
          <p:nvPr/>
        </p:nvCxnSpPr>
        <p:spPr>
          <a:xfrm>
            <a:off x="2850356" y="845628"/>
            <a:ext cx="0" cy="4554537"/>
          </a:xfrm>
          <a:prstGeom prst="line">
            <a:avLst/>
          </a:prstGeom>
          <a:ln w="31750">
            <a:solidFill>
              <a:srgbClr val="960000"/>
            </a:solidFill>
            <a:prstDash val="sysDash"/>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266825" y="1633496"/>
            <a:ext cx="6722464" cy="3038475"/>
            <a:chOff x="1266825" y="2083880"/>
            <a:chExt cx="6722464" cy="3038475"/>
          </a:xfrm>
        </p:grpSpPr>
        <p:sp>
          <p:nvSpPr>
            <p:cNvPr id="1036" name="Freeform 44"/>
            <p:cNvSpPr>
              <a:spLocks/>
            </p:cNvSpPr>
            <p:nvPr/>
          </p:nvSpPr>
          <p:spPr bwMode="auto">
            <a:xfrm>
              <a:off x="1312862" y="2122460"/>
              <a:ext cx="6626226" cy="2941637"/>
            </a:xfrm>
            <a:custGeom>
              <a:avLst/>
              <a:gdLst>
                <a:gd name="T0" fmla="*/ 24 w 16535"/>
                <a:gd name="T1" fmla="*/ 2240 h 7342"/>
                <a:gd name="T2" fmla="*/ 1292 w 16535"/>
                <a:gd name="T3" fmla="*/ 1684 h 7342"/>
                <a:gd name="T4" fmla="*/ 2560 w 16535"/>
                <a:gd name="T5" fmla="*/ 1124 h 7342"/>
                <a:gd name="T6" fmla="*/ 2551 w 16535"/>
                <a:gd name="T7" fmla="*/ 1130 h 7342"/>
                <a:gd name="T8" fmla="*/ 3815 w 16535"/>
                <a:gd name="T9" fmla="*/ 10 h 7342"/>
                <a:gd name="T10" fmla="*/ 3845 w 16535"/>
                <a:gd name="T11" fmla="*/ 3 h 7342"/>
                <a:gd name="T12" fmla="*/ 3867 w 16535"/>
                <a:gd name="T13" fmla="*/ 24 h 7342"/>
                <a:gd name="T14" fmla="*/ 5135 w 16535"/>
                <a:gd name="T15" fmla="*/ 4128 h 7342"/>
                <a:gd name="T16" fmla="*/ 5130 w 16535"/>
                <a:gd name="T17" fmla="*/ 4118 h 7342"/>
                <a:gd name="T18" fmla="*/ 6394 w 16535"/>
                <a:gd name="T19" fmla="*/ 5798 h 7342"/>
                <a:gd name="T20" fmla="*/ 6377 w 16535"/>
                <a:gd name="T21" fmla="*/ 5787 h 7342"/>
                <a:gd name="T22" fmla="*/ 7645 w 16535"/>
                <a:gd name="T23" fmla="*/ 6159 h 7342"/>
                <a:gd name="T24" fmla="*/ 8914 w 16535"/>
                <a:gd name="T25" fmla="*/ 6535 h 7342"/>
                <a:gd name="T26" fmla="*/ 8909 w 16535"/>
                <a:gd name="T27" fmla="*/ 6534 h 7342"/>
                <a:gd name="T28" fmla="*/ 10173 w 16535"/>
                <a:gd name="T29" fmla="*/ 6718 h 7342"/>
                <a:gd name="T30" fmla="*/ 11441 w 16535"/>
                <a:gd name="T31" fmla="*/ 6906 h 7342"/>
                <a:gd name="T32" fmla="*/ 12707 w 16535"/>
                <a:gd name="T33" fmla="*/ 6998 h 7342"/>
                <a:gd name="T34" fmla="*/ 13968 w 16535"/>
                <a:gd name="T35" fmla="*/ 6997 h 7342"/>
                <a:gd name="T36" fmla="*/ 13975 w 16535"/>
                <a:gd name="T37" fmla="*/ 6998 h 7342"/>
                <a:gd name="T38" fmla="*/ 15243 w 16535"/>
                <a:gd name="T39" fmla="*/ 7278 h 7342"/>
                <a:gd name="T40" fmla="*/ 15232 w 16535"/>
                <a:gd name="T41" fmla="*/ 7278 h 7342"/>
                <a:gd name="T42" fmla="*/ 16496 w 16535"/>
                <a:gd name="T43" fmla="*/ 7094 h 7342"/>
                <a:gd name="T44" fmla="*/ 16532 w 16535"/>
                <a:gd name="T45" fmla="*/ 7121 h 7342"/>
                <a:gd name="T46" fmla="*/ 16505 w 16535"/>
                <a:gd name="T47" fmla="*/ 7157 h 7342"/>
                <a:gd name="T48" fmla="*/ 15241 w 16535"/>
                <a:gd name="T49" fmla="*/ 7341 h 7342"/>
                <a:gd name="T50" fmla="*/ 15230 w 16535"/>
                <a:gd name="T51" fmla="*/ 7341 h 7342"/>
                <a:gd name="T52" fmla="*/ 13962 w 16535"/>
                <a:gd name="T53" fmla="*/ 7061 h 7342"/>
                <a:gd name="T54" fmla="*/ 13968 w 16535"/>
                <a:gd name="T55" fmla="*/ 7061 h 7342"/>
                <a:gd name="T56" fmla="*/ 12702 w 16535"/>
                <a:gd name="T57" fmla="*/ 7061 h 7342"/>
                <a:gd name="T58" fmla="*/ 11432 w 16535"/>
                <a:gd name="T59" fmla="*/ 6969 h 7342"/>
                <a:gd name="T60" fmla="*/ 10164 w 16535"/>
                <a:gd name="T61" fmla="*/ 6781 h 7342"/>
                <a:gd name="T62" fmla="*/ 8900 w 16535"/>
                <a:gd name="T63" fmla="*/ 6597 h 7342"/>
                <a:gd name="T64" fmla="*/ 8895 w 16535"/>
                <a:gd name="T65" fmla="*/ 6596 h 7342"/>
                <a:gd name="T66" fmla="*/ 7627 w 16535"/>
                <a:gd name="T67" fmla="*/ 6220 h 7342"/>
                <a:gd name="T68" fmla="*/ 6359 w 16535"/>
                <a:gd name="T69" fmla="*/ 5848 h 7342"/>
                <a:gd name="T70" fmla="*/ 6343 w 16535"/>
                <a:gd name="T71" fmla="*/ 5837 h 7342"/>
                <a:gd name="T72" fmla="*/ 5079 w 16535"/>
                <a:gd name="T73" fmla="*/ 4157 h 7342"/>
                <a:gd name="T74" fmla="*/ 5074 w 16535"/>
                <a:gd name="T75" fmla="*/ 4147 h 7342"/>
                <a:gd name="T76" fmla="*/ 3806 w 16535"/>
                <a:gd name="T77" fmla="*/ 43 h 7342"/>
                <a:gd name="T78" fmla="*/ 3858 w 16535"/>
                <a:gd name="T79" fmla="*/ 57 h 7342"/>
                <a:gd name="T80" fmla="*/ 2594 w 16535"/>
                <a:gd name="T81" fmla="*/ 1177 h 7342"/>
                <a:gd name="T82" fmla="*/ 2585 w 16535"/>
                <a:gd name="T83" fmla="*/ 1183 h 7342"/>
                <a:gd name="T84" fmla="*/ 1317 w 16535"/>
                <a:gd name="T85" fmla="*/ 1743 h 7342"/>
                <a:gd name="T86" fmla="*/ 49 w 16535"/>
                <a:gd name="T87" fmla="*/ 2299 h 7342"/>
                <a:gd name="T88" fmla="*/ 7 w 16535"/>
                <a:gd name="T89" fmla="*/ 2282 h 7342"/>
                <a:gd name="T90" fmla="*/ 24 w 16535"/>
                <a:gd name="T91" fmla="*/ 2240 h 7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535" h="7342">
                  <a:moveTo>
                    <a:pt x="24" y="2240"/>
                  </a:moveTo>
                  <a:lnTo>
                    <a:pt x="1292" y="1684"/>
                  </a:lnTo>
                  <a:lnTo>
                    <a:pt x="2560" y="1124"/>
                  </a:lnTo>
                  <a:lnTo>
                    <a:pt x="2551" y="1130"/>
                  </a:lnTo>
                  <a:lnTo>
                    <a:pt x="3815" y="10"/>
                  </a:lnTo>
                  <a:cubicBezTo>
                    <a:pt x="3823" y="2"/>
                    <a:pt x="3835" y="0"/>
                    <a:pt x="3845" y="3"/>
                  </a:cubicBezTo>
                  <a:cubicBezTo>
                    <a:pt x="3856" y="6"/>
                    <a:pt x="3864" y="14"/>
                    <a:pt x="3867" y="24"/>
                  </a:cubicBezTo>
                  <a:lnTo>
                    <a:pt x="5135" y="4128"/>
                  </a:lnTo>
                  <a:lnTo>
                    <a:pt x="5130" y="4118"/>
                  </a:lnTo>
                  <a:lnTo>
                    <a:pt x="6394" y="5798"/>
                  </a:lnTo>
                  <a:lnTo>
                    <a:pt x="6377" y="5787"/>
                  </a:lnTo>
                  <a:lnTo>
                    <a:pt x="7645" y="6159"/>
                  </a:lnTo>
                  <a:lnTo>
                    <a:pt x="8914" y="6535"/>
                  </a:lnTo>
                  <a:lnTo>
                    <a:pt x="8909" y="6534"/>
                  </a:lnTo>
                  <a:lnTo>
                    <a:pt x="10173" y="6718"/>
                  </a:lnTo>
                  <a:lnTo>
                    <a:pt x="11441" y="6906"/>
                  </a:lnTo>
                  <a:lnTo>
                    <a:pt x="12707" y="6998"/>
                  </a:lnTo>
                  <a:lnTo>
                    <a:pt x="13968" y="6997"/>
                  </a:lnTo>
                  <a:cubicBezTo>
                    <a:pt x="13971" y="6997"/>
                    <a:pt x="13973" y="6998"/>
                    <a:pt x="13975" y="6998"/>
                  </a:cubicBezTo>
                  <a:lnTo>
                    <a:pt x="15243" y="7278"/>
                  </a:lnTo>
                  <a:lnTo>
                    <a:pt x="15232" y="7278"/>
                  </a:lnTo>
                  <a:lnTo>
                    <a:pt x="16496" y="7094"/>
                  </a:lnTo>
                  <a:cubicBezTo>
                    <a:pt x="16513" y="7091"/>
                    <a:pt x="16530" y="7103"/>
                    <a:pt x="16532" y="7121"/>
                  </a:cubicBezTo>
                  <a:cubicBezTo>
                    <a:pt x="16535" y="7138"/>
                    <a:pt x="16523" y="7155"/>
                    <a:pt x="16505" y="7157"/>
                  </a:cubicBezTo>
                  <a:lnTo>
                    <a:pt x="15241" y="7341"/>
                  </a:lnTo>
                  <a:cubicBezTo>
                    <a:pt x="15237" y="7342"/>
                    <a:pt x="15233" y="7342"/>
                    <a:pt x="15230" y="7341"/>
                  </a:cubicBezTo>
                  <a:lnTo>
                    <a:pt x="13962" y="7061"/>
                  </a:lnTo>
                  <a:lnTo>
                    <a:pt x="13968" y="7061"/>
                  </a:lnTo>
                  <a:lnTo>
                    <a:pt x="12702" y="7061"/>
                  </a:lnTo>
                  <a:lnTo>
                    <a:pt x="11432" y="6969"/>
                  </a:lnTo>
                  <a:lnTo>
                    <a:pt x="10164" y="6781"/>
                  </a:lnTo>
                  <a:lnTo>
                    <a:pt x="8900" y="6597"/>
                  </a:lnTo>
                  <a:cubicBezTo>
                    <a:pt x="8898" y="6597"/>
                    <a:pt x="8897" y="6597"/>
                    <a:pt x="8895" y="6596"/>
                  </a:cubicBezTo>
                  <a:lnTo>
                    <a:pt x="7627" y="6220"/>
                  </a:lnTo>
                  <a:lnTo>
                    <a:pt x="6359" y="5848"/>
                  </a:lnTo>
                  <a:cubicBezTo>
                    <a:pt x="6353" y="5846"/>
                    <a:pt x="6347" y="5842"/>
                    <a:pt x="6343" y="5837"/>
                  </a:cubicBezTo>
                  <a:lnTo>
                    <a:pt x="5079" y="4157"/>
                  </a:lnTo>
                  <a:cubicBezTo>
                    <a:pt x="5077" y="4154"/>
                    <a:pt x="5075" y="4150"/>
                    <a:pt x="5074" y="4147"/>
                  </a:cubicBezTo>
                  <a:lnTo>
                    <a:pt x="3806" y="43"/>
                  </a:lnTo>
                  <a:lnTo>
                    <a:pt x="3858" y="57"/>
                  </a:lnTo>
                  <a:lnTo>
                    <a:pt x="2594" y="1177"/>
                  </a:lnTo>
                  <a:cubicBezTo>
                    <a:pt x="2591" y="1180"/>
                    <a:pt x="2588" y="1181"/>
                    <a:pt x="2585" y="1183"/>
                  </a:cubicBezTo>
                  <a:lnTo>
                    <a:pt x="1317" y="1743"/>
                  </a:lnTo>
                  <a:lnTo>
                    <a:pt x="49" y="2299"/>
                  </a:lnTo>
                  <a:cubicBezTo>
                    <a:pt x="33" y="2306"/>
                    <a:pt x="14" y="2299"/>
                    <a:pt x="7" y="2282"/>
                  </a:cubicBezTo>
                  <a:cubicBezTo>
                    <a:pt x="0" y="2266"/>
                    <a:pt x="7" y="2247"/>
                    <a:pt x="24" y="2240"/>
                  </a:cubicBezTo>
                  <a:close/>
                </a:path>
              </a:pathLst>
            </a:custGeom>
            <a:solidFill>
              <a:srgbClr val="FF6600"/>
            </a:solidFill>
            <a:ln w="1" cap="flat">
              <a:solidFill>
                <a:srgbClr val="FF66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9" name="Freeform 57"/>
            <p:cNvSpPr>
              <a:spLocks/>
            </p:cNvSpPr>
            <p:nvPr/>
          </p:nvSpPr>
          <p:spPr bwMode="auto">
            <a:xfrm>
              <a:off x="4311650" y="4552443"/>
              <a:ext cx="122238" cy="122237"/>
            </a:xfrm>
            <a:custGeom>
              <a:avLst/>
              <a:gdLst>
                <a:gd name="T0" fmla="*/ 39 w 77"/>
                <a:gd name="T1" fmla="*/ 0 h 77"/>
                <a:gd name="T2" fmla="*/ 39 w 77"/>
                <a:gd name="T3" fmla="*/ 0 h 77"/>
                <a:gd name="T4" fmla="*/ 39 w 77"/>
                <a:gd name="T5" fmla="*/ 0 h 77"/>
                <a:gd name="T6" fmla="*/ 77 w 77"/>
                <a:gd name="T7" fmla="*/ 77 h 77"/>
                <a:gd name="T8" fmla="*/ 77 w 77"/>
                <a:gd name="T9" fmla="*/ 77 h 77"/>
                <a:gd name="T10" fmla="*/ 0 w 77"/>
                <a:gd name="T11" fmla="*/ 77 h 77"/>
                <a:gd name="T12" fmla="*/ 1 w 77"/>
                <a:gd name="T13" fmla="*/ 77 h 77"/>
                <a:gd name="T14" fmla="*/ 39 w 7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7">
                  <a:moveTo>
                    <a:pt x="39" y="0"/>
                  </a:moveTo>
                  <a:lnTo>
                    <a:pt x="39" y="0"/>
                  </a:lnTo>
                  <a:lnTo>
                    <a:pt x="39" y="0"/>
                  </a:lnTo>
                  <a:lnTo>
                    <a:pt x="77" y="77"/>
                  </a:lnTo>
                  <a:lnTo>
                    <a:pt x="77" y="77"/>
                  </a:lnTo>
                  <a:lnTo>
                    <a:pt x="0" y="77"/>
                  </a:lnTo>
                  <a:lnTo>
                    <a:pt x="1" y="77"/>
                  </a:lnTo>
                  <a:lnTo>
                    <a:pt x="39"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7" name="Freeform 65"/>
            <p:cNvSpPr>
              <a:spLocks/>
            </p:cNvSpPr>
            <p:nvPr/>
          </p:nvSpPr>
          <p:spPr bwMode="auto">
            <a:xfrm>
              <a:off x="6344639" y="4891240"/>
              <a:ext cx="120650" cy="122237"/>
            </a:xfrm>
            <a:custGeom>
              <a:avLst/>
              <a:gdLst>
                <a:gd name="T0" fmla="*/ 38 w 76"/>
                <a:gd name="T1" fmla="*/ 0 h 77"/>
                <a:gd name="T2" fmla="*/ 38 w 76"/>
                <a:gd name="T3" fmla="*/ 0 h 77"/>
                <a:gd name="T4" fmla="*/ 38 w 76"/>
                <a:gd name="T5" fmla="*/ 0 h 77"/>
                <a:gd name="T6" fmla="*/ 76 w 76"/>
                <a:gd name="T7" fmla="*/ 77 h 77"/>
                <a:gd name="T8" fmla="*/ 76 w 76"/>
                <a:gd name="T9" fmla="*/ 77 h 77"/>
                <a:gd name="T10" fmla="*/ 0 w 76"/>
                <a:gd name="T11" fmla="*/ 77 h 77"/>
                <a:gd name="T12" fmla="*/ 0 w 76"/>
                <a:gd name="T13" fmla="*/ 77 h 77"/>
                <a:gd name="T14" fmla="*/ 38 w 76"/>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7">
                  <a:moveTo>
                    <a:pt x="38" y="0"/>
                  </a:moveTo>
                  <a:lnTo>
                    <a:pt x="38" y="0"/>
                  </a:lnTo>
                  <a:lnTo>
                    <a:pt x="38" y="0"/>
                  </a:lnTo>
                  <a:lnTo>
                    <a:pt x="76" y="77"/>
                  </a:lnTo>
                  <a:lnTo>
                    <a:pt x="76" y="77"/>
                  </a:lnTo>
                  <a:lnTo>
                    <a:pt x="0" y="77"/>
                  </a:lnTo>
                  <a:lnTo>
                    <a:pt x="0" y="77"/>
                  </a:lnTo>
                  <a:lnTo>
                    <a:pt x="38"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7" name="Freeform 45"/>
            <p:cNvSpPr>
              <a:spLocks/>
            </p:cNvSpPr>
            <p:nvPr/>
          </p:nvSpPr>
          <p:spPr bwMode="auto">
            <a:xfrm>
              <a:off x="1266825" y="2980818"/>
              <a:ext cx="122238" cy="122237"/>
            </a:xfrm>
            <a:custGeom>
              <a:avLst/>
              <a:gdLst>
                <a:gd name="T0" fmla="*/ 38 w 77"/>
                <a:gd name="T1" fmla="*/ 1 h 77"/>
                <a:gd name="T2" fmla="*/ 38 w 77"/>
                <a:gd name="T3" fmla="*/ 0 h 77"/>
                <a:gd name="T4" fmla="*/ 38 w 77"/>
                <a:gd name="T5" fmla="*/ 1 h 77"/>
                <a:gd name="T6" fmla="*/ 76 w 77"/>
                <a:gd name="T7" fmla="*/ 77 h 77"/>
                <a:gd name="T8" fmla="*/ 77 w 77"/>
                <a:gd name="T9" fmla="*/ 77 h 77"/>
                <a:gd name="T10" fmla="*/ 0 w 77"/>
                <a:gd name="T11" fmla="*/ 77 h 77"/>
                <a:gd name="T12" fmla="*/ 0 w 77"/>
                <a:gd name="T13" fmla="*/ 77 h 77"/>
                <a:gd name="T14" fmla="*/ 38 w 77"/>
                <a:gd name="T15" fmla="*/ 1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7">
                  <a:moveTo>
                    <a:pt x="38" y="1"/>
                  </a:moveTo>
                  <a:lnTo>
                    <a:pt x="38" y="0"/>
                  </a:lnTo>
                  <a:lnTo>
                    <a:pt x="38" y="1"/>
                  </a:lnTo>
                  <a:lnTo>
                    <a:pt x="76" y="77"/>
                  </a:lnTo>
                  <a:lnTo>
                    <a:pt x="77" y="77"/>
                  </a:lnTo>
                  <a:lnTo>
                    <a:pt x="0" y="77"/>
                  </a:lnTo>
                  <a:lnTo>
                    <a:pt x="0" y="77"/>
                  </a:lnTo>
                  <a:lnTo>
                    <a:pt x="38" y="1"/>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9" name="Freeform 47"/>
            <p:cNvSpPr>
              <a:spLocks/>
            </p:cNvSpPr>
            <p:nvPr/>
          </p:nvSpPr>
          <p:spPr bwMode="auto">
            <a:xfrm>
              <a:off x="1773237" y="2756980"/>
              <a:ext cx="122238" cy="122237"/>
            </a:xfrm>
            <a:custGeom>
              <a:avLst/>
              <a:gdLst>
                <a:gd name="T0" fmla="*/ 38 w 77"/>
                <a:gd name="T1" fmla="*/ 0 h 77"/>
                <a:gd name="T2" fmla="*/ 38 w 77"/>
                <a:gd name="T3" fmla="*/ 0 h 77"/>
                <a:gd name="T4" fmla="*/ 38 w 77"/>
                <a:gd name="T5" fmla="*/ 0 h 77"/>
                <a:gd name="T6" fmla="*/ 76 w 77"/>
                <a:gd name="T7" fmla="*/ 77 h 77"/>
                <a:gd name="T8" fmla="*/ 77 w 77"/>
                <a:gd name="T9" fmla="*/ 77 h 77"/>
                <a:gd name="T10" fmla="*/ 0 w 77"/>
                <a:gd name="T11" fmla="*/ 77 h 77"/>
                <a:gd name="T12" fmla="*/ 0 w 77"/>
                <a:gd name="T13" fmla="*/ 77 h 77"/>
                <a:gd name="T14" fmla="*/ 38 w 7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7">
                  <a:moveTo>
                    <a:pt x="38" y="0"/>
                  </a:moveTo>
                  <a:lnTo>
                    <a:pt x="38" y="0"/>
                  </a:lnTo>
                  <a:lnTo>
                    <a:pt x="38" y="0"/>
                  </a:lnTo>
                  <a:lnTo>
                    <a:pt x="76" y="77"/>
                  </a:lnTo>
                  <a:lnTo>
                    <a:pt x="77" y="77"/>
                  </a:lnTo>
                  <a:lnTo>
                    <a:pt x="0" y="77"/>
                  </a:lnTo>
                  <a:lnTo>
                    <a:pt x="0" y="77"/>
                  </a:lnTo>
                  <a:lnTo>
                    <a:pt x="38"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1" name="Freeform 49"/>
            <p:cNvSpPr>
              <a:spLocks/>
            </p:cNvSpPr>
            <p:nvPr/>
          </p:nvSpPr>
          <p:spPr bwMode="auto">
            <a:xfrm>
              <a:off x="2281237" y="2533143"/>
              <a:ext cx="122238" cy="120650"/>
            </a:xfrm>
            <a:custGeom>
              <a:avLst/>
              <a:gdLst>
                <a:gd name="T0" fmla="*/ 38 w 77"/>
                <a:gd name="T1" fmla="*/ 0 h 76"/>
                <a:gd name="T2" fmla="*/ 38 w 77"/>
                <a:gd name="T3" fmla="*/ 0 h 76"/>
                <a:gd name="T4" fmla="*/ 38 w 77"/>
                <a:gd name="T5" fmla="*/ 0 h 76"/>
                <a:gd name="T6" fmla="*/ 76 w 77"/>
                <a:gd name="T7" fmla="*/ 76 h 76"/>
                <a:gd name="T8" fmla="*/ 77 w 77"/>
                <a:gd name="T9" fmla="*/ 76 h 76"/>
                <a:gd name="T10" fmla="*/ 0 w 77"/>
                <a:gd name="T11" fmla="*/ 76 h 76"/>
                <a:gd name="T12" fmla="*/ 1 w 77"/>
                <a:gd name="T13" fmla="*/ 76 h 76"/>
                <a:gd name="T14" fmla="*/ 38 w 77"/>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6">
                  <a:moveTo>
                    <a:pt x="38" y="0"/>
                  </a:moveTo>
                  <a:lnTo>
                    <a:pt x="38" y="0"/>
                  </a:lnTo>
                  <a:lnTo>
                    <a:pt x="38" y="0"/>
                  </a:lnTo>
                  <a:lnTo>
                    <a:pt x="76" y="76"/>
                  </a:lnTo>
                  <a:lnTo>
                    <a:pt x="77" y="76"/>
                  </a:lnTo>
                  <a:lnTo>
                    <a:pt x="0" y="76"/>
                  </a:lnTo>
                  <a:lnTo>
                    <a:pt x="1" y="76"/>
                  </a:lnTo>
                  <a:lnTo>
                    <a:pt x="38"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3" name="Freeform 51"/>
            <p:cNvSpPr>
              <a:spLocks/>
            </p:cNvSpPr>
            <p:nvPr/>
          </p:nvSpPr>
          <p:spPr bwMode="auto">
            <a:xfrm>
              <a:off x="2789237" y="2083880"/>
              <a:ext cx="122238" cy="122237"/>
            </a:xfrm>
            <a:custGeom>
              <a:avLst/>
              <a:gdLst>
                <a:gd name="T0" fmla="*/ 38 w 77"/>
                <a:gd name="T1" fmla="*/ 0 h 77"/>
                <a:gd name="T2" fmla="*/ 38 w 77"/>
                <a:gd name="T3" fmla="*/ 0 h 77"/>
                <a:gd name="T4" fmla="*/ 38 w 77"/>
                <a:gd name="T5" fmla="*/ 0 h 77"/>
                <a:gd name="T6" fmla="*/ 76 w 77"/>
                <a:gd name="T7" fmla="*/ 77 h 77"/>
                <a:gd name="T8" fmla="*/ 77 w 77"/>
                <a:gd name="T9" fmla="*/ 77 h 77"/>
                <a:gd name="T10" fmla="*/ 0 w 77"/>
                <a:gd name="T11" fmla="*/ 77 h 77"/>
                <a:gd name="T12" fmla="*/ 1 w 77"/>
                <a:gd name="T13" fmla="*/ 77 h 77"/>
                <a:gd name="T14" fmla="*/ 38 w 7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7">
                  <a:moveTo>
                    <a:pt x="38" y="0"/>
                  </a:moveTo>
                  <a:lnTo>
                    <a:pt x="38" y="0"/>
                  </a:lnTo>
                  <a:lnTo>
                    <a:pt x="38" y="0"/>
                  </a:lnTo>
                  <a:lnTo>
                    <a:pt x="76" y="77"/>
                  </a:lnTo>
                  <a:lnTo>
                    <a:pt x="77" y="77"/>
                  </a:lnTo>
                  <a:lnTo>
                    <a:pt x="0" y="77"/>
                  </a:lnTo>
                  <a:lnTo>
                    <a:pt x="1" y="77"/>
                  </a:lnTo>
                  <a:lnTo>
                    <a:pt x="38"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5" name="Freeform 53"/>
            <p:cNvSpPr>
              <a:spLocks/>
            </p:cNvSpPr>
            <p:nvPr/>
          </p:nvSpPr>
          <p:spPr bwMode="auto">
            <a:xfrm>
              <a:off x="3295650" y="3730118"/>
              <a:ext cx="122238" cy="122237"/>
            </a:xfrm>
            <a:custGeom>
              <a:avLst/>
              <a:gdLst>
                <a:gd name="T0" fmla="*/ 39 w 77"/>
                <a:gd name="T1" fmla="*/ 0 h 77"/>
                <a:gd name="T2" fmla="*/ 39 w 77"/>
                <a:gd name="T3" fmla="*/ 0 h 77"/>
                <a:gd name="T4" fmla="*/ 39 w 77"/>
                <a:gd name="T5" fmla="*/ 0 h 77"/>
                <a:gd name="T6" fmla="*/ 76 w 77"/>
                <a:gd name="T7" fmla="*/ 77 h 77"/>
                <a:gd name="T8" fmla="*/ 77 w 77"/>
                <a:gd name="T9" fmla="*/ 77 h 77"/>
                <a:gd name="T10" fmla="*/ 0 w 77"/>
                <a:gd name="T11" fmla="*/ 77 h 77"/>
                <a:gd name="T12" fmla="*/ 1 w 77"/>
                <a:gd name="T13" fmla="*/ 77 h 77"/>
                <a:gd name="T14" fmla="*/ 39 w 7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7">
                  <a:moveTo>
                    <a:pt x="39" y="0"/>
                  </a:moveTo>
                  <a:lnTo>
                    <a:pt x="39" y="0"/>
                  </a:lnTo>
                  <a:lnTo>
                    <a:pt x="39" y="0"/>
                  </a:lnTo>
                  <a:lnTo>
                    <a:pt x="76" y="77"/>
                  </a:lnTo>
                  <a:lnTo>
                    <a:pt x="77" y="77"/>
                  </a:lnTo>
                  <a:lnTo>
                    <a:pt x="0" y="77"/>
                  </a:lnTo>
                  <a:lnTo>
                    <a:pt x="1" y="77"/>
                  </a:lnTo>
                  <a:lnTo>
                    <a:pt x="39"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7" name="Freeform 55"/>
            <p:cNvSpPr>
              <a:spLocks/>
            </p:cNvSpPr>
            <p:nvPr/>
          </p:nvSpPr>
          <p:spPr bwMode="auto">
            <a:xfrm>
              <a:off x="3803650" y="4403218"/>
              <a:ext cx="122238" cy="122237"/>
            </a:xfrm>
            <a:custGeom>
              <a:avLst/>
              <a:gdLst>
                <a:gd name="T0" fmla="*/ 39 w 77"/>
                <a:gd name="T1" fmla="*/ 0 h 77"/>
                <a:gd name="T2" fmla="*/ 39 w 77"/>
                <a:gd name="T3" fmla="*/ 0 h 77"/>
                <a:gd name="T4" fmla="*/ 39 w 77"/>
                <a:gd name="T5" fmla="*/ 0 h 77"/>
                <a:gd name="T6" fmla="*/ 77 w 77"/>
                <a:gd name="T7" fmla="*/ 77 h 77"/>
                <a:gd name="T8" fmla="*/ 77 w 77"/>
                <a:gd name="T9" fmla="*/ 77 h 77"/>
                <a:gd name="T10" fmla="*/ 0 w 77"/>
                <a:gd name="T11" fmla="*/ 77 h 77"/>
                <a:gd name="T12" fmla="*/ 1 w 77"/>
                <a:gd name="T13" fmla="*/ 77 h 77"/>
                <a:gd name="T14" fmla="*/ 39 w 7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7">
                  <a:moveTo>
                    <a:pt x="39" y="0"/>
                  </a:moveTo>
                  <a:lnTo>
                    <a:pt x="39" y="0"/>
                  </a:lnTo>
                  <a:lnTo>
                    <a:pt x="39" y="0"/>
                  </a:lnTo>
                  <a:lnTo>
                    <a:pt x="77" y="77"/>
                  </a:lnTo>
                  <a:lnTo>
                    <a:pt x="77" y="77"/>
                  </a:lnTo>
                  <a:lnTo>
                    <a:pt x="0" y="77"/>
                  </a:lnTo>
                  <a:lnTo>
                    <a:pt x="1" y="77"/>
                  </a:lnTo>
                  <a:lnTo>
                    <a:pt x="39"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5" name="Freeform 63"/>
            <p:cNvSpPr>
              <a:spLocks/>
            </p:cNvSpPr>
            <p:nvPr/>
          </p:nvSpPr>
          <p:spPr bwMode="auto">
            <a:xfrm>
              <a:off x="5834063" y="4852480"/>
              <a:ext cx="120650" cy="120650"/>
            </a:xfrm>
            <a:custGeom>
              <a:avLst/>
              <a:gdLst>
                <a:gd name="T0" fmla="*/ 38 w 76"/>
                <a:gd name="T1" fmla="*/ 0 h 76"/>
                <a:gd name="T2" fmla="*/ 38 w 76"/>
                <a:gd name="T3" fmla="*/ 0 h 76"/>
                <a:gd name="T4" fmla="*/ 38 w 76"/>
                <a:gd name="T5" fmla="*/ 0 h 76"/>
                <a:gd name="T6" fmla="*/ 76 w 76"/>
                <a:gd name="T7" fmla="*/ 76 h 76"/>
                <a:gd name="T8" fmla="*/ 76 w 76"/>
                <a:gd name="T9" fmla="*/ 76 h 76"/>
                <a:gd name="T10" fmla="*/ 0 w 76"/>
                <a:gd name="T11" fmla="*/ 76 h 76"/>
                <a:gd name="T12" fmla="*/ 0 w 76"/>
                <a:gd name="T13" fmla="*/ 76 h 76"/>
                <a:gd name="T14" fmla="*/ 38 w 76"/>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6">
                  <a:moveTo>
                    <a:pt x="38" y="0"/>
                  </a:moveTo>
                  <a:lnTo>
                    <a:pt x="38" y="0"/>
                  </a:lnTo>
                  <a:lnTo>
                    <a:pt x="38" y="0"/>
                  </a:lnTo>
                  <a:lnTo>
                    <a:pt x="76" y="76"/>
                  </a:lnTo>
                  <a:lnTo>
                    <a:pt x="76" y="76"/>
                  </a:lnTo>
                  <a:lnTo>
                    <a:pt x="0" y="76"/>
                  </a:lnTo>
                  <a:lnTo>
                    <a:pt x="0" y="76"/>
                  </a:lnTo>
                  <a:lnTo>
                    <a:pt x="38"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9" name="Freeform 67"/>
            <p:cNvSpPr>
              <a:spLocks/>
            </p:cNvSpPr>
            <p:nvPr/>
          </p:nvSpPr>
          <p:spPr bwMode="auto">
            <a:xfrm>
              <a:off x="6850063" y="4888993"/>
              <a:ext cx="122238" cy="122237"/>
            </a:xfrm>
            <a:custGeom>
              <a:avLst/>
              <a:gdLst>
                <a:gd name="T0" fmla="*/ 38 w 77"/>
                <a:gd name="T1" fmla="*/ 0 h 77"/>
                <a:gd name="T2" fmla="*/ 38 w 77"/>
                <a:gd name="T3" fmla="*/ 0 h 77"/>
                <a:gd name="T4" fmla="*/ 38 w 77"/>
                <a:gd name="T5" fmla="*/ 0 h 77"/>
                <a:gd name="T6" fmla="*/ 76 w 77"/>
                <a:gd name="T7" fmla="*/ 77 h 77"/>
                <a:gd name="T8" fmla="*/ 77 w 77"/>
                <a:gd name="T9" fmla="*/ 77 h 77"/>
                <a:gd name="T10" fmla="*/ 0 w 77"/>
                <a:gd name="T11" fmla="*/ 77 h 77"/>
                <a:gd name="T12" fmla="*/ 0 w 77"/>
                <a:gd name="T13" fmla="*/ 77 h 77"/>
                <a:gd name="T14" fmla="*/ 38 w 7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7">
                  <a:moveTo>
                    <a:pt x="38" y="0"/>
                  </a:moveTo>
                  <a:lnTo>
                    <a:pt x="38" y="0"/>
                  </a:lnTo>
                  <a:lnTo>
                    <a:pt x="38" y="0"/>
                  </a:lnTo>
                  <a:lnTo>
                    <a:pt x="76" y="77"/>
                  </a:lnTo>
                  <a:lnTo>
                    <a:pt x="77" y="77"/>
                  </a:lnTo>
                  <a:lnTo>
                    <a:pt x="0" y="77"/>
                  </a:lnTo>
                  <a:lnTo>
                    <a:pt x="0" y="77"/>
                  </a:lnTo>
                  <a:lnTo>
                    <a:pt x="38"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1" name="Freeform 69"/>
            <p:cNvSpPr>
              <a:spLocks/>
            </p:cNvSpPr>
            <p:nvPr/>
          </p:nvSpPr>
          <p:spPr bwMode="auto">
            <a:xfrm>
              <a:off x="7356475" y="5001705"/>
              <a:ext cx="122238" cy="120650"/>
            </a:xfrm>
            <a:custGeom>
              <a:avLst/>
              <a:gdLst>
                <a:gd name="T0" fmla="*/ 38 w 77"/>
                <a:gd name="T1" fmla="*/ 0 h 76"/>
                <a:gd name="T2" fmla="*/ 38 w 77"/>
                <a:gd name="T3" fmla="*/ 0 h 76"/>
                <a:gd name="T4" fmla="*/ 38 w 77"/>
                <a:gd name="T5" fmla="*/ 0 h 76"/>
                <a:gd name="T6" fmla="*/ 76 w 77"/>
                <a:gd name="T7" fmla="*/ 76 h 76"/>
                <a:gd name="T8" fmla="*/ 77 w 77"/>
                <a:gd name="T9" fmla="*/ 76 h 76"/>
                <a:gd name="T10" fmla="*/ 0 w 77"/>
                <a:gd name="T11" fmla="*/ 76 h 76"/>
                <a:gd name="T12" fmla="*/ 0 w 77"/>
                <a:gd name="T13" fmla="*/ 76 h 76"/>
                <a:gd name="T14" fmla="*/ 38 w 77"/>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6">
                  <a:moveTo>
                    <a:pt x="38" y="0"/>
                  </a:moveTo>
                  <a:lnTo>
                    <a:pt x="38" y="0"/>
                  </a:lnTo>
                  <a:lnTo>
                    <a:pt x="38" y="0"/>
                  </a:lnTo>
                  <a:lnTo>
                    <a:pt x="76" y="76"/>
                  </a:lnTo>
                  <a:lnTo>
                    <a:pt x="77" y="76"/>
                  </a:lnTo>
                  <a:lnTo>
                    <a:pt x="0" y="76"/>
                  </a:lnTo>
                  <a:lnTo>
                    <a:pt x="0" y="76"/>
                  </a:lnTo>
                  <a:lnTo>
                    <a:pt x="38"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1" name="Freeform 59"/>
            <p:cNvSpPr>
              <a:spLocks/>
            </p:cNvSpPr>
            <p:nvPr/>
          </p:nvSpPr>
          <p:spPr bwMode="auto">
            <a:xfrm>
              <a:off x="4818063" y="4701339"/>
              <a:ext cx="122238" cy="120650"/>
            </a:xfrm>
            <a:custGeom>
              <a:avLst/>
              <a:gdLst>
                <a:gd name="T0" fmla="*/ 39 w 77"/>
                <a:gd name="T1" fmla="*/ 0 h 76"/>
                <a:gd name="T2" fmla="*/ 39 w 77"/>
                <a:gd name="T3" fmla="*/ 0 h 76"/>
                <a:gd name="T4" fmla="*/ 39 w 77"/>
                <a:gd name="T5" fmla="*/ 0 h 76"/>
                <a:gd name="T6" fmla="*/ 77 w 77"/>
                <a:gd name="T7" fmla="*/ 76 h 76"/>
                <a:gd name="T8" fmla="*/ 77 w 77"/>
                <a:gd name="T9" fmla="*/ 76 h 76"/>
                <a:gd name="T10" fmla="*/ 0 w 77"/>
                <a:gd name="T11" fmla="*/ 76 h 76"/>
                <a:gd name="T12" fmla="*/ 1 w 77"/>
                <a:gd name="T13" fmla="*/ 76 h 76"/>
                <a:gd name="T14" fmla="*/ 39 w 77"/>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6">
                  <a:moveTo>
                    <a:pt x="39" y="0"/>
                  </a:moveTo>
                  <a:lnTo>
                    <a:pt x="39" y="0"/>
                  </a:lnTo>
                  <a:lnTo>
                    <a:pt x="39" y="0"/>
                  </a:lnTo>
                  <a:lnTo>
                    <a:pt x="77" y="76"/>
                  </a:lnTo>
                  <a:lnTo>
                    <a:pt x="77" y="76"/>
                  </a:lnTo>
                  <a:lnTo>
                    <a:pt x="0" y="76"/>
                  </a:lnTo>
                  <a:lnTo>
                    <a:pt x="1" y="76"/>
                  </a:lnTo>
                  <a:lnTo>
                    <a:pt x="39"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3" name="Freeform 61"/>
            <p:cNvSpPr>
              <a:spLocks/>
            </p:cNvSpPr>
            <p:nvPr/>
          </p:nvSpPr>
          <p:spPr bwMode="auto">
            <a:xfrm>
              <a:off x="5330031" y="4775171"/>
              <a:ext cx="120650" cy="122237"/>
            </a:xfrm>
            <a:custGeom>
              <a:avLst/>
              <a:gdLst>
                <a:gd name="T0" fmla="*/ 38 w 76"/>
                <a:gd name="T1" fmla="*/ 1 h 77"/>
                <a:gd name="T2" fmla="*/ 38 w 76"/>
                <a:gd name="T3" fmla="*/ 0 h 77"/>
                <a:gd name="T4" fmla="*/ 38 w 76"/>
                <a:gd name="T5" fmla="*/ 1 h 77"/>
                <a:gd name="T6" fmla="*/ 76 w 76"/>
                <a:gd name="T7" fmla="*/ 77 h 77"/>
                <a:gd name="T8" fmla="*/ 76 w 76"/>
                <a:gd name="T9" fmla="*/ 77 h 77"/>
                <a:gd name="T10" fmla="*/ 0 w 76"/>
                <a:gd name="T11" fmla="*/ 77 h 77"/>
                <a:gd name="T12" fmla="*/ 0 w 76"/>
                <a:gd name="T13" fmla="*/ 77 h 77"/>
                <a:gd name="T14" fmla="*/ 38 w 76"/>
                <a:gd name="T15" fmla="*/ 1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7">
                  <a:moveTo>
                    <a:pt x="38" y="1"/>
                  </a:moveTo>
                  <a:lnTo>
                    <a:pt x="38" y="0"/>
                  </a:lnTo>
                  <a:lnTo>
                    <a:pt x="38" y="1"/>
                  </a:lnTo>
                  <a:lnTo>
                    <a:pt x="76" y="77"/>
                  </a:lnTo>
                  <a:lnTo>
                    <a:pt x="76" y="77"/>
                  </a:lnTo>
                  <a:lnTo>
                    <a:pt x="0" y="77"/>
                  </a:lnTo>
                  <a:lnTo>
                    <a:pt x="0" y="77"/>
                  </a:lnTo>
                  <a:lnTo>
                    <a:pt x="38" y="1"/>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3" name="Freeform 71"/>
            <p:cNvSpPr>
              <a:spLocks/>
            </p:cNvSpPr>
            <p:nvPr/>
          </p:nvSpPr>
          <p:spPr bwMode="auto">
            <a:xfrm>
              <a:off x="7867051" y="4922600"/>
              <a:ext cx="122238" cy="122237"/>
            </a:xfrm>
            <a:custGeom>
              <a:avLst/>
              <a:gdLst>
                <a:gd name="T0" fmla="*/ 38 w 77"/>
                <a:gd name="T1" fmla="*/ 1 h 77"/>
                <a:gd name="T2" fmla="*/ 38 w 77"/>
                <a:gd name="T3" fmla="*/ 0 h 77"/>
                <a:gd name="T4" fmla="*/ 38 w 77"/>
                <a:gd name="T5" fmla="*/ 1 h 77"/>
                <a:gd name="T6" fmla="*/ 76 w 77"/>
                <a:gd name="T7" fmla="*/ 77 h 77"/>
                <a:gd name="T8" fmla="*/ 77 w 77"/>
                <a:gd name="T9" fmla="*/ 77 h 77"/>
                <a:gd name="T10" fmla="*/ 0 w 77"/>
                <a:gd name="T11" fmla="*/ 77 h 77"/>
                <a:gd name="T12" fmla="*/ 1 w 77"/>
                <a:gd name="T13" fmla="*/ 77 h 77"/>
                <a:gd name="T14" fmla="*/ 38 w 77"/>
                <a:gd name="T15" fmla="*/ 1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7">
                  <a:moveTo>
                    <a:pt x="38" y="1"/>
                  </a:moveTo>
                  <a:lnTo>
                    <a:pt x="38" y="0"/>
                  </a:lnTo>
                  <a:lnTo>
                    <a:pt x="38" y="1"/>
                  </a:lnTo>
                  <a:lnTo>
                    <a:pt x="76" y="77"/>
                  </a:lnTo>
                  <a:lnTo>
                    <a:pt x="77" y="77"/>
                  </a:lnTo>
                  <a:lnTo>
                    <a:pt x="0" y="77"/>
                  </a:lnTo>
                  <a:lnTo>
                    <a:pt x="1" y="77"/>
                  </a:lnTo>
                  <a:lnTo>
                    <a:pt x="38" y="1"/>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6" name="TextBox 95"/>
          <p:cNvSpPr txBox="1"/>
          <p:nvPr/>
        </p:nvSpPr>
        <p:spPr>
          <a:xfrm>
            <a:off x="2606722" y="862171"/>
            <a:ext cx="1009934" cy="4878566"/>
          </a:xfrm>
          <a:prstGeom prst="rect">
            <a:avLst/>
          </a:prstGeom>
          <a:solidFill>
            <a:srgbClr val="006401">
              <a:alpha val="42000"/>
            </a:srgbClr>
          </a:solidFill>
          <a:ln w="19050">
            <a:solidFill>
              <a:srgbClr val="006401"/>
            </a:solidFill>
          </a:ln>
        </p:spPr>
        <p:txBody>
          <a:bodyPr wrap="square" rtlCol="0">
            <a:spAutoFit/>
          </a:bodyPr>
          <a:lstStyle/>
          <a:p>
            <a:pPr>
              <a:spcBef>
                <a:spcPts val="600"/>
              </a:spcBef>
            </a:pPr>
            <a:r>
              <a:rPr lang="en-US" sz="1200" b="1" i="0" dirty="0" smtClean="0">
                <a:latin typeface="+mn-lt"/>
              </a:rPr>
              <a:t>Oral Ca</a:t>
            </a:r>
            <a:br>
              <a:rPr lang="en-US" sz="1200" b="1" i="0" dirty="0" smtClean="0">
                <a:latin typeface="+mn-lt"/>
              </a:rPr>
            </a:br>
            <a:r>
              <a:rPr lang="en-US" sz="1200" b="1" i="0" dirty="0" smtClean="0">
                <a:latin typeface="+mn-lt"/>
              </a:rPr>
              <a:t>(CaCl</a:t>
            </a:r>
            <a:r>
              <a:rPr lang="en-US" sz="1200" b="1" i="0" baseline="-25000" dirty="0" smtClean="0">
                <a:latin typeface="+mn-lt"/>
              </a:rPr>
              <a:t>2</a:t>
            </a:r>
            <a:r>
              <a:rPr lang="en-US" sz="1200" b="1" i="0" dirty="0" smtClean="0">
                <a:latin typeface="+mn-lt"/>
              </a:rPr>
              <a:t>)</a:t>
            </a:r>
          </a:p>
          <a:p>
            <a:endParaRPr lang="en-US" sz="1200" b="1" i="0" baseline="-25000" dirty="0">
              <a:latin typeface="+mn-lt"/>
            </a:endParaRPr>
          </a:p>
          <a:p>
            <a:endParaRPr lang="en-US" sz="1200" b="1" i="0" baseline="-25000" dirty="0" smtClean="0">
              <a:latin typeface="+mn-lt"/>
            </a:endParaRPr>
          </a:p>
          <a:p>
            <a:endParaRPr lang="en-US" sz="1200" b="1" i="0" baseline="-25000" dirty="0" smtClean="0">
              <a:latin typeface="+mn-lt"/>
            </a:endParaRPr>
          </a:p>
          <a:p>
            <a:endParaRPr lang="en-US" sz="1200" b="1" i="0" baseline="-25000" dirty="0">
              <a:latin typeface="+mn-lt"/>
            </a:endParaRPr>
          </a:p>
          <a:p>
            <a:endParaRPr lang="en-US" sz="1200" b="1" i="0" baseline="-25000" dirty="0" smtClean="0">
              <a:latin typeface="+mn-lt"/>
            </a:endParaRPr>
          </a:p>
          <a:p>
            <a:endParaRPr lang="en-US" sz="1200" b="1" i="0" baseline="-25000" dirty="0">
              <a:latin typeface="+mn-lt"/>
            </a:endParaRPr>
          </a:p>
          <a:p>
            <a:endParaRPr lang="en-US" sz="1200" b="1" i="0" baseline="-25000" dirty="0" smtClean="0">
              <a:latin typeface="+mn-lt"/>
            </a:endParaRPr>
          </a:p>
          <a:p>
            <a:endParaRPr lang="en-US" sz="1200" b="1" i="0" baseline="-25000" dirty="0">
              <a:latin typeface="+mn-lt"/>
            </a:endParaRPr>
          </a:p>
          <a:p>
            <a:endParaRPr lang="en-US" sz="1200" b="1" i="0" baseline="-25000" dirty="0" smtClean="0">
              <a:latin typeface="+mn-lt"/>
            </a:endParaRPr>
          </a:p>
          <a:p>
            <a:endParaRPr lang="en-US" sz="1200" b="1" i="0" baseline="-25000" dirty="0" smtClean="0">
              <a:latin typeface="+mn-lt"/>
            </a:endParaRPr>
          </a:p>
          <a:p>
            <a:endParaRPr lang="en-US" sz="1200" b="1" i="0" baseline="-25000" dirty="0">
              <a:latin typeface="+mn-lt"/>
            </a:endParaRPr>
          </a:p>
          <a:p>
            <a:endParaRPr lang="en-US" sz="1200" b="1" i="0" baseline="-25000" dirty="0" smtClean="0">
              <a:latin typeface="+mn-lt"/>
            </a:endParaRPr>
          </a:p>
          <a:p>
            <a:endParaRPr lang="en-US" sz="1200" b="1" i="0" baseline="-25000" dirty="0">
              <a:latin typeface="+mn-lt"/>
            </a:endParaRPr>
          </a:p>
          <a:p>
            <a:endParaRPr lang="en-US" sz="1200" b="1" i="0" baseline="-25000" dirty="0" smtClean="0">
              <a:latin typeface="+mn-lt"/>
            </a:endParaRPr>
          </a:p>
          <a:p>
            <a:endParaRPr lang="en-US" sz="1200" b="1" i="0" baseline="-25000" dirty="0">
              <a:latin typeface="+mn-lt"/>
            </a:endParaRPr>
          </a:p>
          <a:p>
            <a:endParaRPr lang="en-US" sz="1200" b="1" i="0" baseline="-25000" dirty="0" smtClean="0">
              <a:latin typeface="+mn-lt"/>
            </a:endParaRPr>
          </a:p>
          <a:p>
            <a:endParaRPr lang="en-US" sz="1200" b="1" i="0" baseline="-25000" dirty="0">
              <a:latin typeface="+mn-lt"/>
            </a:endParaRPr>
          </a:p>
          <a:p>
            <a:endParaRPr lang="en-US" sz="1200" b="1" i="0" baseline="-25000" dirty="0" smtClean="0">
              <a:latin typeface="+mn-lt"/>
            </a:endParaRPr>
          </a:p>
          <a:p>
            <a:endParaRPr lang="en-US" sz="1200" b="1" i="0" baseline="-25000" dirty="0">
              <a:latin typeface="+mn-lt"/>
            </a:endParaRPr>
          </a:p>
          <a:p>
            <a:endParaRPr lang="en-US" sz="1200" b="1" i="0" baseline="-25000" dirty="0" smtClean="0">
              <a:latin typeface="+mn-lt"/>
            </a:endParaRPr>
          </a:p>
          <a:p>
            <a:endParaRPr lang="en-US" sz="1200" b="1" i="0" baseline="-25000" dirty="0">
              <a:latin typeface="+mn-lt"/>
            </a:endParaRPr>
          </a:p>
          <a:p>
            <a:endParaRPr lang="en-US" sz="1200" b="1" i="0" baseline="-25000" dirty="0" smtClean="0">
              <a:latin typeface="+mn-lt"/>
            </a:endParaRPr>
          </a:p>
          <a:p>
            <a:endParaRPr lang="en-US" sz="1200" b="1" i="0" baseline="-25000" dirty="0">
              <a:latin typeface="+mn-lt"/>
            </a:endParaRPr>
          </a:p>
          <a:p>
            <a:endParaRPr lang="en-US" sz="1200" b="1" i="0" baseline="-25000" dirty="0" smtClean="0">
              <a:latin typeface="+mn-lt"/>
            </a:endParaRPr>
          </a:p>
          <a:p>
            <a:endParaRPr lang="en-US" sz="1200" b="1" i="0" baseline="-25000" dirty="0">
              <a:latin typeface="+mn-lt"/>
            </a:endParaRPr>
          </a:p>
          <a:p>
            <a:endParaRPr lang="en-US" sz="1200" b="1" i="0" baseline="-25000" dirty="0" smtClean="0">
              <a:latin typeface="+mn-lt"/>
            </a:endParaRPr>
          </a:p>
          <a:p>
            <a:endParaRPr lang="en-US" sz="1200" b="1" i="0" baseline="-25000" dirty="0">
              <a:latin typeface="+mn-lt"/>
            </a:endParaRPr>
          </a:p>
          <a:p>
            <a:endParaRPr lang="en-US" sz="1200" b="1" i="0" baseline="-25000" dirty="0" smtClean="0">
              <a:latin typeface="+mn-lt"/>
            </a:endParaRPr>
          </a:p>
          <a:p>
            <a:endParaRPr lang="en-US" sz="1200" b="1" i="0" baseline="-25000" dirty="0">
              <a:latin typeface="+mn-lt"/>
            </a:endParaRPr>
          </a:p>
          <a:p>
            <a:endParaRPr lang="en-US" sz="1200" b="1" i="0" baseline="-25000" dirty="0" smtClean="0">
              <a:latin typeface="+mn-lt"/>
            </a:endParaRPr>
          </a:p>
          <a:p>
            <a:endParaRPr lang="en-US" sz="1200" b="1" i="0" baseline="-25000" dirty="0">
              <a:latin typeface="+mn-lt"/>
            </a:endParaRPr>
          </a:p>
          <a:p>
            <a:endParaRPr lang="en-US" sz="1200" b="1" i="0" baseline="-25000" dirty="0" smtClean="0">
              <a:latin typeface="+mn-lt"/>
            </a:endParaRPr>
          </a:p>
          <a:p>
            <a:endParaRPr lang="en-US" sz="1200" b="1" i="0" baseline="-25000" dirty="0" smtClean="0">
              <a:latin typeface="+mn-lt"/>
            </a:endParaRPr>
          </a:p>
          <a:p>
            <a:endParaRPr lang="en-US" sz="1200" b="1" i="0" baseline="-25000" dirty="0">
              <a:latin typeface="+mn-lt"/>
            </a:endParaRPr>
          </a:p>
          <a:p>
            <a:endParaRPr lang="en-US" sz="1200" b="1" i="0" baseline="-25000" dirty="0" smtClean="0">
              <a:latin typeface="+mn-lt"/>
            </a:endParaRPr>
          </a:p>
          <a:p>
            <a:endParaRPr lang="en-US" sz="1200" b="1" i="0" baseline="-25000" dirty="0">
              <a:latin typeface="+mn-lt"/>
            </a:endParaRPr>
          </a:p>
        </p:txBody>
      </p:sp>
      <p:sp>
        <p:nvSpPr>
          <p:cNvPr id="131" name="TextBox 130"/>
          <p:cNvSpPr txBox="1"/>
          <p:nvPr/>
        </p:nvSpPr>
        <p:spPr>
          <a:xfrm>
            <a:off x="3630304" y="847089"/>
            <a:ext cx="4562784" cy="4893647"/>
          </a:xfrm>
          <a:prstGeom prst="rect">
            <a:avLst/>
          </a:prstGeom>
          <a:solidFill>
            <a:schemeClr val="accent6">
              <a:lumMod val="75000"/>
              <a:alpha val="40000"/>
            </a:schemeClr>
          </a:solidFill>
          <a:ln w="19050">
            <a:solidFill>
              <a:schemeClr val="accent6">
                <a:lumMod val="75000"/>
              </a:schemeClr>
            </a:solidFill>
          </a:ln>
        </p:spPr>
        <p:txBody>
          <a:bodyPr wrap="square" rtlCol="0">
            <a:spAutoFit/>
          </a:bodyPr>
          <a:lstStyle/>
          <a:p>
            <a:pPr>
              <a:spcBef>
                <a:spcPts val="0"/>
              </a:spcBef>
            </a:pPr>
            <a:r>
              <a:rPr lang="en-US" sz="1200" b="1" i="0" dirty="0" smtClean="0">
                <a:latin typeface="+mn-lt"/>
              </a:rPr>
              <a:t>Oral Ca (various sources)</a:t>
            </a:r>
            <a:br>
              <a:rPr lang="en-US" sz="1200" b="1" i="0" dirty="0" smtClean="0">
                <a:latin typeface="+mn-lt"/>
              </a:rPr>
            </a:br>
            <a:r>
              <a:rPr lang="en-US" sz="1200" b="1" i="0" dirty="0" smtClean="0">
                <a:latin typeface="+mn-lt"/>
              </a:rPr>
              <a:t>Glucose precursor (Ca propionate, propylene glycol, or glycerol)</a:t>
            </a:r>
            <a:br>
              <a:rPr lang="en-US" sz="1200" b="1" i="0" dirty="0" smtClean="0">
                <a:latin typeface="+mn-lt"/>
              </a:rPr>
            </a:br>
            <a:r>
              <a:rPr lang="en-US" sz="1200" b="1" i="0" dirty="0" smtClean="0">
                <a:latin typeface="+mn-lt"/>
              </a:rPr>
              <a:t>Potassium (Potassium chloride, 100 grams)</a:t>
            </a:r>
          </a:p>
          <a:p>
            <a:pPr>
              <a:spcBef>
                <a:spcPts val="0"/>
              </a:spcBef>
            </a:pPr>
            <a:endParaRPr lang="en-US" sz="1200" b="1" i="0" dirty="0">
              <a:latin typeface="+mn-lt"/>
            </a:endParaRPr>
          </a:p>
          <a:p>
            <a:pPr>
              <a:spcBef>
                <a:spcPts val="0"/>
              </a:spcBef>
            </a:pPr>
            <a:endParaRPr lang="en-US" sz="1200" b="1" i="0" dirty="0" smtClean="0">
              <a:latin typeface="+mn-lt"/>
            </a:endParaRPr>
          </a:p>
          <a:p>
            <a:pPr>
              <a:spcBef>
                <a:spcPts val="0"/>
              </a:spcBef>
            </a:pPr>
            <a:endParaRPr lang="en-US" sz="1200" b="1" i="0" dirty="0">
              <a:latin typeface="+mn-lt"/>
            </a:endParaRPr>
          </a:p>
          <a:p>
            <a:pPr>
              <a:spcBef>
                <a:spcPts val="0"/>
              </a:spcBef>
            </a:pPr>
            <a:endParaRPr lang="en-US" sz="1200" b="1" i="0" dirty="0" smtClean="0">
              <a:latin typeface="+mn-lt"/>
            </a:endParaRPr>
          </a:p>
          <a:p>
            <a:pPr>
              <a:spcBef>
                <a:spcPts val="0"/>
              </a:spcBef>
            </a:pPr>
            <a:endParaRPr lang="en-US" sz="1200" b="1" i="0" dirty="0">
              <a:latin typeface="+mn-lt"/>
            </a:endParaRPr>
          </a:p>
          <a:p>
            <a:pPr>
              <a:spcBef>
                <a:spcPts val="0"/>
              </a:spcBef>
            </a:pPr>
            <a:endParaRPr lang="en-US" sz="1200" b="1" i="0" dirty="0" smtClean="0">
              <a:latin typeface="+mn-lt"/>
            </a:endParaRPr>
          </a:p>
          <a:p>
            <a:pPr>
              <a:spcBef>
                <a:spcPts val="0"/>
              </a:spcBef>
            </a:pPr>
            <a:endParaRPr lang="en-US" sz="1200" b="1" i="0" dirty="0">
              <a:latin typeface="+mn-lt"/>
            </a:endParaRPr>
          </a:p>
          <a:p>
            <a:pPr>
              <a:spcBef>
                <a:spcPts val="0"/>
              </a:spcBef>
            </a:pPr>
            <a:endParaRPr lang="en-US" sz="1200" b="1" i="0" dirty="0" smtClean="0">
              <a:latin typeface="+mn-lt"/>
            </a:endParaRPr>
          </a:p>
          <a:p>
            <a:pPr>
              <a:spcBef>
                <a:spcPts val="0"/>
              </a:spcBef>
            </a:pPr>
            <a:r>
              <a:rPr lang="en-US" sz="1200" b="1" i="0" dirty="0" smtClean="0">
                <a:latin typeface="+mn-lt"/>
              </a:rPr>
              <a:t/>
            </a:r>
            <a:br>
              <a:rPr lang="en-US" sz="1200" b="1" i="0" dirty="0" smtClean="0">
                <a:latin typeface="+mn-lt"/>
              </a:rPr>
            </a:br>
            <a:r>
              <a:rPr lang="en-US" sz="1200" b="1" i="0" dirty="0" smtClean="0">
                <a:latin typeface="+mn-lt"/>
              </a:rPr>
              <a:t>Magnesium (Magnesium sulfate, 200 grams)</a:t>
            </a:r>
            <a:br>
              <a:rPr lang="en-US" sz="1200" b="1" i="0" dirty="0" smtClean="0">
                <a:latin typeface="+mn-lt"/>
              </a:rPr>
            </a:br>
            <a:r>
              <a:rPr lang="en-US" sz="1200" b="1" i="0" dirty="0" smtClean="0">
                <a:latin typeface="+mn-lt"/>
              </a:rPr>
              <a:t>Misc.  (yeast, DFMs, vitamins, trace minerals, alfalfa meal)</a:t>
            </a:r>
          </a:p>
          <a:p>
            <a:pPr>
              <a:spcBef>
                <a:spcPts val="0"/>
              </a:spcBef>
            </a:pPr>
            <a:endParaRPr lang="en-US" sz="1200" b="1" i="0" dirty="0" smtClean="0">
              <a:latin typeface="+mn-lt"/>
            </a:endParaRPr>
          </a:p>
          <a:p>
            <a:pPr>
              <a:spcBef>
                <a:spcPts val="300"/>
              </a:spcBef>
            </a:pPr>
            <a:endParaRPr lang="en-US" sz="1200" b="1" i="0" dirty="0">
              <a:latin typeface="+mn-lt"/>
            </a:endParaRPr>
          </a:p>
          <a:p>
            <a:pPr>
              <a:spcBef>
                <a:spcPts val="300"/>
              </a:spcBef>
            </a:pPr>
            <a:endParaRPr lang="en-US" sz="1200" b="1" i="0" dirty="0" smtClean="0">
              <a:latin typeface="+mn-lt"/>
            </a:endParaRPr>
          </a:p>
          <a:p>
            <a:pPr>
              <a:spcBef>
                <a:spcPts val="0"/>
              </a:spcBef>
            </a:pPr>
            <a:endParaRPr lang="en-US" sz="1200" b="1" i="0" dirty="0" smtClean="0">
              <a:latin typeface="+mn-lt"/>
            </a:endParaRPr>
          </a:p>
          <a:p>
            <a:pPr>
              <a:spcBef>
                <a:spcPts val="0"/>
              </a:spcBef>
            </a:pPr>
            <a:endParaRPr lang="en-US" sz="1200" b="1" i="0" dirty="0" smtClean="0">
              <a:latin typeface="+mn-lt"/>
            </a:endParaRPr>
          </a:p>
          <a:p>
            <a:pPr>
              <a:spcBef>
                <a:spcPts val="300"/>
              </a:spcBef>
            </a:pPr>
            <a:endParaRPr lang="en-US" sz="1200" b="1" i="0" dirty="0">
              <a:latin typeface="+mn-lt"/>
            </a:endParaRPr>
          </a:p>
          <a:p>
            <a:pPr>
              <a:spcBef>
                <a:spcPts val="300"/>
              </a:spcBef>
            </a:pPr>
            <a:endParaRPr lang="en-US" sz="1200" b="1" i="0" dirty="0">
              <a:latin typeface="+mn-lt"/>
            </a:endParaRPr>
          </a:p>
          <a:p>
            <a:pPr>
              <a:spcBef>
                <a:spcPts val="300"/>
              </a:spcBef>
            </a:pPr>
            <a:endParaRPr lang="en-US" sz="1200" b="1" i="0" dirty="0">
              <a:latin typeface="+mn-lt"/>
            </a:endParaRPr>
          </a:p>
          <a:p>
            <a:pPr>
              <a:spcBef>
                <a:spcPts val="300"/>
              </a:spcBef>
            </a:pPr>
            <a:endParaRPr lang="en-US" sz="1200" b="1" i="0" dirty="0">
              <a:latin typeface="+mn-lt"/>
            </a:endParaRPr>
          </a:p>
          <a:p>
            <a:pPr>
              <a:spcBef>
                <a:spcPts val="300"/>
              </a:spcBef>
            </a:pPr>
            <a:endParaRPr lang="en-US" sz="1200" b="1" i="0" baseline="-25000" dirty="0" smtClean="0">
              <a:latin typeface="+mn-lt"/>
            </a:endParaRPr>
          </a:p>
          <a:p>
            <a:pPr>
              <a:spcBef>
                <a:spcPts val="300"/>
              </a:spcBef>
            </a:pPr>
            <a:endParaRPr lang="en-US" sz="1200" b="1" i="0" baseline="-25000" dirty="0">
              <a:latin typeface="+mn-lt"/>
            </a:endParaRPr>
          </a:p>
        </p:txBody>
      </p:sp>
      <p:sp>
        <p:nvSpPr>
          <p:cNvPr id="7" name="Freeform 8"/>
          <p:cNvSpPr>
            <a:spLocks noEditPoints="1"/>
          </p:cNvSpPr>
          <p:nvPr/>
        </p:nvSpPr>
        <p:spPr bwMode="auto">
          <a:xfrm>
            <a:off x="1062037" y="832956"/>
            <a:ext cx="7131051" cy="4514850"/>
          </a:xfrm>
          <a:custGeom>
            <a:avLst/>
            <a:gdLst>
              <a:gd name="T0" fmla="*/ 0 w 17796"/>
              <a:gd name="T1" fmla="*/ 32 h 11264"/>
              <a:gd name="T2" fmla="*/ 32 w 17796"/>
              <a:gd name="T3" fmla="*/ 0 h 11264"/>
              <a:gd name="T4" fmla="*/ 17764 w 17796"/>
              <a:gd name="T5" fmla="*/ 0 h 11264"/>
              <a:gd name="T6" fmla="*/ 17796 w 17796"/>
              <a:gd name="T7" fmla="*/ 32 h 11264"/>
              <a:gd name="T8" fmla="*/ 17796 w 17796"/>
              <a:gd name="T9" fmla="*/ 11232 h 11264"/>
              <a:gd name="T10" fmla="*/ 17764 w 17796"/>
              <a:gd name="T11" fmla="*/ 11264 h 11264"/>
              <a:gd name="T12" fmla="*/ 32 w 17796"/>
              <a:gd name="T13" fmla="*/ 11264 h 11264"/>
              <a:gd name="T14" fmla="*/ 0 w 17796"/>
              <a:gd name="T15" fmla="*/ 11232 h 11264"/>
              <a:gd name="T16" fmla="*/ 0 w 17796"/>
              <a:gd name="T17" fmla="*/ 32 h 11264"/>
              <a:gd name="T18" fmla="*/ 64 w 17796"/>
              <a:gd name="T19" fmla="*/ 11232 h 11264"/>
              <a:gd name="T20" fmla="*/ 32 w 17796"/>
              <a:gd name="T21" fmla="*/ 11200 h 11264"/>
              <a:gd name="T22" fmla="*/ 17764 w 17796"/>
              <a:gd name="T23" fmla="*/ 11200 h 11264"/>
              <a:gd name="T24" fmla="*/ 17732 w 17796"/>
              <a:gd name="T25" fmla="*/ 11232 h 11264"/>
              <a:gd name="T26" fmla="*/ 17732 w 17796"/>
              <a:gd name="T27" fmla="*/ 32 h 11264"/>
              <a:gd name="T28" fmla="*/ 17764 w 17796"/>
              <a:gd name="T29" fmla="*/ 64 h 11264"/>
              <a:gd name="T30" fmla="*/ 32 w 17796"/>
              <a:gd name="T31" fmla="*/ 64 h 11264"/>
              <a:gd name="T32" fmla="*/ 64 w 17796"/>
              <a:gd name="T33" fmla="*/ 32 h 11264"/>
              <a:gd name="T34" fmla="*/ 64 w 17796"/>
              <a:gd name="T35" fmla="*/ 11232 h 1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796" h="11264">
                <a:moveTo>
                  <a:pt x="0" y="32"/>
                </a:moveTo>
                <a:cubicBezTo>
                  <a:pt x="0" y="15"/>
                  <a:pt x="15" y="0"/>
                  <a:pt x="32" y="0"/>
                </a:cubicBezTo>
                <a:lnTo>
                  <a:pt x="17764" y="0"/>
                </a:lnTo>
                <a:cubicBezTo>
                  <a:pt x="17782" y="0"/>
                  <a:pt x="17796" y="15"/>
                  <a:pt x="17796" y="32"/>
                </a:cubicBezTo>
                <a:lnTo>
                  <a:pt x="17796" y="11232"/>
                </a:lnTo>
                <a:cubicBezTo>
                  <a:pt x="17796" y="11250"/>
                  <a:pt x="17782" y="11264"/>
                  <a:pt x="17764" y="11264"/>
                </a:cubicBezTo>
                <a:lnTo>
                  <a:pt x="32" y="11264"/>
                </a:lnTo>
                <a:cubicBezTo>
                  <a:pt x="15" y="11264"/>
                  <a:pt x="0" y="11250"/>
                  <a:pt x="0" y="11232"/>
                </a:cubicBezTo>
                <a:lnTo>
                  <a:pt x="0" y="32"/>
                </a:lnTo>
                <a:close/>
                <a:moveTo>
                  <a:pt x="64" y="11232"/>
                </a:moveTo>
                <a:lnTo>
                  <a:pt x="32" y="11200"/>
                </a:lnTo>
                <a:lnTo>
                  <a:pt x="17764" y="11200"/>
                </a:lnTo>
                <a:lnTo>
                  <a:pt x="17732" y="11232"/>
                </a:lnTo>
                <a:lnTo>
                  <a:pt x="17732" y="32"/>
                </a:lnTo>
                <a:lnTo>
                  <a:pt x="17764" y="64"/>
                </a:lnTo>
                <a:lnTo>
                  <a:pt x="32" y="64"/>
                </a:lnTo>
                <a:lnTo>
                  <a:pt x="64" y="32"/>
                </a:lnTo>
                <a:lnTo>
                  <a:pt x="64" y="11232"/>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9"/>
          <p:cNvSpPr>
            <a:spLocks noChangeArrowheads="1"/>
          </p:cNvSpPr>
          <p:nvPr/>
        </p:nvSpPr>
        <p:spPr bwMode="auto">
          <a:xfrm>
            <a:off x="8167688" y="845656"/>
            <a:ext cx="25400" cy="4487862"/>
          </a:xfrm>
          <a:prstGeom prst="rect">
            <a:avLst/>
          </a:pr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11"/>
          <p:cNvSpPr>
            <a:spLocks noChangeArrowheads="1"/>
          </p:cNvSpPr>
          <p:nvPr/>
        </p:nvSpPr>
        <p:spPr bwMode="auto">
          <a:xfrm>
            <a:off x="1062037" y="845656"/>
            <a:ext cx="25400" cy="4487862"/>
          </a:xfrm>
          <a:prstGeom prst="rect">
            <a:avLst/>
          </a:pr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15"/>
          <p:cNvSpPr>
            <a:spLocks/>
          </p:cNvSpPr>
          <p:nvPr/>
        </p:nvSpPr>
        <p:spPr bwMode="auto">
          <a:xfrm>
            <a:off x="1314450" y="1648931"/>
            <a:ext cx="6624638" cy="1671637"/>
          </a:xfrm>
          <a:custGeom>
            <a:avLst/>
            <a:gdLst>
              <a:gd name="T0" fmla="*/ 31 w 16531"/>
              <a:gd name="T1" fmla="*/ 407 h 4168"/>
              <a:gd name="T2" fmla="*/ 1299 w 16531"/>
              <a:gd name="T3" fmla="*/ 359 h 4168"/>
              <a:gd name="T4" fmla="*/ 1324 w 16531"/>
              <a:gd name="T5" fmla="*/ 370 h 4168"/>
              <a:gd name="T6" fmla="*/ 2592 w 16531"/>
              <a:gd name="T7" fmla="*/ 1738 h 4168"/>
              <a:gd name="T8" fmla="*/ 2597 w 16531"/>
              <a:gd name="T9" fmla="*/ 1744 h 4168"/>
              <a:gd name="T10" fmla="*/ 3861 w 16531"/>
              <a:gd name="T11" fmla="*/ 4072 h 4168"/>
              <a:gd name="T12" fmla="*/ 3834 w 16531"/>
              <a:gd name="T13" fmla="*/ 4055 h 4168"/>
              <a:gd name="T14" fmla="*/ 5102 w 16531"/>
              <a:gd name="T15" fmla="*/ 4103 h 4168"/>
              <a:gd name="T16" fmla="*/ 5083 w 16531"/>
              <a:gd name="T17" fmla="*/ 4109 h 4168"/>
              <a:gd name="T18" fmla="*/ 6347 w 16531"/>
              <a:gd name="T19" fmla="*/ 3277 h 4168"/>
              <a:gd name="T20" fmla="*/ 6342 w 16531"/>
              <a:gd name="T21" fmla="*/ 3281 h 4168"/>
              <a:gd name="T22" fmla="*/ 7610 w 16531"/>
              <a:gd name="T23" fmla="*/ 1985 h 4168"/>
              <a:gd name="T24" fmla="*/ 7617 w 16531"/>
              <a:gd name="T25" fmla="*/ 1979 h 4168"/>
              <a:gd name="T26" fmla="*/ 8885 w 16531"/>
              <a:gd name="T27" fmla="*/ 1283 h 4168"/>
              <a:gd name="T28" fmla="*/ 10146 w 16531"/>
              <a:gd name="T29" fmla="*/ 389 h 4168"/>
              <a:gd name="T30" fmla="*/ 10172 w 16531"/>
              <a:gd name="T31" fmla="*/ 384 h 4168"/>
              <a:gd name="T32" fmla="*/ 11440 w 16531"/>
              <a:gd name="T33" fmla="*/ 696 h 4168"/>
              <a:gd name="T34" fmla="*/ 11424 w 16531"/>
              <a:gd name="T35" fmla="*/ 697 h 4168"/>
              <a:gd name="T36" fmla="*/ 12692 w 16531"/>
              <a:gd name="T37" fmla="*/ 361 h 4168"/>
              <a:gd name="T38" fmla="*/ 13961 w 16531"/>
              <a:gd name="T39" fmla="*/ 204 h 4168"/>
              <a:gd name="T40" fmla="*/ 13966 w 16531"/>
              <a:gd name="T41" fmla="*/ 204 h 4168"/>
              <a:gd name="T42" fmla="*/ 15234 w 16531"/>
              <a:gd name="T43" fmla="*/ 272 h 4168"/>
              <a:gd name="T44" fmla="*/ 15226 w 16531"/>
              <a:gd name="T45" fmla="*/ 272 h 4168"/>
              <a:gd name="T46" fmla="*/ 16490 w 16531"/>
              <a:gd name="T47" fmla="*/ 4 h 4168"/>
              <a:gd name="T48" fmla="*/ 16528 w 16531"/>
              <a:gd name="T49" fmla="*/ 29 h 4168"/>
              <a:gd name="T50" fmla="*/ 16503 w 16531"/>
              <a:gd name="T51" fmla="*/ 67 h 4168"/>
              <a:gd name="T52" fmla="*/ 15239 w 16531"/>
              <a:gd name="T53" fmla="*/ 335 h 4168"/>
              <a:gd name="T54" fmla="*/ 15231 w 16531"/>
              <a:gd name="T55" fmla="*/ 335 h 4168"/>
              <a:gd name="T56" fmla="*/ 13963 w 16531"/>
              <a:gd name="T57" fmla="*/ 267 h 4168"/>
              <a:gd name="T58" fmla="*/ 13968 w 16531"/>
              <a:gd name="T59" fmla="*/ 267 h 4168"/>
              <a:gd name="T60" fmla="*/ 12709 w 16531"/>
              <a:gd name="T61" fmla="*/ 422 h 4168"/>
              <a:gd name="T62" fmla="*/ 11441 w 16531"/>
              <a:gd name="T63" fmla="*/ 758 h 4168"/>
              <a:gd name="T64" fmla="*/ 11425 w 16531"/>
              <a:gd name="T65" fmla="*/ 759 h 4168"/>
              <a:gd name="T66" fmla="*/ 10157 w 16531"/>
              <a:gd name="T67" fmla="*/ 447 h 4168"/>
              <a:gd name="T68" fmla="*/ 10183 w 16531"/>
              <a:gd name="T69" fmla="*/ 442 h 4168"/>
              <a:gd name="T70" fmla="*/ 8916 w 16531"/>
              <a:gd name="T71" fmla="*/ 1340 h 4168"/>
              <a:gd name="T72" fmla="*/ 7648 w 16531"/>
              <a:gd name="T73" fmla="*/ 2036 h 4168"/>
              <a:gd name="T74" fmla="*/ 7655 w 16531"/>
              <a:gd name="T75" fmla="*/ 2030 h 4168"/>
              <a:gd name="T76" fmla="*/ 6387 w 16531"/>
              <a:gd name="T77" fmla="*/ 3326 h 4168"/>
              <a:gd name="T78" fmla="*/ 6382 w 16531"/>
              <a:gd name="T79" fmla="*/ 3330 h 4168"/>
              <a:gd name="T80" fmla="*/ 5118 w 16531"/>
              <a:gd name="T81" fmla="*/ 4162 h 4168"/>
              <a:gd name="T82" fmla="*/ 5099 w 16531"/>
              <a:gd name="T83" fmla="*/ 4167 h 4168"/>
              <a:gd name="T84" fmla="*/ 3831 w 16531"/>
              <a:gd name="T85" fmla="*/ 4119 h 4168"/>
              <a:gd name="T86" fmla="*/ 3804 w 16531"/>
              <a:gd name="T87" fmla="*/ 4103 h 4168"/>
              <a:gd name="T88" fmla="*/ 2540 w 16531"/>
              <a:gd name="T89" fmla="*/ 1775 h 4168"/>
              <a:gd name="T90" fmla="*/ 2545 w 16531"/>
              <a:gd name="T91" fmla="*/ 1781 h 4168"/>
              <a:gd name="T92" fmla="*/ 1277 w 16531"/>
              <a:gd name="T93" fmla="*/ 413 h 4168"/>
              <a:gd name="T94" fmla="*/ 1302 w 16531"/>
              <a:gd name="T95" fmla="*/ 423 h 4168"/>
              <a:gd name="T96" fmla="*/ 34 w 16531"/>
              <a:gd name="T97" fmla="*/ 471 h 4168"/>
              <a:gd name="T98" fmla="*/ 0 w 16531"/>
              <a:gd name="T99" fmla="*/ 441 h 4168"/>
              <a:gd name="T100" fmla="*/ 31 w 16531"/>
              <a:gd name="T101" fmla="*/ 407 h 4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531" h="4168">
                <a:moveTo>
                  <a:pt x="31" y="407"/>
                </a:moveTo>
                <a:lnTo>
                  <a:pt x="1299" y="359"/>
                </a:lnTo>
                <a:cubicBezTo>
                  <a:pt x="1309" y="359"/>
                  <a:pt x="1318" y="363"/>
                  <a:pt x="1324" y="370"/>
                </a:cubicBezTo>
                <a:lnTo>
                  <a:pt x="2592" y="1738"/>
                </a:lnTo>
                <a:cubicBezTo>
                  <a:pt x="2594" y="1740"/>
                  <a:pt x="2595" y="1742"/>
                  <a:pt x="2597" y="1744"/>
                </a:cubicBezTo>
                <a:lnTo>
                  <a:pt x="3861" y="4072"/>
                </a:lnTo>
                <a:lnTo>
                  <a:pt x="3834" y="4055"/>
                </a:lnTo>
                <a:lnTo>
                  <a:pt x="5102" y="4103"/>
                </a:lnTo>
                <a:lnTo>
                  <a:pt x="5083" y="4109"/>
                </a:lnTo>
                <a:lnTo>
                  <a:pt x="6347" y="3277"/>
                </a:lnTo>
                <a:lnTo>
                  <a:pt x="6342" y="3281"/>
                </a:lnTo>
                <a:lnTo>
                  <a:pt x="7610" y="1985"/>
                </a:lnTo>
                <a:cubicBezTo>
                  <a:pt x="7612" y="1983"/>
                  <a:pt x="7614" y="1981"/>
                  <a:pt x="7617" y="1979"/>
                </a:cubicBezTo>
                <a:lnTo>
                  <a:pt x="8885" y="1283"/>
                </a:lnTo>
                <a:lnTo>
                  <a:pt x="10146" y="389"/>
                </a:lnTo>
                <a:cubicBezTo>
                  <a:pt x="10154" y="384"/>
                  <a:pt x="10163" y="382"/>
                  <a:pt x="10172" y="384"/>
                </a:cubicBezTo>
                <a:lnTo>
                  <a:pt x="11440" y="696"/>
                </a:lnTo>
                <a:lnTo>
                  <a:pt x="11424" y="697"/>
                </a:lnTo>
                <a:lnTo>
                  <a:pt x="12692" y="361"/>
                </a:lnTo>
                <a:lnTo>
                  <a:pt x="13961" y="204"/>
                </a:lnTo>
                <a:cubicBezTo>
                  <a:pt x="13962" y="203"/>
                  <a:pt x="13964" y="203"/>
                  <a:pt x="13966" y="204"/>
                </a:cubicBezTo>
                <a:lnTo>
                  <a:pt x="15234" y="272"/>
                </a:lnTo>
                <a:lnTo>
                  <a:pt x="15226" y="272"/>
                </a:lnTo>
                <a:lnTo>
                  <a:pt x="16490" y="4"/>
                </a:lnTo>
                <a:cubicBezTo>
                  <a:pt x="16507" y="0"/>
                  <a:pt x="16524" y="12"/>
                  <a:pt x="16528" y="29"/>
                </a:cubicBezTo>
                <a:cubicBezTo>
                  <a:pt x="16531" y="46"/>
                  <a:pt x="16520" y="63"/>
                  <a:pt x="16503" y="67"/>
                </a:cubicBezTo>
                <a:lnTo>
                  <a:pt x="15239" y="335"/>
                </a:lnTo>
                <a:cubicBezTo>
                  <a:pt x="15236" y="335"/>
                  <a:pt x="15234" y="336"/>
                  <a:pt x="15231" y="335"/>
                </a:cubicBezTo>
                <a:lnTo>
                  <a:pt x="13963" y="267"/>
                </a:lnTo>
                <a:lnTo>
                  <a:pt x="13968" y="267"/>
                </a:lnTo>
                <a:lnTo>
                  <a:pt x="12709" y="422"/>
                </a:lnTo>
                <a:lnTo>
                  <a:pt x="11441" y="758"/>
                </a:lnTo>
                <a:cubicBezTo>
                  <a:pt x="11435" y="760"/>
                  <a:pt x="11430" y="760"/>
                  <a:pt x="11425" y="759"/>
                </a:cubicBezTo>
                <a:lnTo>
                  <a:pt x="10157" y="447"/>
                </a:lnTo>
                <a:lnTo>
                  <a:pt x="10183" y="442"/>
                </a:lnTo>
                <a:lnTo>
                  <a:pt x="8916" y="1340"/>
                </a:lnTo>
                <a:lnTo>
                  <a:pt x="7648" y="2036"/>
                </a:lnTo>
                <a:lnTo>
                  <a:pt x="7655" y="2030"/>
                </a:lnTo>
                <a:lnTo>
                  <a:pt x="6387" y="3326"/>
                </a:lnTo>
                <a:cubicBezTo>
                  <a:pt x="6386" y="3327"/>
                  <a:pt x="6384" y="3329"/>
                  <a:pt x="6382" y="3330"/>
                </a:cubicBezTo>
                <a:lnTo>
                  <a:pt x="5118" y="4162"/>
                </a:lnTo>
                <a:cubicBezTo>
                  <a:pt x="5112" y="4166"/>
                  <a:pt x="5106" y="4168"/>
                  <a:pt x="5099" y="4167"/>
                </a:cubicBezTo>
                <a:lnTo>
                  <a:pt x="3831" y="4119"/>
                </a:lnTo>
                <a:cubicBezTo>
                  <a:pt x="3820" y="4119"/>
                  <a:pt x="3810" y="4113"/>
                  <a:pt x="3804" y="4103"/>
                </a:cubicBezTo>
                <a:lnTo>
                  <a:pt x="2540" y="1775"/>
                </a:lnTo>
                <a:lnTo>
                  <a:pt x="2545" y="1781"/>
                </a:lnTo>
                <a:lnTo>
                  <a:pt x="1277" y="413"/>
                </a:lnTo>
                <a:lnTo>
                  <a:pt x="1302" y="423"/>
                </a:lnTo>
                <a:lnTo>
                  <a:pt x="34" y="471"/>
                </a:lnTo>
                <a:cubicBezTo>
                  <a:pt x="16" y="472"/>
                  <a:pt x="1" y="458"/>
                  <a:pt x="0" y="441"/>
                </a:cubicBezTo>
                <a:cubicBezTo>
                  <a:pt x="0" y="423"/>
                  <a:pt x="14" y="408"/>
                  <a:pt x="31" y="407"/>
                </a:cubicBezTo>
                <a:close/>
              </a:path>
            </a:pathLst>
          </a:custGeom>
          <a:solidFill>
            <a:srgbClr val="006411"/>
          </a:solidFill>
          <a:ln w="1" cap="flat">
            <a:solidFill>
              <a:srgbClr val="006411"/>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Oval 16"/>
          <p:cNvSpPr>
            <a:spLocks noChangeArrowheads="1"/>
          </p:cNvSpPr>
          <p:nvPr/>
        </p:nvSpPr>
        <p:spPr bwMode="auto">
          <a:xfrm>
            <a:off x="1281112" y="1777519"/>
            <a:ext cx="92075" cy="93662"/>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Oval 18"/>
          <p:cNvSpPr>
            <a:spLocks noChangeArrowheads="1"/>
          </p:cNvSpPr>
          <p:nvPr/>
        </p:nvSpPr>
        <p:spPr bwMode="auto">
          <a:xfrm>
            <a:off x="1787525" y="1760056"/>
            <a:ext cx="93663" cy="92075"/>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Oval 20"/>
          <p:cNvSpPr>
            <a:spLocks noChangeArrowheads="1"/>
          </p:cNvSpPr>
          <p:nvPr/>
        </p:nvSpPr>
        <p:spPr bwMode="auto">
          <a:xfrm>
            <a:off x="2295525" y="2306156"/>
            <a:ext cx="93663" cy="93662"/>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Oval 22"/>
          <p:cNvSpPr>
            <a:spLocks noChangeArrowheads="1"/>
          </p:cNvSpPr>
          <p:nvPr/>
        </p:nvSpPr>
        <p:spPr bwMode="auto">
          <a:xfrm>
            <a:off x="2803525" y="3241194"/>
            <a:ext cx="93663" cy="92075"/>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Oval 24"/>
          <p:cNvSpPr>
            <a:spLocks noChangeArrowheads="1"/>
          </p:cNvSpPr>
          <p:nvPr/>
        </p:nvSpPr>
        <p:spPr bwMode="auto">
          <a:xfrm>
            <a:off x="3309937" y="3258656"/>
            <a:ext cx="93663" cy="92075"/>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Oval 26"/>
          <p:cNvSpPr>
            <a:spLocks noChangeArrowheads="1"/>
          </p:cNvSpPr>
          <p:nvPr/>
        </p:nvSpPr>
        <p:spPr bwMode="auto">
          <a:xfrm>
            <a:off x="3817937" y="2926869"/>
            <a:ext cx="93663" cy="92075"/>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Oval 28"/>
          <p:cNvSpPr>
            <a:spLocks noChangeArrowheads="1"/>
          </p:cNvSpPr>
          <p:nvPr/>
        </p:nvSpPr>
        <p:spPr bwMode="auto">
          <a:xfrm>
            <a:off x="4325937" y="2406169"/>
            <a:ext cx="93663" cy="92075"/>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Oval 30"/>
          <p:cNvSpPr>
            <a:spLocks noChangeArrowheads="1"/>
          </p:cNvSpPr>
          <p:nvPr/>
        </p:nvSpPr>
        <p:spPr bwMode="auto">
          <a:xfrm>
            <a:off x="4833938" y="2126769"/>
            <a:ext cx="92075" cy="93662"/>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Oval 32"/>
          <p:cNvSpPr>
            <a:spLocks noChangeArrowheads="1"/>
          </p:cNvSpPr>
          <p:nvPr/>
        </p:nvSpPr>
        <p:spPr bwMode="auto">
          <a:xfrm>
            <a:off x="5341938" y="1769581"/>
            <a:ext cx="92075" cy="92075"/>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5" name="Oval 34"/>
          <p:cNvSpPr>
            <a:spLocks noChangeArrowheads="1"/>
          </p:cNvSpPr>
          <p:nvPr/>
        </p:nvSpPr>
        <p:spPr bwMode="auto">
          <a:xfrm>
            <a:off x="5848350" y="1894994"/>
            <a:ext cx="92075" cy="92075"/>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8" name="Oval 36"/>
          <p:cNvSpPr>
            <a:spLocks noChangeArrowheads="1"/>
          </p:cNvSpPr>
          <p:nvPr/>
        </p:nvSpPr>
        <p:spPr bwMode="auto">
          <a:xfrm>
            <a:off x="6356350" y="1760056"/>
            <a:ext cx="92075" cy="92075"/>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0" name="Oval 38"/>
          <p:cNvSpPr>
            <a:spLocks noChangeArrowheads="1"/>
          </p:cNvSpPr>
          <p:nvPr/>
        </p:nvSpPr>
        <p:spPr bwMode="auto">
          <a:xfrm>
            <a:off x="6864350" y="1696556"/>
            <a:ext cx="92075" cy="93662"/>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2" name="Oval 40"/>
          <p:cNvSpPr>
            <a:spLocks noChangeArrowheads="1"/>
          </p:cNvSpPr>
          <p:nvPr/>
        </p:nvSpPr>
        <p:spPr bwMode="auto">
          <a:xfrm>
            <a:off x="7370763" y="1725131"/>
            <a:ext cx="93663" cy="92075"/>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4" name="Oval 42"/>
          <p:cNvSpPr>
            <a:spLocks noChangeArrowheads="1"/>
          </p:cNvSpPr>
          <p:nvPr/>
        </p:nvSpPr>
        <p:spPr bwMode="auto">
          <a:xfrm>
            <a:off x="7878763" y="1615594"/>
            <a:ext cx="93663" cy="93662"/>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5" name="Rectangle 73"/>
          <p:cNvSpPr>
            <a:spLocks noChangeArrowheads="1"/>
          </p:cNvSpPr>
          <p:nvPr/>
        </p:nvSpPr>
        <p:spPr bwMode="auto">
          <a:xfrm>
            <a:off x="8364538" y="5204931"/>
            <a:ext cx="34448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40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6" name="Rectangle 74"/>
          <p:cNvSpPr>
            <a:spLocks noChangeArrowheads="1"/>
          </p:cNvSpPr>
          <p:nvPr/>
        </p:nvSpPr>
        <p:spPr bwMode="auto">
          <a:xfrm>
            <a:off x="8364538" y="4457219"/>
            <a:ext cx="34448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50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7" name="Rectangle 75"/>
          <p:cNvSpPr>
            <a:spLocks noChangeArrowheads="1"/>
          </p:cNvSpPr>
          <p:nvPr/>
        </p:nvSpPr>
        <p:spPr bwMode="auto">
          <a:xfrm>
            <a:off x="8364538" y="3709506"/>
            <a:ext cx="34448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60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8" name="Rectangle 76"/>
          <p:cNvSpPr>
            <a:spLocks noChangeArrowheads="1"/>
          </p:cNvSpPr>
          <p:nvPr/>
        </p:nvSpPr>
        <p:spPr bwMode="auto">
          <a:xfrm>
            <a:off x="8364538" y="2960206"/>
            <a:ext cx="34448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70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9" name="Rectangle 77"/>
          <p:cNvSpPr>
            <a:spLocks noChangeArrowheads="1"/>
          </p:cNvSpPr>
          <p:nvPr/>
        </p:nvSpPr>
        <p:spPr bwMode="auto">
          <a:xfrm>
            <a:off x="8364538" y="2212494"/>
            <a:ext cx="34448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80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0" name="Rectangle 78"/>
          <p:cNvSpPr>
            <a:spLocks noChangeArrowheads="1"/>
          </p:cNvSpPr>
          <p:nvPr/>
        </p:nvSpPr>
        <p:spPr bwMode="auto">
          <a:xfrm>
            <a:off x="8364538" y="1464781"/>
            <a:ext cx="34448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90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1" name="Rectangle 79"/>
          <p:cNvSpPr>
            <a:spLocks noChangeArrowheads="1"/>
          </p:cNvSpPr>
          <p:nvPr/>
        </p:nvSpPr>
        <p:spPr bwMode="auto">
          <a:xfrm>
            <a:off x="8364538" y="717069"/>
            <a:ext cx="46513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100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2" name="Rectangle 80"/>
          <p:cNvSpPr>
            <a:spLocks noChangeArrowheads="1"/>
          </p:cNvSpPr>
          <p:nvPr/>
        </p:nvSpPr>
        <p:spPr bwMode="auto">
          <a:xfrm>
            <a:off x="560038" y="5175073"/>
            <a:ext cx="404813"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5.0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3" name="Rectangle 81"/>
          <p:cNvSpPr>
            <a:spLocks noChangeArrowheads="1"/>
          </p:cNvSpPr>
          <p:nvPr/>
        </p:nvSpPr>
        <p:spPr bwMode="auto">
          <a:xfrm>
            <a:off x="593725" y="4306406"/>
            <a:ext cx="404813"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6.0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4" name="Rectangle 82"/>
          <p:cNvSpPr>
            <a:spLocks noChangeArrowheads="1"/>
          </p:cNvSpPr>
          <p:nvPr/>
        </p:nvSpPr>
        <p:spPr bwMode="auto">
          <a:xfrm>
            <a:off x="593725" y="3409469"/>
            <a:ext cx="404813"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7.0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5" name="Rectangle 83"/>
          <p:cNvSpPr>
            <a:spLocks noChangeArrowheads="1"/>
          </p:cNvSpPr>
          <p:nvPr/>
        </p:nvSpPr>
        <p:spPr bwMode="auto">
          <a:xfrm>
            <a:off x="593725" y="2512531"/>
            <a:ext cx="4048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8.0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6" name="Rectangle 84"/>
          <p:cNvSpPr>
            <a:spLocks noChangeArrowheads="1"/>
          </p:cNvSpPr>
          <p:nvPr/>
        </p:nvSpPr>
        <p:spPr bwMode="auto">
          <a:xfrm>
            <a:off x="593725" y="1612419"/>
            <a:ext cx="404813"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9.0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7" name="Rectangle 85"/>
          <p:cNvSpPr>
            <a:spLocks noChangeArrowheads="1"/>
          </p:cNvSpPr>
          <p:nvPr/>
        </p:nvSpPr>
        <p:spPr bwMode="auto">
          <a:xfrm>
            <a:off x="474662" y="717069"/>
            <a:ext cx="525463"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10.0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8" name="Rectangle 86"/>
          <p:cNvSpPr>
            <a:spLocks noChangeArrowheads="1"/>
          </p:cNvSpPr>
          <p:nvPr/>
        </p:nvSpPr>
        <p:spPr bwMode="auto">
          <a:xfrm>
            <a:off x="1233487" y="5458931"/>
            <a:ext cx="29527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9" name="Rectangle 87"/>
          <p:cNvSpPr>
            <a:spLocks noChangeArrowheads="1"/>
          </p:cNvSpPr>
          <p:nvPr/>
        </p:nvSpPr>
        <p:spPr bwMode="auto">
          <a:xfrm>
            <a:off x="1741487" y="5458931"/>
            <a:ext cx="29527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0" name="Rectangle 88"/>
          <p:cNvSpPr>
            <a:spLocks noChangeArrowheads="1"/>
          </p:cNvSpPr>
          <p:nvPr/>
        </p:nvSpPr>
        <p:spPr bwMode="auto">
          <a:xfrm>
            <a:off x="2249487" y="5458931"/>
            <a:ext cx="29368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1" name="Rectangle 89"/>
          <p:cNvSpPr>
            <a:spLocks noChangeArrowheads="1"/>
          </p:cNvSpPr>
          <p:nvPr/>
        </p:nvSpPr>
        <p:spPr bwMode="auto">
          <a:xfrm>
            <a:off x="2792412" y="5458931"/>
            <a:ext cx="2222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2" name="Rectangle 90"/>
          <p:cNvSpPr>
            <a:spLocks noChangeArrowheads="1"/>
          </p:cNvSpPr>
          <p:nvPr/>
        </p:nvSpPr>
        <p:spPr bwMode="auto">
          <a:xfrm>
            <a:off x="3300412" y="5458931"/>
            <a:ext cx="2222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3" name="Rectangle 91"/>
          <p:cNvSpPr>
            <a:spLocks noChangeArrowheads="1"/>
          </p:cNvSpPr>
          <p:nvPr/>
        </p:nvSpPr>
        <p:spPr bwMode="auto">
          <a:xfrm>
            <a:off x="3806825" y="5458931"/>
            <a:ext cx="22383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4" name="Rectangle 92"/>
          <p:cNvSpPr>
            <a:spLocks noChangeArrowheads="1"/>
          </p:cNvSpPr>
          <p:nvPr/>
        </p:nvSpPr>
        <p:spPr bwMode="auto">
          <a:xfrm>
            <a:off x="4314825" y="5458931"/>
            <a:ext cx="2222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5" name="Rectangle 93"/>
          <p:cNvSpPr>
            <a:spLocks noChangeArrowheads="1"/>
          </p:cNvSpPr>
          <p:nvPr/>
        </p:nvSpPr>
        <p:spPr bwMode="auto">
          <a:xfrm>
            <a:off x="4822825" y="5458931"/>
            <a:ext cx="2222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6" name="Rectangle 94"/>
          <p:cNvSpPr>
            <a:spLocks noChangeArrowheads="1"/>
          </p:cNvSpPr>
          <p:nvPr/>
        </p:nvSpPr>
        <p:spPr bwMode="auto">
          <a:xfrm>
            <a:off x="5329238" y="5458931"/>
            <a:ext cx="22383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7" name="Rectangle 95"/>
          <p:cNvSpPr>
            <a:spLocks noChangeArrowheads="1"/>
          </p:cNvSpPr>
          <p:nvPr/>
        </p:nvSpPr>
        <p:spPr bwMode="auto">
          <a:xfrm>
            <a:off x="5837238" y="5458931"/>
            <a:ext cx="2222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8" name="Rectangle 96"/>
          <p:cNvSpPr>
            <a:spLocks noChangeArrowheads="1"/>
          </p:cNvSpPr>
          <p:nvPr/>
        </p:nvSpPr>
        <p:spPr bwMode="auto">
          <a:xfrm>
            <a:off x="6345238" y="5458931"/>
            <a:ext cx="2222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9" name="Rectangle 97"/>
          <p:cNvSpPr>
            <a:spLocks noChangeArrowheads="1"/>
          </p:cNvSpPr>
          <p:nvPr/>
        </p:nvSpPr>
        <p:spPr bwMode="auto">
          <a:xfrm>
            <a:off x="6853238" y="5458931"/>
            <a:ext cx="2222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0" name="Rectangle 98"/>
          <p:cNvSpPr>
            <a:spLocks noChangeArrowheads="1"/>
          </p:cNvSpPr>
          <p:nvPr/>
        </p:nvSpPr>
        <p:spPr bwMode="auto">
          <a:xfrm>
            <a:off x="7359650" y="5458931"/>
            <a:ext cx="22383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1" name="Rectangle 99"/>
          <p:cNvSpPr>
            <a:spLocks noChangeArrowheads="1"/>
          </p:cNvSpPr>
          <p:nvPr/>
        </p:nvSpPr>
        <p:spPr bwMode="auto">
          <a:xfrm>
            <a:off x="7807325" y="5458931"/>
            <a:ext cx="34607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Arial" pitchFamily="34" charset="0"/>
                <a:cs typeface="Arial" pitchFamily="34" charset="0"/>
              </a:rPr>
              <a:t>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2" name="Rectangle 100"/>
          <p:cNvSpPr>
            <a:spLocks noChangeArrowheads="1"/>
          </p:cNvSpPr>
          <p:nvPr/>
        </p:nvSpPr>
        <p:spPr bwMode="auto">
          <a:xfrm rot="16200000">
            <a:off x="7589838" y="2936394"/>
            <a:ext cx="2479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Blood glucose, mg/dl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3" name="Rectangle 101"/>
          <p:cNvSpPr>
            <a:spLocks noChangeArrowheads="1"/>
          </p:cNvSpPr>
          <p:nvPr/>
        </p:nvSpPr>
        <p:spPr bwMode="auto">
          <a:xfrm rot="16200000">
            <a:off x="-1177925" y="2841144"/>
            <a:ext cx="3009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Plasma total Ca, mg/dL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4" name="Rectangle 102"/>
          <p:cNvSpPr>
            <a:spLocks noChangeArrowheads="1"/>
          </p:cNvSpPr>
          <p:nvPr/>
        </p:nvSpPr>
        <p:spPr bwMode="auto">
          <a:xfrm>
            <a:off x="2973387" y="5816119"/>
            <a:ext cx="27940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rgbClr val="000000"/>
                </a:solidFill>
                <a:effectLst/>
                <a:latin typeface="Arial" pitchFamily="34" charset="0"/>
                <a:cs typeface="Arial" pitchFamily="34" charset="0"/>
              </a:rPr>
              <a:t>Days relative to calving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5" name="Rectangle 103"/>
          <p:cNvSpPr>
            <a:spLocks noChangeArrowheads="1"/>
          </p:cNvSpPr>
          <p:nvPr/>
        </p:nvSpPr>
        <p:spPr bwMode="auto">
          <a:xfrm>
            <a:off x="1787648" y="75173"/>
            <a:ext cx="5775684"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500" b="1" dirty="0" smtClean="0">
                <a:solidFill>
                  <a:srgbClr val="900000"/>
                </a:solidFill>
                <a:latin typeface="Calibri" pitchFamily="34" charset="0"/>
                <a:cs typeface="Arial" pitchFamily="34" charset="0"/>
              </a:rPr>
              <a:t>Oral Nutritional Supplementation Strategy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6" name="Rectangle 104"/>
          <p:cNvSpPr>
            <a:spLocks noChangeArrowheads="1"/>
          </p:cNvSpPr>
          <p:nvPr/>
        </p:nvSpPr>
        <p:spPr bwMode="auto">
          <a:xfrm>
            <a:off x="1756710" y="455768"/>
            <a:ext cx="583756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1" i="1" u="none" strike="noStrike" cap="none" normalizeH="0" baseline="0" dirty="0" smtClean="0">
                <a:ln>
                  <a:noFill/>
                </a:ln>
                <a:solidFill>
                  <a:srgbClr val="900000"/>
                </a:solidFill>
                <a:effectLst/>
                <a:latin typeface="Calibri" pitchFamily="34" charset="0"/>
                <a:cs typeface="Arial" pitchFamily="34" charset="0"/>
              </a:rPr>
              <a:t>Based on Blood Calcium and Glucose Concentrations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7" name="Rectangle 105"/>
          <p:cNvSpPr>
            <a:spLocks noChangeArrowheads="1"/>
          </p:cNvSpPr>
          <p:nvPr/>
        </p:nvSpPr>
        <p:spPr bwMode="auto">
          <a:xfrm>
            <a:off x="6778625" y="4739794"/>
            <a:ext cx="1150938"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8" name="Freeform 106"/>
          <p:cNvSpPr>
            <a:spLocks noEditPoints="1"/>
          </p:cNvSpPr>
          <p:nvPr/>
        </p:nvSpPr>
        <p:spPr bwMode="auto">
          <a:xfrm>
            <a:off x="6777038" y="4738206"/>
            <a:ext cx="1154113" cy="465137"/>
          </a:xfrm>
          <a:custGeom>
            <a:avLst/>
            <a:gdLst>
              <a:gd name="T0" fmla="*/ 0 w 2880"/>
              <a:gd name="T1" fmla="*/ 4 h 1160"/>
              <a:gd name="T2" fmla="*/ 4 w 2880"/>
              <a:gd name="T3" fmla="*/ 0 h 1160"/>
              <a:gd name="T4" fmla="*/ 2876 w 2880"/>
              <a:gd name="T5" fmla="*/ 0 h 1160"/>
              <a:gd name="T6" fmla="*/ 2880 w 2880"/>
              <a:gd name="T7" fmla="*/ 4 h 1160"/>
              <a:gd name="T8" fmla="*/ 2880 w 2880"/>
              <a:gd name="T9" fmla="*/ 1156 h 1160"/>
              <a:gd name="T10" fmla="*/ 2876 w 2880"/>
              <a:gd name="T11" fmla="*/ 1160 h 1160"/>
              <a:gd name="T12" fmla="*/ 4 w 2880"/>
              <a:gd name="T13" fmla="*/ 1160 h 1160"/>
              <a:gd name="T14" fmla="*/ 0 w 2880"/>
              <a:gd name="T15" fmla="*/ 1156 h 1160"/>
              <a:gd name="T16" fmla="*/ 0 w 2880"/>
              <a:gd name="T17" fmla="*/ 4 h 1160"/>
              <a:gd name="T18" fmla="*/ 8 w 2880"/>
              <a:gd name="T19" fmla="*/ 1156 h 1160"/>
              <a:gd name="T20" fmla="*/ 4 w 2880"/>
              <a:gd name="T21" fmla="*/ 1152 h 1160"/>
              <a:gd name="T22" fmla="*/ 2876 w 2880"/>
              <a:gd name="T23" fmla="*/ 1152 h 1160"/>
              <a:gd name="T24" fmla="*/ 2872 w 2880"/>
              <a:gd name="T25" fmla="*/ 1156 h 1160"/>
              <a:gd name="T26" fmla="*/ 2872 w 2880"/>
              <a:gd name="T27" fmla="*/ 4 h 1160"/>
              <a:gd name="T28" fmla="*/ 2876 w 2880"/>
              <a:gd name="T29" fmla="*/ 8 h 1160"/>
              <a:gd name="T30" fmla="*/ 4 w 2880"/>
              <a:gd name="T31" fmla="*/ 8 h 1160"/>
              <a:gd name="T32" fmla="*/ 8 w 2880"/>
              <a:gd name="T33" fmla="*/ 4 h 1160"/>
              <a:gd name="T34" fmla="*/ 8 w 2880"/>
              <a:gd name="T35" fmla="*/ 115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0" h="1160">
                <a:moveTo>
                  <a:pt x="0" y="4"/>
                </a:moveTo>
                <a:cubicBezTo>
                  <a:pt x="0" y="2"/>
                  <a:pt x="2" y="0"/>
                  <a:pt x="4" y="0"/>
                </a:cubicBezTo>
                <a:lnTo>
                  <a:pt x="2876" y="0"/>
                </a:lnTo>
                <a:cubicBezTo>
                  <a:pt x="2879" y="0"/>
                  <a:pt x="2880" y="2"/>
                  <a:pt x="2880" y="4"/>
                </a:cubicBezTo>
                <a:lnTo>
                  <a:pt x="2880" y="1156"/>
                </a:lnTo>
                <a:cubicBezTo>
                  <a:pt x="2880" y="1159"/>
                  <a:pt x="2879" y="1160"/>
                  <a:pt x="2876" y="1160"/>
                </a:cubicBezTo>
                <a:lnTo>
                  <a:pt x="4" y="1160"/>
                </a:lnTo>
                <a:cubicBezTo>
                  <a:pt x="2" y="1160"/>
                  <a:pt x="0" y="1159"/>
                  <a:pt x="0" y="1156"/>
                </a:cubicBezTo>
                <a:lnTo>
                  <a:pt x="0" y="4"/>
                </a:lnTo>
                <a:close/>
                <a:moveTo>
                  <a:pt x="8" y="1156"/>
                </a:moveTo>
                <a:lnTo>
                  <a:pt x="4" y="1152"/>
                </a:lnTo>
                <a:lnTo>
                  <a:pt x="2876" y="1152"/>
                </a:lnTo>
                <a:lnTo>
                  <a:pt x="2872" y="1156"/>
                </a:lnTo>
                <a:lnTo>
                  <a:pt x="2872" y="4"/>
                </a:lnTo>
                <a:lnTo>
                  <a:pt x="2876" y="8"/>
                </a:lnTo>
                <a:lnTo>
                  <a:pt x="4" y="8"/>
                </a:lnTo>
                <a:lnTo>
                  <a:pt x="8" y="4"/>
                </a:lnTo>
                <a:lnTo>
                  <a:pt x="8" y="1156"/>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9" name="Freeform 107"/>
          <p:cNvSpPr>
            <a:spLocks/>
          </p:cNvSpPr>
          <p:nvPr/>
        </p:nvSpPr>
        <p:spPr bwMode="auto">
          <a:xfrm>
            <a:off x="6926263" y="4841394"/>
            <a:ext cx="282575" cy="26987"/>
          </a:xfrm>
          <a:custGeom>
            <a:avLst/>
            <a:gdLst>
              <a:gd name="T0" fmla="*/ 32 w 704"/>
              <a:gd name="T1" fmla="*/ 0 h 64"/>
              <a:gd name="T2" fmla="*/ 672 w 704"/>
              <a:gd name="T3" fmla="*/ 0 h 64"/>
              <a:gd name="T4" fmla="*/ 704 w 704"/>
              <a:gd name="T5" fmla="*/ 32 h 64"/>
              <a:gd name="T6" fmla="*/ 672 w 704"/>
              <a:gd name="T7" fmla="*/ 64 h 64"/>
              <a:gd name="T8" fmla="*/ 32 w 704"/>
              <a:gd name="T9" fmla="*/ 64 h 64"/>
              <a:gd name="T10" fmla="*/ 0 w 704"/>
              <a:gd name="T11" fmla="*/ 32 h 64"/>
              <a:gd name="T12" fmla="*/ 32 w 704"/>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704" h="64">
                <a:moveTo>
                  <a:pt x="32" y="0"/>
                </a:moveTo>
                <a:lnTo>
                  <a:pt x="672" y="0"/>
                </a:lnTo>
                <a:cubicBezTo>
                  <a:pt x="690" y="0"/>
                  <a:pt x="704" y="15"/>
                  <a:pt x="704" y="32"/>
                </a:cubicBezTo>
                <a:cubicBezTo>
                  <a:pt x="704" y="50"/>
                  <a:pt x="690" y="64"/>
                  <a:pt x="672" y="64"/>
                </a:cubicBezTo>
                <a:lnTo>
                  <a:pt x="32" y="64"/>
                </a:lnTo>
                <a:cubicBezTo>
                  <a:pt x="15" y="64"/>
                  <a:pt x="0" y="50"/>
                  <a:pt x="0" y="32"/>
                </a:cubicBezTo>
                <a:cubicBezTo>
                  <a:pt x="0" y="15"/>
                  <a:pt x="15" y="0"/>
                  <a:pt x="32" y="0"/>
                </a:cubicBezTo>
                <a:close/>
              </a:path>
            </a:pathLst>
          </a:custGeom>
          <a:solidFill>
            <a:srgbClr val="006411"/>
          </a:solidFill>
          <a:ln w="1" cap="flat">
            <a:solidFill>
              <a:srgbClr val="006411"/>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2" name="Rectangle 110"/>
          <p:cNvSpPr>
            <a:spLocks noChangeArrowheads="1"/>
          </p:cNvSpPr>
          <p:nvPr/>
        </p:nvSpPr>
        <p:spPr bwMode="auto">
          <a:xfrm>
            <a:off x="7223125" y="4769956"/>
            <a:ext cx="642938"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Total Ca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3" name="Freeform 111"/>
          <p:cNvSpPr>
            <a:spLocks/>
          </p:cNvSpPr>
          <p:nvPr/>
        </p:nvSpPr>
        <p:spPr bwMode="auto">
          <a:xfrm>
            <a:off x="6926263" y="5073169"/>
            <a:ext cx="282575" cy="25400"/>
          </a:xfrm>
          <a:custGeom>
            <a:avLst/>
            <a:gdLst>
              <a:gd name="T0" fmla="*/ 32 w 704"/>
              <a:gd name="T1" fmla="*/ 0 h 64"/>
              <a:gd name="T2" fmla="*/ 672 w 704"/>
              <a:gd name="T3" fmla="*/ 0 h 64"/>
              <a:gd name="T4" fmla="*/ 704 w 704"/>
              <a:gd name="T5" fmla="*/ 32 h 64"/>
              <a:gd name="T6" fmla="*/ 672 w 704"/>
              <a:gd name="T7" fmla="*/ 64 h 64"/>
              <a:gd name="T8" fmla="*/ 32 w 704"/>
              <a:gd name="T9" fmla="*/ 64 h 64"/>
              <a:gd name="T10" fmla="*/ 0 w 704"/>
              <a:gd name="T11" fmla="*/ 32 h 64"/>
              <a:gd name="T12" fmla="*/ 32 w 704"/>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704" h="64">
                <a:moveTo>
                  <a:pt x="32" y="0"/>
                </a:moveTo>
                <a:lnTo>
                  <a:pt x="672" y="0"/>
                </a:lnTo>
                <a:cubicBezTo>
                  <a:pt x="690" y="0"/>
                  <a:pt x="704" y="15"/>
                  <a:pt x="704" y="32"/>
                </a:cubicBezTo>
                <a:cubicBezTo>
                  <a:pt x="704" y="50"/>
                  <a:pt x="690" y="64"/>
                  <a:pt x="672" y="64"/>
                </a:cubicBezTo>
                <a:lnTo>
                  <a:pt x="32" y="64"/>
                </a:lnTo>
                <a:cubicBezTo>
                  <a:pt x="15" y="64"/>
                  <a:pt x="0" y="50"/>
                  <a:pt x="0" y="32"/>
                </a:cubicBezTo>
                <a:cubicBezTo>
                  <a:pt x="0" y="15"/>
                  <a:pt x="15" y="0"/>
                  <a:pt x="32" y="0"/>
                </a:cubicBezTo>
                <a:close/>
              </a:path>
            </a:pathLst>
          </a:custGeom>
          <a:solidFill>
            <a:srgbClr val="FF6600"/>
          </a:solidFill>
          <a:ln w="1" cap="flat">
            <a:solidFill>
              <a:srgbClr val="FF66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6" name="Rectangle 114"/>
          <p:cNvSpPr>
            <a:spLocks noChangeArrowheads="1"/>
          </p:cNvSpPr>
          <p:nvPr/>
        </p:nvSpPr>
        <p:spPr bwMode="auto">
          <a:xfrm>
            <a:off x="7223125" y="5000144"/>
            <a:ext cx="6254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Glucose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 name="Straight Connector 2"/>
          <p:cNvCxnSpPr/>
          <p:nvPr/>
        </p:nvCxnSpPr>
        <p:spPr>
          <a:xfrm flipV="1">
            <a:off x="990603" y="3538057"/>
            <a:ext cx="169862" cy="7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998538" y="2640327"/>
            <a:ext cx="169862" cy="7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998538" y="1742595"/>
            <a:ext cx="169862" cy="7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990603" y="4435789"/>
            <a:ext cx="169862" cy="7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8108157" y="4582813"/>
            <a:ext cx="169862" cy="7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8104189" y="3857143"/>
            <a:ext cx="169862" cy="7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8104189" y="3090381"/>
            <a:ext cx="169862" cy="7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8104189" y="2338699"/>
            <a:ext cx="169862" cy="7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8108157" y="1589881"/>
            <a:ext cx="169862" cy="7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Freeform 45"/>
          <p:cNvSpPr>
            <a:spLocks/>
          </p:cNvSpPr>
          <p:nvPr/>
        </p:nvSpPr>
        <p:spPr bwMode="auto">
          <a:xfrm>
            <a:off x="7006431" y="5016020"/>
            <a:ext cx="122238" cy="122237"/>
          </a:xfrm>
          <a:custGeom>
            <a:avLst/>
            <a:gdLst>
              <a:gd name="T0" fmla="*/ 38 w 77"/>
              <a:gd name="T1" fmla="*/ 1 h 77"/>
              <a:gd name="T2" fmla="*/ 38 w 77"/>
              <a:gd name="T3" fmla="*/ 0 h 77"/>
              <a:gd name="T4" fmla="*/ 38 w 77"/>
              <a:gd name="T5" fmla="*/ 1 h 77"/>
              <a:gd name="T6" fmla="*/ 76 w 77"/>
              <a:gd name="T7" fmla="*/ 77 h 77"/>
              <a:gd name="T8" fmla="*/ 77 w 77"/>
              <a:gd name="T9" fmla="*/ 77 h 77"/>
              <a:gd name="T10" fmla="*/ 0 w 77"/>
              <a:gd name="T11" fmla="*/ 77 h 77"/>
              <a:gd name="T12" fmla="*/ 0 w 77"/>
              <a:gd name="T13" fmla="*/ 77 h 77"/>
              <a:gd name="T14" fmla="*/ 38 w 77"/>
              <a:gd name="T15" fmla="*/ 1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7">
                <a:moveTo>
                  <a:pt x="38" y="1"/>
                </a:moveTo>
                <a:lnTo>
                  <a:pt x="38" y="0"/>
                </a:lnTo>
                <a:lnTo>
                  <a:pt x="38" y="1"/>
                </a:lnTo>
                <a:lnTo>
                  <a:pt x="76" y="77"/>
                </a:lnTo>
                <a:lnTo>
                  <a:pt x="77" y="77"/>
                </a:lnTo>
                <a:lnTo>
                  <a:pt x="0" y="77"/>
                </a:lnTo>
                <a:lnTo>
                  <a:pt x="0" y="77"/>
                </a:lnTo>
                <a:lnTo>
                  <a:pt x="38" y="1"/>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Oval 42"/>
          <p:cNvSpPr>
            <a:spLocks noChangeArrowheads="1"/>
          </p:cNvSpPr>
          <p:nvPr/>
        </p:nvSpPr>
        <p:spPr bwMode="auto">
          <a:xfrm>
            <a:off x="7020719" y="4810439"/>
            <a:ext cx="93663" cy="93662"/>
          </a:xfrm>
          <a:prstGeom prst="ellipse">
            <a:avLst/>
          </a:prstGeom>
          <a:solidFill>
            <a:srgbClr val="006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36" name="Straight Connector 135"/>
          <p:cNvCxnSpPr/>
          <p:nvPr/>
        </p:nvCxnSpPr>
        <p:spPr>
          <a:xfrm>
            <a:off x="5393769" y="5262401"/>
            <a:ext cx="0" cy="15544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5899239" y="5262401"/>
            <a:ext cx="0" cy="15544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350009" y="5262401"/>
            <a:ext cx="0" cy="15544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855479" y="5262401"/>
            <a:ext cx="0" cy="15544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360949" y="5262401"/>
            <a:ext cx="0" cy="15544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2853893" y="5262401"/>
            <a:ext cx="0" cy="15544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3371889" y="5262401"/>
            <a:ext cx="0" cy="15544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3877359" y="5262401"/>
            <a:ext cx="0" cy="15544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4382829" y="5262401"/>
            <a:ext cx="0" cy="15544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4888299" y="5262401"/>
            <a:ext cx="0" cy="15544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404709" y="5262401"/>
            <a:ext cx="0" cy="15544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910179" y="5262401"/>
            <a:ext cx="0" cy="15544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7415649" y="5262401"/>
            <a:ext cx="0" cy="15544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7921125" y="5262401"/>
            <a:ext cx="0" cy="15544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8091456" y="841803"/>
            <a:ext cx="169862" cy="7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8101977" y="5332531"/>
            <a:ext cx="169862" cy="7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992557" y="5338732"/>
            <a:ext cx="169862" cy="7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996934" y="843277"/>
            <a:ext cx="169862" cy="7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0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up)">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wipe(up)">
                                      <p:cBhvr>
                                        <p:cTn id="12"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1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1513.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3756" y="1066800"/>
            <a:ext cx="8775058" cy="5570484"/>
          </a:xfrm>
          <a:prstGeom prst="rect">
            <a:avLst/>
          </a:prstGeom>
          <a:ln w="28575" cmpd="sng">
            <a:solidFill>
              <a:schemeClr val="tx1"/>
            </a:solidFill>
          </a:ln>
        </p:spPr>
      </p:pic>
      <p:sp>
        <p:nvSpPr>
          <p:cNvPr id="7" name="Title 3"/>
          <p:cNvSpPr>
            <a:spLocks noGrp="1"/>
          </p:cNvSpPr>
          <p:nvPr>
            <p:ph type="title"/>
          </p:nvPr>
        </p:nvSpPr>
        <p:spPr>
          <a:xfrm>
            <a:off x="0" y="0"/>
            <a:ext cx="9144000" cy="914400"/>
          </a:xfrm>
          <a:noFill/>
        </p:spPr>
        <p:txBody>
          <a:bodyPr/>
          <a:lstStyle/>
          <a:p>
            <a:r>
              <a:rPr lang="en-US" dirty="0"/>
              <a:t>Oral Ca Strategies for Herds</a:t>
            </a:r>
          </a:p>
        </p:txBody>
      </p:sp>
    </p:spTree>
    <p:extLst>
      <p:ext uri="{BB962C8B-B14F-4D97-AF65-F5344CB8AC3E}">
        <p14:creationId xmlns:p14="http://schemas.microsoft.com/office/powerpoint/2010/main" val="394556652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0" y="105828"/>
            <a:ext cx="9144000" cy="1148984"/>
          </a:xfrm>
          <a:noFill/>
        </p:spPr>
        <p:txBody>
          <a:bodyPr/>
          <a:lstStyle/>
          <a:p>
            <a:r>
              <a:rPr lang="en-US" dirty="0"/>
              <a:t>Oral Ca Strategies for Herds</a:t>
            </a:r>
          </a:p>
        </p:txBody>
      </p:sp>
      <p:sp>
        <p:nvSpPr>
          <p:cNvPr id="5" name="Content Placeholder 4"/>
          <p:cNvSpPr>
            <a:spLocks noGrp="1"/>
          </p:cNvSpPr>
          <p:nvPr>
            <p:ph idx="1"/>
          </p:nvPr>
        </p:nvSpPr>
        <p:spPr>
          <a:xfrm>
            <a:off x="571500" y="1860331"/>
            <a:ext cx="8001000" cy="4495800"/>
          </a:xfrm>
          <a:noFill/>
        </p:spPr>
        <p:txBody>
          <a:bodyPr/>
          <a:lstStyle/>
          <a:p>
            <a:pPr marL="347663" indent="-347663">
              <a:spcBef>
                <a:spcPts val="600"/>
              </a:spcBef>
            </a:pPr>
            <a:r>
              <a:rPr lang="en-US" dirty="0"/>
              <a:t>Herds with hypocalcemia problems:</a:t>
            </a:r>
            <a:br>
              <a:rPr lang="en-US" dirty="0"/>
            </a:br>
            <a:r>
              <a:rPr lang="en-US" dirty="0"/>
              <a:t>clinical signs, </a:t>
            </a:r>
            <a:r>
              <a:rPr lang="en-US" dirty="0" smtClean="0"/>
              <a:t>no anionic salts, Jerseys</a:t>
            </a:r>
            <a:r>
              <a:rPr lang="en-US" dirty="0"/>
              <a:t/>
            </a:r>
            <a:br>
              <a:rPr lang="en-US" dirty="0"/>
            </a:br>
            <a:r>
              <a:rPr lang="en-US" dirty="0"/>
              <a:t>high prevalence of measured hypocalcemia</a:t>
            </a:r>
          </a:p>
          <a:p>
            <a:pPr lvl="1">
              <a:spcBef>
                <a:spcPts val="600"/>
              </a:spcBef>
            </a:pPr>
            <a:r>
              <a:rPr lang="en-US" dirty="0"/>
              <a:t>blanket supplement all 2+ lactation with</a:t>
            </a:r>
            <a:br>
              <a:rPr lang="en-US" dirty="0"/>
            </a:br>
            <a:r>
              <a:rPr lang="en-US" dirty="0"/>
              <a:t>two doses of oral Ca</a:t>
            </a:r>
          </a:p>
          <a:p>
            <a:r>
              <a:rPr lang="en-US" dirty="0"/>
              <a:t>Herds without hypocalcemia problems:</a:t>
            </a:r>
          </a:p>
          <a:p>
            <a:pPr lvl="1"/>
            <a:r>
              <a:rPr lang="en-US" dirty="0" smtClean="0"/>
              <a:t>supplement lame and high previous lactation milk production cows with 2 doses</a:t>
            </a:r>
          </a:p>
        </p:txBody>
      </p:sp>
    </p:spTree>
    <p:extLst>
      <p:ext uri="{BB962C8B-B14F-4D97-AF65-F5344CB8AC3E}">
        <p14:creationId xmlns:p14="http://schemas.microsoft.com/office/powerpoint/2010/main" val="8840713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p:txBody>
          <a:bodyPr/>
          <a:lstStyle/>
          <a:p>
            <a:r>
              <a:rPr lang="en-US" dirty="0" smtClean="0"/>
              <a:t>Oral Ca Strategies for Cows</a:t>
            </a:r>
            <a:endParaRPr lang="en-US" dirty="0"/>
          </a:p>
        </p:txBody>
      </p:sp>
      <p:sp>
        <p:nvSpPr>
          <p:cNvPr id="5" name="Content Placeholder 4"/>
          <p:cNvSpPr>
            <a:spLocks noGrp="1"/>
          </p:cNvSpPr>
          <p:nvPr>
            <p:ph idx="1"/>
          </p:nvPr>
        </p:nvSpPr>
        <p:spPr>
          <a:xfrm>
            <a:off x="553107" y="1421524"/>
            <a:ext cx="8037786" cy="5029200"/>
          </a:xfrm>
        </p:spPr>
        <p:txBody>
          <a:bodyPr/>
          <a:lstStyle/>
          <a:p>
            <a:pPr>
              <a:spcBef>
                <a:spcPts val="600"/>
              </a:spcBef>
            </a:pPr>
            <a:r>
              <a:rPr lang="en-US" dirty="0" smtClean="0"/>
              <a:t>Early (stage 1) milk fever cases</a:t>
            </a:r>
          </a:p>
          <a:p>
            <a:pPr lvl="1">
              <a:lnSpc>
                <a:spcPts val="3200"/>
              </a:lnSpc>
              <a:spcBef>
                <a:spcPts val="600"/>
              </a:spcBef>
            </a:pPr>
            <a:r>
              <a:rPr lang="en-US" dirty="0"/>
              <a:t>cold ears, wobbly, triceps tremors,</a:t>
            </a:r>
            <a:br>
              <a:rPr lang="en-US" dirty="0"/>
            </a:br>
            <a:r>
              <a:rPr lang="en-US" dirty="0"/>
              <a:t>poor GI motility</a:t>
            </a:r>
          </a:p>
          <a:p>
            <a:pPr lvl="1">
              <a:lnSpc>
                <a:spcPts val="3200"/>
              </a:lnSpc>
            </a:pPr>
            <a:r>
              <a:rPr lang="en-US" dirty="0"/>
              <a:t>one dose now, one dose 12 hrs later</a:t>
            </a:r>
          </a:p>
          <a:p>
            <a:pPr>
              <a:spcBef>
                <a:spcPts val="1200"/>
              </a:spcBef>
            </a:pPr>
            <a:r>
              <a:rPr lang="en-US" dirty="0"/>
              <a:t>After successful IV treatment of down cows</a:t>
            </a:r>
          </a:p>
          <a:p>
            <a:pPr lvl="1">
              <a:lnSpc>
                <a:spcPts val="3200"/>
              </a:lnSpc>
              <a:spcBef>
                <a:spcPts val="600"/>
              </a:spcBef>
            </a:pPr>
            <a:r>
              <a:rPr lang="en-US" dirty="0"/>
              <a:t>prevent hypocalcemic relapses</a:t>
            </a:r>
          </a:p>
          <a:p>
            <a:pPr lvl="1">
              <a:lnSpc>
                <a:spcPts val="3200"/>
              </a:lnSpc>
            </a:pPr>
            <a:r>
              <a:rPr lang="en-US" dirty="0"/>
              <a:t>one dose after cow is up and swallowing,</a:t>
            </a:r>
            <a:br>
              <a:rPr lang="en-US" dirty="0"/>
            </a:br>
            <a:r>
              <a:rPr lang="en-US" dirty="0"/>
              <a:t>one dose ~12 hours </a:t>
            </a:r>
            <a:r>
              <a:rPr lang="en-US" dirty="0" smtClean="0"/>
              <a:t>later</a:t>
            </a:r>
            <a:endParaRPr lang="en-US" dirty="0"/>
          </a:p>
          <a:p>
            <a:pPr>
              <a:lnSpc>
                <a:spcPts val="3200"/>
              </a:lnSpc>
            </a:pPr>
            <a:r>
              <a:rPr lang="en-US" dirty="0" smtClean="0"/>
              <a:t>Off-feed early lactation cows</a:t>
            </a:r>
          </a:p>
          <a:p>
            <a:pPr lvl="1"/>
            <a:r>
              <a:rPr lang="en-US" dirty="0" smtClean="0"/>
              <a:t>cover for secondary hypocalcemia</a:t>
            </a:r>
          </a:p>
        </p:txBody>
      </p:sp>
    </p:spTree>
    <p:extLst>
      <p:ext uri="{BB962C8B-B14F-4D97-AF65-F5344CB8AC3E}">
        <p14:creationId xmlns:p14="http://schemas.microsoft.com/office/powerpoint/2010/main" val="144952613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dirty="0" smtClean="0"/>
              <a:t>Effects of Subclinical Hypocalcemia</a:t>
            </a:r>
            <a:endParaRPr lang="en-US" dirty="0"/>
          </a:p>
        </p:txBody>
      </p:sp>
      <p:sp>
        <p:nvSpPr>
          <p:cNvPr id="212995" name="Rectangle 3"/>
          <p:cNvSpPr>
            <a:spLocks noGrp="1" noChangeArrowheads="1"/>
          </p:cNvSpPr>
          <p:nvPr>
            <p:ph idx="1"/>
          </p:nvPr>
        </p:nvSpPr>
        <p:spPr>
          <a:xfrm>
            <a:off x="457200" y="1897117"/>
            <a:ext cx="8229600" cy="4248807"/>
          </a:xfrm>
        </p:spPr>
        <p:txBody>
          <a:bodyPr/>
          <a:lstStyle/>
          <a:p>
            <a:r>
              <a:rPr lang="en-US" dirty="0" smtClean="0"/>
              <a:t>Recent Florida study</a:t>
            </a:r>
          </a:p>
          <a:p>
            <a:pPr lvl="1"/>
            <a:r>
              <a:rPr lang="en-US" dirty="0" smtClean="0"/>
              <a:t>110 cows, all parities</a:t>
            </a:r>
          </a:p>
          <a:p>
            <a:pPr lvl="1"/>
            <a:r>
              <a:rPr lang="en-US" dirty="0" smtClean="0"/>
              <a:t>paired cows with normal and abnormal calvings (dystocia, stillbirth, and/or twins)</a:t>
            </a:r>
          </a:p>
          <a:p>
            <a:r>
              <a:rPr lang="en-US" dirty="0" smtClean="0"/>
              <a:t>Defined subclinical hypocalcemia as blood Ca </a:t>
            </a:r>
            <a:r>
              <a:rPr lang="en-US" dirty="0" smtClean="0">
                <a:sym typeface="Symbol"/>
              </a:rPr>
              <a:t></a:t>
            </a:r>
            <a:r>
              <a:rPr lang="en-US" dirty="0" smtClean="0"/>
              <a:t>8.60 mg/dL in the first 3 days after calving</a:t>
            </a:r>
          </a:p>
          <a:p>
            <a:pPr lvl="1"/>
            <a:r>
              <a:rPr lang="en-US" dirty="0" smtClean="0"/>
              <a:t>cut point based on risk for metritis</a:t>
            </a:r>
          </a:p>
        </p:txBody>
      </p:sp>
      <p:sp>
        <p:nvSpPr>
          <p:cNvPr id="5" name="TextBox 4"/>
          <p:cNvSpPr txBox="1"/>
          <p:nvPr/>
        </p:nvSpPr>
        <p:spPr>
          <a:xfrm>
            <a:off x="4754880" y="6400800"/>
            <a:ext cx="4191000" cy="276999"/>
          </a:xfrm>
          <a:prstGeom prst="rect">
            <a:avLst/>
          </a:prstGeom>
          <a:noFill/>
        </p:spPr>
        <p:txBody>
          <a:bodyPr wrap="square" rtlCol="0">
            <a:spAutoFit/>
          </a:bodyPr>
          <a:lstStyle/>
          <a:p>
            <a:pPr algn="r"/>
            <a:r>
              <a:rPr lang="en-US" sz="1200" dirty="0" smtClean="0">
                <a:solidFill>
                  <a:srgbClr val="0033CC"/>
                </a:solidFill>
              </a:rPr>
              <a:t>Martinez </a:t>
            </a:r>
            <a:r>
              <a:rPr lang="en-US" sz="1200" dirty="0">
                <a:solidFill>
                  <a:srgbClr val="0033CC"/>
                </a:solidFill>
              </a:rPr>
              <a:t>et al., J. Dairy Sci ,</a:t>
            </a:r>
            <a:r>
              <a:rPr lang="en-US" sz="1200" dirty="0" smtClean="0">
                <a:solidFill>
                  <a:srgbClr val="0033CC"/>
                </a:solidFill>
              </a:rPr>
              <a:t>95:7158, </a:t>
            </a:r>
            <a:r>
              <a:rPr lang="en-US" sz="1200" dirty="0">
                <a:solidFill>
                  <a:srgbClr val="0033CC"/>
                </a:solidFill>
              </a:rPr>
              <a:t>2012</a:t>
            </a:r>
          </a:p>
        </p:txBody>
      </p:sp>
    </p:spTree>
    <p:extLst>
      <p:ext uri="{BB962C8B-B14F-4D97-AF65-F5344CB8AC3E}">
        <p14:creationId xmlns:p14="http://schemas.microsoft.com/office/powerpoint/2010/main" val="293763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99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29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dirty="0"/>
              <a:t>Effects of Subclinical Hypocalcemia</a:t>
            </a:r>
          </a:p>
        </p:txBody>
      </p:sp>
      <p:sp>
        <p:nvSpPr>
          <p:cNvPr id="212995" name="Rectangle 3"/>
          <p:cNvSpPr>
            <a:spLocks noGrp="1" noChangeArrowheads="1"/>
          </p:cNvSpPr>
          <p:nvPr>
            <p:ph idx="1"/>
          </p:nvPr>
        </p:nvSpPr>
        <p:spPr>
          <a:xfrm>
            <a:off x="313330" y="1638791"/>
            <a:ext cx="8517340" cy="4332890"/>
          </a:xfrm>
        </p:spPr>
        <p:txBody>
          <a:bodyPr/>
          <a:lstStyle/>
          <a:p>
            <a:r>
              <a:rPr lang="en-US" dirty="0" smtClean="0"/>
              <a:t>Anionic salts were fed pre-partum</a:t>
            </a:r>
          </a:p>
          <a:p>
            <a:pPr lvl="1"/>
            <a:r>
              <a:rPr lang="en-US" dirty="0" smtClean="0"/>
              <a:t>pre-fresh DCAD was low (-94 mEq/kg DM)</a:t>
            </a:r>
          </a:p>
          <a:p>
            <a:r>
              <a:rPr lang="en-US" dirty="0" smtClean="0"/>
              <a:t>~54% incidence of hypocalcemic (&lt;8.6 mg/dL)</a:t>
            </a:r>
          </a:p>
          <a:p>
            <a:pPr lvl="1"/>
            <a:r>
              <a:rPr lang="en-US" dirty="0" smtClean="0"/>
              <a:t>after adjusting for selection toward cows with calving problems, who had an even higher incidence of hypocalcemia</a:t>
            </a:r>
          </a:p>
          <a:p>
            <a:r>
              <a:rPr lang="en-US" dirty="0" smtClean="0"/>
              <a:t>No cows had clinical milk fever</a:t>
            </a:r>
          </a:p>
          <a:p>
            <a:r>
              <a:rPr lang="en-US" dirty="0" smtClean="0"/>
              <a:t>No cows were given any supplemental calcium</a:t>
            </a:r>
          </a:p>
          <a:p>
            <a:pPr marL="0" indent="0">
              <a:buNone/>
            </a:pPr>
            <a:endParaRPr lang="en-US" dirty="0" smtClean="0"/>
          </a:p>
        </p:txBody>
      </p:sp>
      <p:sp>
        <p:nvSpPr>
          <p:cNvPr id="5" name="TextBox 4"/>
          <p:cNvSpPr txBox="1"/>
          <p:nvPr/>
        </p:nvSpPr>
        <p:spPr>
          <a:xfrm>
            <a:off x="4845925" y="6467472"/>
            <a:ext cx="4191000" cy="276999"/>
          </a:xfrm>
          <a:prstGeom prst="rect">
            <a:avLst/>
          </a:prstGeom>
          <a:noFill/>
        </p:spPr>
        <p:txBody>
          <a:bodyPr wrap="square" rtlCol="0">
            <a:spAutoFit/>
          </a:bodyPr>
          <a:lstStyle/>
          <a:p>
            <a:pPr algn="r"/>
            <a:r>
              <a:rPr lang="en-US" sz="1200" i="1" dirty="0" smtClean="0">
                <a:solidFill>
                  <a:srgbClr val="0033CC"/>
                </a:solidFill>
              </a:rPr>
              <a:t>Martinez </a:t>
            </a:r>
            <a:r>
              <a:rPr lang="en-US" sz="1200" i="1" dirty="0">
                <a:solidFill>
                  <a:srgbClr val="0033CC"/>
                </a:solidFill>
              </a:rPr>
              <a:t>et al., J. Dairy </a:t>
            </a:r>
            <a:r>
              <a:rPr lang="en-US" sz="1200" i="1" dirty="0" smtClean="0">
                <a:solidFill>
                  <a:srgbClr val="0033CC"/>
                </a:solidFill>
              </a:rPr>
              <a:t>Sci. 95:7158, </a:t>
            </a:r>
            <a:r>
              <a:rPr lang="en-US" sz="1200" i="1" dirty="0">
                <a:solidFill>
                  <a:srgbClr val="0033CC"/>
                </a:solidFill>
              </a:rPr>
              <a:t>2012</a:t>
            </a:r>
          </a:p>
        </p:txBody>
      </p:sp>
    </p:spTree>
    <p:extLst>
      <p:ext uri="{BB962C8B-B14F-4D97-AF65-F5344CB8AC3E}">
        <p14:creationId xmlns:p14="http://schemas.microsoft.com/office/powerpoint/2010/main" val="238341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99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299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299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29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dirty="0"/>
              <a:t>Effects of Subclinical Hypocalcemia</a:t>
            </a:r>
          </a:p>
        </p:txBody>
      </p:sp>
      <p:sp>
        <p:nvSpPr>
          <p:cNvPr id="212995" name="Rectangle 3"/>
          <p:cNvSpPr>
            <a:spLocks noGrp="1" noChangeArrowheads="1"/>
          </p:cNvSpPr>
          <p:nvPr>
            <p:ph idx="1"/>
          </p:nvPr>
        </p:nvSpPr>
        <p:spPr>
          <a:xfrm>
            <a:off x="457200" y="1389868"/>
            <a:ext cx="8229600" cy="4840266"/>
          </a:xfrm>
        </p:spPr>
        <p:txBody>
          <a:bodyPr/>
          <a:lstStyle/>
          <a:p>
            <a:r>
              <a:rPr lang="en-US" dirty="0" smtClean="0"/>
              <a:t>Subclinical hypocalcemia was associated with:</a:t>
            </a:r>
          </a:p>
          <a:p>
            <a:pPr lvl="1"/>
            <a:r>
              <a:rPr lang="en-US" dirty="0" smtClean="0"/>
              <a:t>increased risk for metritis (3.2X)</a:t>
            </a:r>
          </a:p>
          <a:p>
            <a:pPr lvl="1"/>
            <a:r>
              <a:rPr lang="en-US" dirty="0" smtClean="0"/>
              <a:t>increased risk for post-partum fever (2.4X)</a:t>
            </a:r>
          </a:p>
          <a:p>
            <a:pPr lvl="1"/>
            <a:r>
              <a:rPr lang="en-US" dirty="0" smtClean="0"/>
              <a:t>increased post-fresh BHBA (1.0 vs. 0.7 mmol/L)</a:t>
            </a:r>
          </a:p>
          <a:p>
            <a:pPr lvl="1"/>
            <a:r>
              <a:rPr lang="en-US" dirty="0" smtClean="0"/>
              <a:t>longer median days open (124 vs. 109 days)</a:t>
            </a:r>
          </a:p>
          <a:p>
            <a:r>
              <a:rPr lang="en-US" dirty="0" smtClean="0"/>
              <a:t>Identified immune suppression associated with hypocalcemia</a:t>
            </a:r>
          </a:p>
          <a:p>
            <a:pPr lvl="1"/>
            <a:r>
              <a:rPr lang="en-US" dirty="0" smtClean="0"/>
              <a:t>reduced neutrophil concentration</a:t>
            </a:r>
          </a:p>
          <a:p>
            <a:pPr lvl="1"/>
            <a:r>
              <a:rPr lang="en-US" dirty="0" smtClean="0"/>
              <a:t>reduced percentage of neutrophils undergoing phagocytosis and oxidative bursts</a:t>
            </a:r>
            <a:endParaRPr lang="en-US" dirty="0"/>
          </a:p>
        </p:txBody>
      </p:sp>
      <p:sp>
        <p:nvSpPr>
          <p:cNvPr id="5" name="TextBox 4"/>
          <p:cNvSpPr txBox="1"/>
          <p:nvPr/>
        </p:nvSpPr>
        <p:spPr>
          <a:xfrm>
            <a:off x="4754880" y="6477002"/>
            <a:ext cx="4191000" cy="276999"/>
          </a:xfrm>
          <a:prstGeom prst="rect">
            <a:avLst/>
          </a:prstGeom>
          <a:noFill/>
        </p:spPr>
        <p:txBody>
          <a:bodyPr wrap="square" rtlCol="0">
            <a:spAutoFit/>
          </a:bodyPr>
          <a:lstStyle/>
          <a:p>
            <a:pPr algn="r"/>
            <a:r>
              <a:rPr lang="en-US" sz="1200" i="1" dirty="0" smtClean="0">
                <a:solidFill>
                  <a:srgbClr val="0033CC"/>
                </a:solidFill>
              </a:rPr>
              <a:t>Martinez </a:t>
            </a:r>
            <a:r>
              <a:rPr lang="en-US" sz="1200" i="1" dirty="0">
                <a:solidFill>
                  <a:srgbClr val="0033CC"/>
                </a:solidFill>
              </a:rPr>
              <a:t>et al., J. Dairy </a:t>
            </a:r>
            <a:r>
              <a:rPr lang="en-US" sz="1200" i="1" dirty="0" smtClean="0">
                <a:solidFill>
                  <a:srgbClr val="0033CC"/>
                </a:solidFill>
              </a:rPr>
              <a:t>Sci. 95:7158, </a:t>
            </a:r>
            <a:r>
              <a:rPr lang="en-US" sz="1200" i="1" dirty="0">
                <a:solidFill>
                  <a:srgbClr val="0033CC"/>
                </a:solidFill>
              </a:rPr>
              <a:t>2012</a:t>
            </a:r>
          </a:p>
        </p:txBody>
      </p:sp>
    </p:spTree>
    <p:extLst>
      <p:ext uri="{BB962C8B-B14F-4D97-AF65-F5344CB8AC3E}">
        <p14:creationId xmlns:p14="http://schemas.microsoft.com/office/powerpoint/2010/main" val="210253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99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299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29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696928" y="2414120"/>
            <a:ext cx="5761272" cy="2037615"/>
            <a:chOff x="2696928" y="2414120"/>
            <a:chExt cx="5761272" cy="2037615"/>
          </a:xfrm>
        </p:grpSpPr>
        <p:sp>
          <p:nvSpPr>
            <p:cNvPr id="7" name="TextBox 6"/>
            <p:cNvSpPr txBox="1"/>
            <p:nvPr/>
          </p:nvSpPr>
          <p:spPr>
            <a:xfrm>
              <a:off x="2696928" y="3949768"/>
              <a:ext cx="224632" cy="369332"/>
            </a:xfrm>
            <a:prstGeom prst="rect">
              <a:avLst/>
            </a:prstGeom>
            <a:noFill/>
          </p:spPr>
          <p:txBody>
            <a:bodyPr wrap="square" rtlCol="0">
              <a:spAutoFit/>
            </a:bodyPr>
            <a:lstStyle/>
            <a:p>
              <a:pPr algn="ctr"/>
              <a:r>
                <a:rPr lang="en-US" sz="1800" b="1" i="0" kern="0" dirty="0" smtClean="0">
                  <a:latin typeface="Calibri" pitchFamily="34" charset="0"/>
                </a:rPr>
                <a:t>*</a:t>
              </a:r>
              <a:endParaRPr lang="en-US" sz="1800" b="1" i="0" kern="0" dirty="0">
                <a:latin typeface="Calibri" pitchFamily="34" charset="0"/>
              </a:endParaRPr>
            </a:p>
          </p:txBody>
        </p:sp>
        <p:sp>
          <p:nvSpPr>
            <p:cNvPr id="113" name="TextBox 112"/>
            <p:cNvSpPr txBox="1"/>
            <p:nvPr/>
          </p:nvSpPr>
          <p:spPr>
            <a:xfrm>
              <a:off x="3786555" y="4032844"/>
              <a:ext cx="224632" cy="369332"/>
            </a:xfrm>
            <a:prstGeom prst="rect">
              <a:avLst/>
            </a:prstGeom>
            <a:noFill/>
          </p:spPr>
          <p:txBody>
            <a:bodyPr wrap="square" rtlCol="0">
              <a:spAutoFit/>
            </a:bodyPr>
            <a:lstStyle/>
            <a:p>
              <a:pPr algn="ctr"/>
              <a:r>
                <a:rPr lang="en-US" sz="1800" b="1" i="0" kern="0" dirty="0" smtClean="0">
                  <a:latin typeface="Calibri" pitchFamily="34" charset="0"/>
                </a:rPr>
                <a:t>*</a:t>
              </a:r>
              <a:endParaRPr lang="en-US" sz="1800" b="1" i="0" kern="0" dirty="0">
                <a:latin typeface="Calibri" pitchFamily="34" charset="0"/>
              </a:endParaRPr>
            </a:p>
          </p:txBody>
        </p:sp>
        <p:sp>
          <p:nvSpPr>
            <p:cNvPr id="114" name="TextBox 113"/>
            <p:cNvSpPr txBox="1"/>
            <p:nvPr/>
          </p:nvSpPr>
          <p:spPr>
            <a:xfrm>
              <a:off x="4861728" y="3619189"/>
              <a:ext cx="224632" cy="369332"/>
            </a:xfrm>
            <a:prstGeom prst="rect">
              <a:avLst/>
            </a:prstGeom>
            <a:noFill/>
          </p:spPr>
          <p:txBody>
            <a:bodyPr wrap="square" rtlCol="0">
              <a:spAutoFit/>
            </a:bodyPr>
            <a:lstStyle/>
            <a:p>
              <a:pPr algn="ctr"/>
              <a:r>
                <a:rPr lang="en-US" sz="1800" b="1" i="0" kern="0" dirty="0" smtClean="0">
                  <a:latin typeface="Calibri" pitchFamily="34" charset="0"/>
                </a:rPr>
                <a:t>*</a:t>
              </a:r>
              <a:endParaRPr lang="en-US" sz="1800" b="1" i="0" kern="0" dirty="0">
                <a:latin typeface="Calibri" pitchFamily="34" charset="0"/>
              </a:endParaRPr>
            </a:p>
          </p:txBody>
        </p:sp>
        <p:sp>
          <p:nvSpPr>
            <p:cNvPr id="115" name="TextBox 114"/>
            <p:cNvSpPr txBox="1"/>
            <p:nvPr/>
          </p:nvSpPr>
          <p:spPr>
            <a:xfrm>
              <a:off x="5995826" y="3475739"/>
              <a:ext cx="224632" cy="369332"/>
            </a:xfrm>
            <a:prstGeom prst="rect">
              <a:avLst/>
            </a:prstGeom>
            <a:noFill/>
          </p:spPr>
          <p:txBody>
            <a:bodyPr wrap="square" rtlCol="0">
              <a:spAutoFit/>
            </a:bodyPr>
            <a:lstStyle/>
            <a:p>
              <a:pPr algn="ctr"/>
              <a:r>
                <a:rPr lang="en-US" sz="1800" b="1" i="0" kern="0" dirty="0" smtClean="0">
                  <a:latin typeface="Calibri" pitchFamily="34" charset="0"/>
                </a:rPr>
                <a:t>*</a:t>
              </a:r>
              <a:endParaRPr lang="en-US" sz="1800" b="1" i="0" kern="0" dirty="0">
                <a:latin typeface="Calibri" pitchFamily="34" charset="0"/>
              </a:endParaRPr>
            </a:p>
          </p:txBody>
        </p:sp>
        <p:sp>
          <p:nvSpPr>
            <p:cNvPr id="116" name="TextBox 115"/>
            <p:cNvSpPr txBox="1"/>
            <p:nvPr/>
          </p:nvSpPr>
          <p:spPr>
            <a:xfrm>
              <a:off x="7075712" y="2894531"/>
              <a:ext cx="224632" cy="369332"/>
            </a:xfrm>
            <a:prstGeom prst="rect">
              <a:avLst/>
            </a:prstGeom>
            <a:noFill/>
          </p:spPr>
          <p:txBody>
            <a:bodyPr wrap="square" rtlCol="0">
              <a:spAutoFit/>
            </a:bodyPr>
            <a:lstStyle/>
            <a:p>
              <a:pPr algn="ctr"/>
              <a:r>
                <a:rPr lang="en-US" sz="1800" b="1" i="0" kern="0" dirty="0" smtClean="0">
                  <a:latin typeface="Calibri" pitchFamily="34" charset="0"/>
                </a:rPr>
                <a:t>*</a:t>
              </a:r>
              <a:endParaRPr lang="en-US" sz="1800" b="1" i="0" kern="0" dirty="0">
                <a:latin typeface="Calibri" pitchFamily="34" charset="0"/>
              </a:endParaRPr>
            </a:p>
          </p:txBody>
        </p:sp>
        <p:sp>
          <p:nvSpPr>
            <p:cNvPr id="117" name="TextBox 116"/>
            <p:cNvSpPr txBox="1"/>
            <p:nvPr/>
          </p:nvSpPr>
          <p:spPr>
            <a:xfrm>
              <a:off x="8138926" y="2414120"/>
              <a:ext cx="224632" cy="369332"/>
            </a:xfrm>
            <a:prstGeom prst="rect">
              <a:avLst/>
            </a:prstGeom>
            <a:noFill/>
          </p:spPr>
          <p:txBody>
            <a:bodyPr wrap="square" rtlCol="0">
              <a:spAutoFit/>
            </a:bodyPr>
            <a:lstStyle/>
            <a:p>
              <a:pPr algn="ctr"/>
              <a:r>
                <a:rPr lang="en-US" sz="1800" b="1" i="0" kern="0" dirty="0" smtClean="0">
                  <a:latin typeface="Calibri" pitchFamily="34" charset="0"/>
                </a:rPr>
                <a:t>*</a:t>
              </a:r>
              <a:endParaRPr lang="en-US" sz="1800" b="1" i="0" kern="0" dirty="0">
                <a:latin typeface="Calibri" pitchFamily="34" charset="0"/>
              </a:endParaRPr>
            </a:p>
          </p:txBody>
        </p:sp>
        <p:sp>
          <p:nvSpPr>
            <p:cNvPr id="143" name="TextBox 142"/>
            <p:cNvSpPr txBox="1"/>
            <p:nvPr/>
          </p:nvSpPr>
          <p:spPr>
            <a:xfrm>
              <a:off x="7225037" y="4082403"/>
              <a:ext cx="1233163" cy="369332"/>
            </a:xfrm>
            <a:prstGeom prst="rect">
              <a:avLst/>
            </a:prstGeom>
            <a:noFill/>
          </p:spPr>
          <p:txBody>
            <a:bodyPr wrap="square" rtlCol="0">
              <a:spAutoFit/>
            </a:bodyPr>
            <a:lstStyle/>
            <a:p>
              <a:pPr algn="r"/>
              <a:r>
                <a:rPr lang="en-US" sz="1800" b="1" i="0" kern="0" dirty="0" smtClean="0">
                  <a:latin typeface="Calibri" pitchFamily="34" charset="0"/>
                </a:rPr>
                <a:t>* </a:t>
              </a:r>
              <a:r>
                <a:rPr lang="en-US" sz="1600" i="1" kern="0" dirty="0" smtClean="0">
                  <a:latin typeface="Calibri" pitchFamily="34" charset="0"/>
                </a:rPr>
                <a:t>P</a:t>
              </a:r>
              <a:r>
                <a:rPr lang="en-US" sz="1600" kern="0" dirty="0" smtClean="0">
                  <a:latin typeface="Calibri" pitchFamily="34" charset="0"/>
                </a:rPr>
                <a:t>&lt;0.05</a:t>
              </a:r>
              <a:endParaRPr lang="en-US" sz="1600" kern="0" dirty="0">
                <a:latin typeface="Calibri" pitchFamily="34" charset="0"/>
              </a:endParaRPr>
            </a:p>
          </p:txBody>
        </p:sp>
      </p:grpSp>
      <p:cxnSp>
        <p:nvCxnSpPr>
          <p:cNvPr id="5" name="Straight Connector 4"/>
          <p:cNvCxnSpPr/>
          <p:nvPr/>
        </p:nvCxnSpPr>
        <p:spPr>
          <a:xfrm>
            <a:off x="1376947" y="1653116"/>
            <a:ext cx="73152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376947" y="2230974"/>
            <a:ext cx="73152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376947" y="3381666"/>
            <a:ext cx="73152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376947" y="3951573"/>
            <a:ext cx="73152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376947" y="4525455"/>
            <a:ext cx="73152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376947" y="5095362"/>
            <a:ext cx="73152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018520" y="6510273"/>
            <a:ext cx="6101338" cy="276999"/>
          </a:xfrm>
          <a:prstGeom prst="rect">
            <a:avLst/>
          </a:prstGeom>
          <a:noFill/>
        </p:spPr>
        <p:txBody>
          <a:bodyPr wrap="square" rtlCol="0">
            <a:spAutoFit/>
          </a:bodyPr>
          <a:lstStyle/>
          <a:p>
            <a:pPr algn="r">
              <a:spcAft>
                <a:spcPts val="200"/>
              </a:spcAft>
            </a:pPr>
            <a:r>
              <a:rPr lang="en-US" sz="1200" i="1" dirty="0">
                <a:solidFill>
                  <a:srgbClr val="0033CC"/>
                </a:solidFill>
              </a:rPr>
              <a:t> </a:t>
            </a:r>
            <a:r>
              <a:rPr lang="en-US" sz="1200" i="1" dirty="0" smtClean="0">
                <a:solidFill>
                  <a:srgbClr val="0033CC"/>
                </a:solidFill>
              </a:rPr>
              <a:t>data </a:t>
            </a:r>
            <a:r>
              <a:rPr lang="en-US" sz="1200" i="1" dirty="0">
                <a:solidFill>
                  <a:srgbClr val="0033CC"/>
                </a:solidFill>
              </a:rPr>
              <a:t>from Martinez et al., J. Dairy </a:t>
            </a:r>
            <a:r>
              <a:rPr lang="en-US" sz="1200" i="1" dirty="0" smtClean="0">
                <a:solidFill>
                  <a:srgbClr val="0033CC"/>
                </a:solidFill>
              </a:rPr>
              <a:t>Sci. 95:7158</a:t>
            </a:r>
            <a:r>
              <a:rPr lang="en-US" sz="1200" i="1" dirty="0">
                <a:solidFill>
                  <a:srgbClr val="0033CC"/>
                </a:solidFill>
              </a:rPr>
              <a:t>, </a:t>
            </a:r>
            <a:r>
              <a:rPr lang="en-US" sz="1200" i="1" dirty="0" smtClean="0">
                <a:solidFill>
                  <a:srgbClr val="0033CC"/>
                </a:solidFill>
              </a:rPr>
              <a:t>2012</a:t>
            </a:r>
            <a:endParaRPr lang="en-US" sz="1200" i="1" dirty="0">
              <a:solidFill>
                <a:srgbClr val="0033CC"/>
              </a:solidFill>
            </a:endParaRPr>
          </a:p>
        </p:txBody>
      </p:sp>
      <p:sp>
        <p:nvSpPr>
          <p:cNvPr id="34" name="Rectangle 34"/>
          <p:cNvSpPr>
            <a:spLocks noChangeArrowheads="1"/>
          </p:cNvSpPr>
          <p:nvPr/>
        </p:nvSpPr>
        <p:spPr bwMode="auto">
          <a:xfrm>
            <a:off x="878986" y="5566910"/>
            <a:ext cx="2853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7.8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Rectangle 35"/>
          <p:cNvSpPr>
            <a:spLocks noChangeArrowheads="1"/>
          </p:cNvSpPr>
          <p:nvPr/>
        </p:nvSpPr>
        <p:spPr bwMode="auto">
          <a:xfrm>
            <a:off x="878986" y="4990901"/>
            <a:ext cx="2853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8.1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Rectangle 36"/>
          <p:cNvSpPr>
            <a:spLocks noChangeArrowheads="1"/>
          </p:cNvSpPr>
          <p:nvPr/>
        </p:nvSpPr>
        <p:spPr bwMode="auto">
          <a:xfrm>
            <a:off x="878986" y="4414894"/>
            <a:ext cx="2853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8.4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Rectangle 37"/>
          <p:cNvSpPr>
            <a:spLocks noChangeArrowheads="1"/>
          </p:cNvSpPr>
          <p:nvPr/>
        </p:nvSpPr>
        <p:spPr bwMode="auto">
          <a:xfrm>
            <a:off x="878986" y="3262878"/>
            <a:ext cx="2853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9.0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 name="Rectangle 38"/>
          <p:cNvSpPr>
            <a:spLocks noChangeArrowheads="1"/>
          </p:cNvSpPr>
          <p:nvPr/>
        </p:nvSpPr>
        <p:spPr bwMode="auto">
          <a:xfrm>
            <a:off x="878986" y="2686871"/>
            <a:ext cx="2853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9.3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 name="Rectangle 39"/>
          <p:cNvSpPr>
            <a:spLocks noChangeArrowheads="1"/>
          </p:cNvSpPr>
          <p:nvPr/>
        </p:nvSpPr>
        <p:spPr bwMode="auto">
          <a:xfrm>
            <a:off x="878986" y="2110864"/>
            <a:ext cx="2853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9.6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Rectangle 40"/>
          <p:cNvSpPr>
            <a:spLocks noChangeArrowheads="1"/>
          </p:cNvSpPr>
          <p:nvPr/>
        </p:nvSpPr>
        <p:spPr bwMode="auto">
          <a:xfrm>
            <a:off x="878986" y="1534857"/>
            <a:ext cx="2853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9.0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Rectangle 41"/>
          <p:cNvSpPr>
            <a:spLocks noChangeArrowheads="1"/>
          </p:cNvSpPr>
          <p:nvPr/>
        </p:nvSpPr>
        <p:spPr bwMode="auto">
          <a:xfrm>
            <a:off x="765173" y="958850"/>
            <a:ext cx="3991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10.2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Rectangle 42"/>
          <p:cNvSpPr>
            <a:spLocks noChangeArrowheads="1"/>
          </p:cNvSpPr>
          <p:nvPr/>
        </p:nvSpPr>
        <p:spPr bwMode="auto">
          <a:xfrm>
            <a:off x="1666810" y="5753414"/>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Rectangle 43"/>
          <p:cNvSpPr>
            <a:spLocks noChangeArrowheads="1"/>
          </p:cNvSpPr>
          <p:nvPr/>
        </p:nvSpPr>
        <p:spPr bwMode="auto">
          <a:xfrm>
            <a:off x="2752592" y="5753414"/>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i="0" dirty="0">
                <a:solidFill>
                  <a:srgbClr val="000000"/>
                </a:solidFill>
                <a:latin typeface="Arial"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Rectangle 44"/>
          <p:cNvSpPr>
            <a:spLocks noChangeArrowheads="1"/>
          </p:cNvSpPr>
          <p:nvPr/>
        </p:nvSpPr>
        <p:spPr bwMode="auto">
          <a:xfrm>
            <a:off x="3832492" y="5753414"/>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i="0" dirty="0">
                <a:solidFill>
                  <a:srgbClr val="000000"/>
                </a:solidFill>
                <a:latin typeface="Arial"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 name="Rectangle 46"/>
          <p:cNvSpPr>
            <a:spLocks noChangeArrowheads="1"/>
          </p:cNvSpPr>
          <p:nvPr/>
        </p:nvSpPr>
        <p:spPr bwMode="auto">
          <a:xfrm>
            <a:off x="4910502" y="5753414"/>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 name="Rectangle 47"/>
          <p:cNvSpPr>
            <a:spLocks noChangeArrowheads="1"/>
          </p:cNvSpPr>
          <p:nvPr/>
        </p:nvSpPr>
        <p:spPr bwMode="auto">
          <a:xfrm>
            <a:off x="6041989" y="5753414"/>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Rectangle 48"/>
          <p:cNvSpPr>
            <a:spLocks noChangeArrowheads="1"/>
          </p:cNvSpPr>
          <p:nvPr/>
        </p:nvSpPr>
        <p:spPr bwMode="auto">
          <a:xfrm>
            <a:off x="7121809" y="5753414"/>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 name="Rectangle 49"/>
          <p:cNvSpPr>
            <a:spLocks noChangeArrowheads="1"/>
          </p:cNvSpPr>
          <p:nvPr/>
        </p:nvSpPr>
        <p:spPr bwMode="auto">
          <a:xfrm>
            <a:off x="8137429" y="5746525"/>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12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Rectangle 50"/>
          <p:cNvSpPr>
            <a:spLocks noChangeArrowheads="1"/>
          </p:cNvSpPr>
          <p:nvPr/>
        </p:nvSpPr>
        <p:spPr bwMode="auto">
          <a:xfrm rot="16200000">
            <a:off x="-618471" y="3257614"/>
            <a:ext cx="24493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Serum total Ca, mg/dL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 name="Rectangle 51"/>
          <p:cNvSpPr>
            <a:spLocks noChangeArrowheads="1"/>
          </p:cNvSpPr>
          <p:nvPr/>
        </p:nvSpPr>
        <p:spPr bwMode="auto">
          <a:xfrm>
            <a:off x="3670993" y="6108019"/>
            <a:ext cx="26447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Days relative to calving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 name="Rectangle 52"/>
          <p:cNvSpPr>
            <a:spLocks noChangeArrowheads="1"/>
          </p:cNvSpPr>
          <p:nvPr/>
        </p:nvSpPr>
        <p:spPr bwMode="auto">
          <a:xfrm>
            <a:off x="1237899" y="209686"/>
            <a:ext cx="7540464" cy="4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eaLnBrk="0" latinLnBrk="0" hangingPunct="0">
              <a:lnSpc>
                <a:spcPts val="3400"/>
              </a:lnSpc>
              <a:buClrTx/>
              <a:buSzTx/>
              <a:buFontTx/>
              <a:buNone/>
              <a:tabLst/>
            </a:pPr>
            <a:r>
              <a:rPr lang="en-US" sz="2800" b="1" i="1" dirty="0">
                <a:solidFill>
                  <a:srgbClr val="960000"/>
                </a:solidFill>
                <a:latin typeface="+mj-lt"/>
                <a:ea typeface="+mj-ea"/>
                <a:cs typeface="+mj-cs"/>
              </a:rPr>
              <a:t>Early Lactation Serum Calcium </a:t>
            </a:r>
            <a:r>
              <a:rPr lang="en-US" sz="2800" b="1" i="1" dirty="0" smtClean="0">
                <a:solidFill>
                  <a:srgbClr val="960000"/>
                </a:solidFill>
                <a:latin typeface="+mj-lt"/>
                <a:ea typeface="+mj-ea"/>
                <a:cs typeface="+mj-cs"/>
              </a:rPr>
              <a:t>Concentrations</a:t>
            </a:r>
            <a:endParaRPr lang="en-US" sz="2400" b="1" i="1" dirty="0">
              <a:solidFill>
                <a:srgbClr val="960000"/>
              </a:solidFill>
              <a:latin typeface="+mj-lt"/>
              <a:ea typeface="+mj-ea"/>
              <a:cs typeface="+mj-cs"/>
            </a:endParaRPr>
          </a:p>
        </p:txBody>
      </p:sp>
      <p:sp>
        <p:nvSpPr>
          <p:cNvPr id="1027" name="Rectangle 1026"/>
          <p:cNvSpPr/>
          <p:nvPr/>
        </p:nvSpPr>
        <p:spPr>
          <a:xfrm>
            <a:off x="1310844" y="1077913"/>
            <a:ext cx="7394575" cy="459025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29" name="Straight Connector 1028"/>
          <p:cNvCxnSpPr/>
          <p:nvPr/>
        </p:nvCxnSpPr>
        <p:spPr>
          <a:xfrm flipV="1">
            <a:off x="1225123" y="2800498"/>
            <a:ext cx="1508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1225123" y="3951573"/>
            <a:ext cx="1508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1225123" y="4525455"/>
            <a:ext cx="1508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1225123" y="5095362"/>
            <a:ext cx="1508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1225123" y="3381666"/>
            <a:ext cx="1508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1225123" y="1653116"/>
            <a:ext cx="1508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1225123" y="1082600"/>
            <a:ext cx="1508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1225123" y="5668169"/>
            <a:ext cx="1508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809499" y="5594895"/>
            <a:ext cx="0" cy="155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3889399" y="5594895"/>
            <a:ext cx="0" cy="155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967409" y="5594895"/>
            <a:ext cx="0" cy="155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098896" y="5594895"/>
            <a:ext cx="0" cy="155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7178716" y="5594895"/>
            <a:ext cx="0" cy="155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8251242" y="5588006"/>
            <a:ext cx="0" cy="155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1723717" y="5594895"/>
            <a:ext cx="0" cy="155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6"/>
          <p:cNvSpPr>
            <a:spLocks noChangeArrowheads="1"/>
          </p:cNvSpPr>
          <p:nvPr/>
        </p:nvSpPr>
        <p:spPr bwMode="auto">
          <a:xfrm>
            <a:off x="6338944" y="4707609"/>
            <a:ext cx="2102196" cy="722192"/>
          </a:xfrm>
          <a:prstGeom prst="rect">
            <a:avLst/>
          </a:prstGeom>
          <a:solidFill>
            <a:srgbClr val="FFFFFF"/>
          </a:solidFill>
          <a:ln w="22225">
            <a:solidFill>
              <a:srgbClr val="000000"/>
            </a:solidFill>
          </a:ln>
          <a:extLst/>
        </p:spPr>
        <p:txBody>
          <a:bodyPr vert="horz" wrap="square" lIns="91440" tIns="45720" rIns="91440" bIns="45720" numCol="1" anchor="t" anchorCtr="0" compatLnSpc="1">
            <a:prstTxWarp prst="textNoShape">
              <a:avLst/>
            </a:prstTxWarp>
          </a:bodyPr>
          <a:lstStyle/>
          <a:p>
            <a:endParaRPr lang="en-US" dirty="0"/>
          </a:p>
        </p:txBody>
      </p:sp>
      <p:sp>
        <p:nvSpPr>
          <p:cNvPr id="77" name="Rectangle 36"/>
          <p:cNvSpPr>
            <a:spLocks noChangeArrowheads="1"/>
          </p:cNvSpPr>
          <p:nvPr/>
        </p:nvSpPr>
        <p:spPr bwMode="auto">
          <a:xfrm>
            <a:off x="878986" y="3838886"/>
            <a:ext cx="2853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8.7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8" name="Straight Connector 77"/>
          <p:cNvCxnSpPr/>
          <p:nvPr/>
        </p:nvCxnSpPr>
        <p:spPr>
          <a:xfrm flipV="1">
            <a:off x="1225123" y="2230974"/>
            <a:ext cx="1508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376947" y="2800498"/>
            <a:ext cx="73152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645993" y="2985652"/>
            <a:ext cx="6682973" cy="2322360"/>
            <a:chOff x="1645993" y="2985652"/>
            <a:chExt cx="6682973" cy="2322360"/>
          </a:xfrm>
        </p:grpSpPr>
        <p:sp>
          <p:nvSpPr>
            <p:cNvPr id="80" name="Freeform 32"/>
            <p:cNvSpPr>
              <a:spLocks/>
            </p:cNvSpPr>
            <p:nvPr/>
          </p:nvSpPr>
          <p:spPr bwMode="auto">
            <a:xfrm>
              <a:off x="6534396" y="5130260"/>
              <a:ext cx="155448" cy="155448"/>
            </a:xfrm>
            <a:custGeom>
              <a:avLst/>
              <a:gdLst>
                <a:gd name="T0" fmla="*/ 56 w 113"/>
                <a:gd name="T1" fmla="*/ 0 h 113"/>
                <a:gd name="T2" fmla="*/ 56 w 113"/>
                <a:gd name="T3" fmla="*/ 0 h 113"/>
                <a:gd name="T4" fmla="*/ 56 w 113"/>
                <a:gd name="T5" fmla="*/ 0 h 113"/>
                <a:gd name="T6" fmla="*/ 113 w 113"/>
                <a:gd name="T7" fmla="*/ 113 h 113"/>
                <a:gd name="T8" fmla="*/ 113 w 113"/>
                <a:gd name="T9" fmla="*/ 113 h 113"/>
                <a:gd name="T10" fmla="*/ 0 w 113"/>
                <a:gd name="T11" fmla="*/ 113 h 113"/>
                <a:gd name="T12" fmla="*/ 0 w 113"/>
                <a:gd name="T13" fmla="*/ 113 h 113"/>
                <a:gd name="T14" fmla="*/ 56 w 113"/>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13">
                  <a:moveTo>
                    <a:pt x="56" y="0"/>
                  </a:moveTo>
                  <a:lnTo>
                    <a:pt x="56" y="0"/>
                  </a:lnTo>
                  <a:lnTo>
                    <a:pt x="56" y="0"/>
                  </a:lnTo>
                  <a:lnTo>
                    <a:pt x="113" y="113"/>
                  </a:lnTo>
                  <a:lnTo>
                    <a:pt x="113" y="113"/>
                  </a:lnTo>
                  <a:lnTo>
                    <a:pt x="0" y="113"/>
                  </a:lnTo>
                  <a:lnTo>
                    <a:pt x="0" y="113"/>
                  </a:lnTo>
                  <a:lnTo>
                    <a:pt x="56" y="0"/>
                  </a:ln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91" name="Rectangle 63"/>
            <p:cNvSpPr>
              <a:spLocks noChangeArrowheads="1"/>
            </p:cNvSpPr>
            <p:nvPr/>
          </p:nvSpPr>
          <p:spPr bwMode="auto">
            <a:xfrm>
              <a:off x="6924506" y="5123346"/>
              <a:ext cx="12375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i="0" dirty="0" smtClean="0">
                  <a:solidFill>
                    <a:srgbClr val="000000"/>
                  </a:solidFill>
                  <a:latin typeface="Arial" pitchFamily="34" charset="0"/>
                  <a:cs typeface="Arial" pitchFamily="34" charset="0"/>
                </a:rPr>
                <a:t>Cows with metritis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 name="Straight Connector 5"/>
            <p:cNvCxnSpPr/>
            <p:nvPr/>
          </p:nvCxnSpPr>
          <p:spPr>
            <a:xfrm>
              <a:off x="6429240" y="5207984"/>
              <a:ext cx="365760"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645993" y="2985652"/>
              <a:ext cx="6682973" cy="1684647"/>
              <a:chOff x="1645993" y="2985652"/>
              <a:chExt cx="6682973" cy="1684647"/>
            </a:xfrm>
          </p:grpSpPr>
          <p:sp>
            <p:nvSpPr>
              <p:cNvPr id="106" name="Freeform 32"/>
              <p:cNvSpPr>
                <a:spLocks/>
              </p:cNvSpPr>
              <p:nvPr/>
            </p:nvSpPr>
            <p:spPr bwMode="auto">
              <a:xfrm>
                <a:off x="8173518" y="2985652"/>
                <a:ext cx="155448" cy="155448"/>
              </a:xfrm>
              <a:custGeom>
                <a:avLst/>
                <a:gdLst>
                  <a:gd name="T0" fmla="*/ 56 w 113"/>
                  <a:gd name="T1" fmla="*/ 0 h 113"/>
                  <a:gd name="T2" fmla="*/ 56 w 113"/>
                  <a:gd name="T3" fmla="*/ 0 h 113"/>
                  <a:gd name="T4" fmla="*/ 56 w 113"/>
                  <a:gd name="T5" fmla="*/ 0 h 113"/>
                  <a:gd name="T6" fmla="*/ 113 w 113"/>
                  <a:gd name="T7" fmla="*/ 113 h 113"/>
                  <a:gd name="T8" fmla="*/ 113 w 113"/>
                  <a:gd name="T9" fmla="*/ 113 h 113"/>
                  <a:gd name="T10" fmla="*/ 0 w 113"/>
                  <a:gd name="T11" fmla="*/ 113 h 113"/>
                  <a:gd name="T12" fmla="*/ 0 w 113"/>
                  <a:gd name="T13" fmla="*/ 113 h 113"/>
                  <a:gd name="T14" fmla="*/ 56 w 113"/>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13">
                    <a:moveTo>
                      <a:pt x="56" y="0"/>
                    </a:moveTo>
                    <a:lnTo>
                      <a:pt x="56" y="0"/>
                    </a:lnTo>
                    <a:lnTo>
                      <a:pt x="56" y="0"/>
                    </a:lnTo>
                    <a:lnTo>
                      <a:pt x="113" y="113"/>
                    </a:lnTo>
                    <a:lnTo>
                      <a:pt x="113" y="113"/>
                    </a:lnTo>
                    <a:lnTo>
                      <a:pt x="0" y="113"/>
                    </a:lnTo>
                    <a:lnTo>
                      <a:pt x="0" y="113"/>
                    </a:lnTo>
                    <a:lnTo>
                      <a:pt x="56" y="0"/>
                    </a:ln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32"/>
              <p:cNvSpPr>
                <a:spLocks/>
              </p:cNvSpPr>
              <p:nvPr/>
            </p:nvSpPr>
            <p:spPr bwMode="auto">
              <a:xfrm>
                <a:off x="7100992" y="3517956"/>
                <a:ext cx="155448" cy="155448"/>
              </a:xfrm>
              <a:custGeom>
                <a:avLst/>
                <a:gdLst>
                  <a:gd name="T0" fmla="*/ 56 w 113"/>
                  <a:gd name="T1" fmla="*/ 0 h 113"/>
                  <a:gd name="T2" fmla="*/ 56 w 113"/>
                  <a:gd name="T3" fmla="*/ 0 h 113"/>
                  <a:gd name="T4" fmla="*/ 56 w 113"/>
                  <a:gd name="T5" fmla="*/ 0 h 113"/>
                  <a:gd name="T6" fmla="*/ 113 w 113"/>
                  <a:gd name="T7" fmla="*/ 113 h 113"/>
                  <a:gd name="T8" fmla="*/ 113 w 113"/>
                  <a:gd name="T9" fmla="*/ 113 h 113"/>
                  <a:gd name="T10" fmla="*/ 0 w 113"/>
                  <a:gd name="T11" fmla="*/ 113 h 113"/>
                  <a:gd name="T12" fmla="*/ 0 w 113"/>
                  <a:gd name="T13" fmla="*/ 113 h 113"/>
                  <a:gd name="T14" fmla="*/ 56 w 113"/>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13">
                    <a:moveTo>
                      <a:pt x="56" y="0"/>
                    </a:moveTo>
                    <a:lnTo>
                      <a:pt x="56" y="0"/>
                    </a:lnTo>
                    <a:lnTo>
                      <a:pt x="56" y="0"/>
                    </a:lnTo>
                    <a:lnTo>
                      <a:pt x="113" y="113"/>
                    </a:lnTo>
                    <a:lnTo>
                      <a:pt x="113" y="113"/>
                    </a:lnTo>
                    <a:lnTo>
                      <a:pt x="0" y="113"/>
                    </a:lnTo>
                    <a:lnTo>
                      <a:pt x="0" y="113"/>
                    </a:lnTo>
                    <a:lnTo>
                      <a:pt x="56" y="0"/>
                    </a:ln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32"/>
              <p:cNvSpPr>
                <a:spLocks/>
              </p:cNvSpPr>
              <p:nvPr/>
            </p:nvSpPr>
            <p:spPr bwMode="auto">
              <a:xfrm>
                <a:off x="6021172" y="4156139"/>
                <a:ext cx="155448" cy="155448"/>
              </a:xfrm>
              <a:custGeom>
                <a:avLst/>
                <a:gdLst>
                  <a:gd name="T0" fmla="*/ 56 w 113"/>
                  <a:gd name="T1" fmla="*/ 0 h 113"/>
                  <a:gd name="T2" fmla="*/ 56 w 113"/>
                  <a:gd name="T3" fmla="*/ 0 h 113"/>
                  <a:gd name="T4" fmla="*/ 56 w 113"/>
                  <a:gd name="T5" fmla="*/ 0 h 113"/>
                  <a:gd name="T6" fmla="*/ 113 w 113"/>
                  <a:gd name="T7" fmla="*/ 113 h 113"/>
                  <a:gd name="T8" fmla="*/ 113 w 113"/>
                  <a:gd name="T9" fmla="*/ 113 h 113"/>
                  <a:gd name="T10" fmla="*/ 0 w 113"/>
                  <a:gd name="T11" fmla="*/ 113 h 113"/>
                  <a:gd name="T12" fmla="*/ 0 w 113"/>
                  <a:gd name="T13" fmla="*/ 113 h 113"/>
                  <a:gd name="T14" fmla="*/ 56 w 113"/>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13">
                    <a:moveTo>
                      <a:pt x="56" y="0"/>
                    </a:moveTo>
                    <a:lnTo>
                      <a:pt x="56" y="0"/>
                    </a:lnTo>
                    <a:lnTo>
                      <a:pt x="56" y="0"/>
                    </a:lnTo>
                    <a:lnTo>
                      <a:pt x="113" y="113"/>
                    </a:lnTo>
                    <a:lnTo>
                      <a:pt x="113" y="113"/>
                    </a:lnTo>
                    <a:lnTo>
                      <a:pt x="0" y="113"/>
                    </a:lnTo>
                    <a:lnTo>
                      <a:pt x="0" y="113"/>
                    </a:lnTo>
                    <a:lnTo>
                      <a:pt x="56" y="0"/>
                    </a:ln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32"/>
              <p:cNvSpPr>
                <a:spLocks/>
              </p:cNvSpPr>
              <p:nvPr/>
            </p:nvSpPr>
            <p:spPr bwMode="auto">
              <a:xfrm>
                <a:off x="4889685" y="4131176"/>
                <a:ext cx="155448" cy="155448"/>
              </a:xfrm>
              <a:custGeom>
                <a:avLst/>
                <a:gdLst>
                  <a:gd name="T0" fmla="*/ 56 w 113"/>
                  <a:gd name="T1" fmla="*/ 0 h 113"/>
                  <a:gd name="T2" fmla="*/ 56 w 113"/>
                  <a:gd name="T3" fmla="*/ 0 h 113"/>
                  <a:gd name="T4" fmla="*/ 56 w 113"/>
                  <a:gd name="T5" fmla="*/ 0 h 113"/>
                  <a:gd name="T6" fmla="*/ 113 w 113"/>
                  <a:gd name="T7" fmla="*/ 113 h 113"/>
                  <a:gd name="T8" fmla="*/ 113 w 113"/>
                  <a:gd name="T9" fmla="*/ 113 h 113"/>
                  <a:gd name="T10" fmla="*/ 0 w 113"/>
                  <a:gd name="T11" fmla="*/ 113 h 113"/>
                  <a:gd name="T12" fmla="*/ 0 w 113"/>
                  <a:gd name="T13" fmla="*/ 113 h 113"/>
                  <a:gd name="T14" fmla="*/ 56 w 113"/>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13">
                    <a:moveTo>
                      <a:pt x="56" y="0"/>
                    </a:moveTo>
                    <a:lnTo>
                      <a:pt x="56" y="0"/>
                    </a:lnTo>
                    <a:lnTo>
                      <a:pt x="56" y="0"/>
                    </a:lnTo>
                    <a:lnTo>
                      <a:pt x="113" y="113"/>
                    </a:lnTo>
                    <a:lnTo>
                      <a:pt x="113" y="113"/>
                    </a:lnTo>
                    <a:lnTo>
                      <a:pt x="0" y="113"/>
                    </a:lnTo>
                    <a:lnTo>
                      <a:pt x="0" y="113"/>
                    </a:lnTo>
                    <a:lnTo>
                      <a:pt x="56" y="0"/>
                    </a:ln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32"/>
              <p:cNvSpPr>
                <a:spLocks/>
              </p:cNvSpPr>
              <p:nvPr/>
            </p:nvSpPr>
            <p:spPr bwMode="auto">
              <a:xfrm>
                <a:off x="3811675" y="4514851"/>
                <a:ext cx="155448" cy="155448"/>
              </a:xfrm>
              <a:custGeom>
                <a:avLst/>
                <a:gdLst>
                  <a:gd name="T0" fmla="*/ 56 w 113"/>
                  <a:gd name="T1" fmla="*/ 0 h 113"/>
                  <a:gd name="T2" fmla="*/ 56 w 113"/>
                  <a:gd name="T3" fmla="*/ 0 h 113"/>
                  <a:gd name="T4" fmla="*/ 56 w 113"/>
                  <a:gd name="T5" fmla="*/ 0 h 113"/>
                  <a:gd name="T6" fmla="*/ 113 w 113"/>
                  <a:gd name="T7" fmla="*/ 113 h 113"/>
                  <a:gd name="T8" fmla="*/ 113 w 113"/>
                  <a:gd name="T9" fmla="*/ 113 h 113"/>
                  <a:gd name="T10" fmla="*/ 0 w 113"/>
                  <a:gd name="T11" fmla="*/ 113 h 113"/>
                  <a:gd name="T12" fmla="*/ 0 w 113"/>
                  <a:gd name="T13" fmla="*/ 113 h 113"/>
                  <a:gd name="T14" fmla="*/ 56 w 113"/>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13">
                    <a:moveTo>
                      <a:pt x="56" y="0"/>
                    </a:moveTo>
                    <a:lnTo>
                      <a:pt x="56" y="0"/>
                    </a:lnTo>
                    <a:lnTo>
                      <a:pt x="56" y="0"/>
                    </a:lnTo>
                    <a:lnTo>
                      <a:pt x="113" y="113"/>
                    </a:lnTo>
                    <a:lnTo>
                      <a:pt x="113" y="113"/>
                    </a:lnTo>
                    <a:lnTo>
                      <a:pt x="0" y="113"/>
                    </a:lnTo>
                    <a:lnTo>
                      <a:pt x="0" y="113"/>
                    </a:lnTo>
                    <a:lnTo>
                      <a:pt x="56" y="0"/>
                    </a:ln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32"/>
              <p:cNvSpPr>
                <a:spLocks/>
              </p:cNvSpPr>
              <p:nvPr/>
            </p:nvSpPr>
            <p:spPr bwMode="auto">
              <a:xfrm>
                <a:off x="2731775" y="4349244"/>
                <a:ext cx="155448" cy="155448"/>
              </a:xfrm>
              <a:custGeom>
                <a:avLst/>
                <a:gdLst>
                  <a:gd name="T0" fmla="*/ 56 w 113"/>
                  <a:gd name="T1" fmla="*/ 0 h 113"/>
                  <a:gd name="T2" fmla="*/ 56 w 113"/>
                  <a:gd name="T3" fmla="*/ 0 h 113"/>
                  <a:gd name="T4" fmla="*/ 56 w 113"/>
                  <a:gd name="T5" fmla="*/ 0 h 113"/>
                  <a:gd name="T6" fmla="*/ 113 w 113"/>
                  <a:gd name="T7" fmla="*/ 113 h 113"/>
                  <a:gd name="T8" fmla="*/ 113 w 113"/>
                  <a:gd name="T9" fmla="*/ 113 h 113"/>
                  <a:gd name="T10" fmla="*/ 0 w 113"/>
                  <a:gd name="T11" fmla="*/ 113 h 113"/>
                  <a:gd name="T12" fmla="*/ 0 w 113"/>
                  <a:gd name="T13" fmla="*/ 113 h 113"/>
                  <a:gd name="T14" fmla="*/ 56 w 113"/>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13">
                    <a:moveTo>
                      <a:pt x="56" y="0"/>
                    </a:moveTo>
                    <a:lnTo>
                      <a:pt x="56" y="0"/>
                    </a:lnTo>
                    <a:lnTo>
                      <a:pt x="56" y="0"/>
                    </a:lnTo>
                    <a:lnTo>
                      <a:pt x="113" y="113"/>
                    </a:lnTo>
                    <a:lnTo>
                      <a:pt x="113" y="113"/>
                    </a:lnTo>
                    <a:lnTo>
                      <a:pt x="0" y="113"/>
                    </a:lnTo>
                    <a:lnTo>
                      <a:pt x="0" y="113"/>
                    </a:lnTo>
                    <a:lnTo>
                      <a:pt x="56" y="0"/>
                    </a:ln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32"/>
              <p:cNvSpPr>
                <a:spLocks/>
              </p:cNvSpPr>
              <p:nvPr/>
            </p:nvSpPr>
            <p:spPr bwMode="auto">
              <a:xfrm>
                <a:off x="1645993" y="3424365"/>
                <a:ext cx="155448" cy="155448"/>
              </a:xfrm>
              <a:custGeom>
                <a:avLst/>
                <a:gdLst>
                  <a:gd name="T0" fmla="*/ 56 w 113"/>
                  <a:gd name="T1" fmla="*/ 0 h 113"/>
                  <a:gd name="T2" fmla="*/ 56 w 113"/>
                  <a:gd name="T3" fmla="*/ 0 h 113"/>
                  <a:gd name="T4" fmla="*/ 56 w 113"/>
                  <a:gd name="T5" fmla="*/ 0 h 113"/>
                  <a:gd name="T6" fmla="*/ 113 w 113"/>
                  <a:gd name="T7" fmla="*/ 113 h 113"/>
                  <a:gd name="T8" fmla="*/ 113 w 113"/>
                  <a:gd name="T9" fmla="*/ 113 h 113"/>
                  <a:gd name="T10" fmla="*/ 0 w 113"/>
                  <a:gd name="T11" fmla="*/ 113 h 113"/>
                  <a:gd name="T12" fmla="*/ 0 w 113"/>
                  <a:gd name="T13" fmla="*/ 113 h 113"/>
                  <a:gd name="T14" fmla="*/ 56 w 113"/>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13">
                    <a:moveTo>
                      <a:pt x="56" y="0"/>
                    </a:moveTo>
                    <a:lnTo>
                      <a:pt x="56" y="0"/>
                    </a:lnTo>
                    <a:lnTo>
                      <a:pt x="56" y="0"/>
                    </a:lnTo>
                    <a:lnTo>
                      <a:pt x="113" y="113"/>
                    </a:lnTo>
                    <a:lnTo>
                      <a:pt x="113" y="113"/>
                    </a:lnTo>
                    <a:lnTo>
                      <a:pt x="0" y="113"/>
                    </a:lnTo>
                    <a:lnTo>
                      <a:pt x="0" y="113"/>
                    </a:lnTo>
                    <a:lnTo>
                      <a:pt x="56" y="0"/>
                    </a:ln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en-US" dirty="0"/>
              </a:p>
            </p:txBody>
          </p:sp>
          <p:cxnSp>
            <p:nvCxnSpPr>
              <p:cNvPr id="92" name="Straight Connector 91"/>
              <p:cNvCxnSpPr/>
              <p:nvPr/>
            </p:nvCxnSpPr>
            <p:spPr>
              <a:xfrm>
                <a:off x="1723717" y="3526856"/>
                <a:ext cx="1085782" cy="924879"/>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809499" y="4455200"/>
                <a:ext cx="1079900" cy="165607"/>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3889399" y="4239575"/>
                <a:ext cx="1078010" cy="383675"/>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flipV="1">
                <a:off x="4967409" y="4233907"/>
                <a:ext cx="1131487" cy="2496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6119462" y="3608205"/>
                <a:ext cx="1079820" cy="63818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7186640" y="3097649"/>
                <a:ext cx="1072526" cy="532304"/>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grpSp>
      </p:grpSp>
      <p:grpSp>
        <p:nvGrpSpPr>
          <p:cNvPr id="9" name="Group 8"/>
          <p:cNvGrpSpPr/>
          <p:nvPr/>
        </p:nvGrpSpPr>
        <p:grpSpPr>
          <a:xfrm>
            <a:off x="1659709" y="2050827"/>
            <a:ext cx="6715515" cy="2959112"/>
            <a:chOff x="1659709" y="2050827"/>
            <a:chExt cx="6715515" cy="2959112"/>
          </a:xfrm>
        </p:grpSpPr>
        <p:cxnSp>
          <p:nvCxnSpPr>
            <p:cNvPr id="134" name="Straight Connector 133"/>
            <p:cNvCxnSpPr/>
            <p:nvPr/>
          </p:nvCxnSpPr>
          <p:spPr>
            <a:xfrm flipH="1" flipV="1">
              <a:off x="1723717" y="3460667"/>
              <a:ext cx="1072066" cy="338572"/>
            </a:xfrm>
            <a:prstGeom prst="line">
              <a:avLst/>
            </a:prstGeom>
            <a:ln w="31750">
              <a:solidFill>
                <a:srgbClr val="007A00"/>
              </a:solidFill>
            </a:ln>
          </p:spPr>
          <p:style>
            <a:lnRef idx="1">
              <a:schemeClr val="accent1"/>
            </a:lnRef>
            <a:fillRef idx="0">
              <a:schemeClr val="accent1"/>
            </a:fillRef>
            <a:effectRef idx="0">
              <a:schemeClr val="accent1"/>
            </a:effectRef>
            <a:fontRef idx="minor">
              <a:schemeClr val="tx1"/>
            </a:fontRef>
          </p:style>
        </p:cxnSp>
        <p:sp>
          <p:nvSpPr>
            <p:cNvPr id="63" name="Rectangle 61"/>
            <p:cNvSpPr>
              <a:spLocks noChangeArrowheads="1"/>
            </p:cNvSpPr>
            <p:nvPr/>
          </p:nvSpPr>
          <p:spPr bwMode="auto">
            <a:xfrm>
              <a:off x="6924506" y="4825273"/>
              <a:ext cx="14507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Cows without metritis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Oval 1"/>
            <p:cNvSpPr/>
            <p:nvPr/>
          </p:nvSpPr>
          <p:spPr>
            <a:xfrm>
              <a:off x="6548112" y="4845903"/>
              <a:ext cx="128016" cy="128016"/>
            </a:xfrm>
            <a:prstGeom prst="ellipse">
              <a:avLst/>
            </a:prstGeom>
            <a:solidFill>
              <a:srgbClr val="00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8" name="Straight Connector 97"/>
            <p:cNvCxnSpPr/>
            <p:nvPr/>
          </p:nvCxnSpPr>
          <p:spPr>
            <a:xfrm>
              <a:off x="6429240" y="4909911"/>
              <a:ext cx="365760" cy="0"/>
            </a:xfrm>
            <a:prstGeom prst="line">
              <a:avLst/>
            </a:prstGeom>
            <a:ln w="31750">
              <a:solidFill>
                <a:srgbClr val="007A00"/>
              </a:solidFill>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1659709" y="3398840"/>
              <a:ext cx="128016" cy="128016"/>
            </a:xfrm>
            <a:prstGeom prst="ellipse">
              <a:avLst/>
            </a:prstGeom>
            <a:solidFill>
              <a:srgbClr val="00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p:cNvSpPr/>
            <p:nvPr/>
          </p:nvSpPr>
          <p:spPr>
            <a:xfrm>
              <a:off x="2745491" y="3732388"/>
              <a:ext cx="128016" cy="128016"/>
            </a:xfrm>
            <a:prstGeom prst="ellipse">
              <a:avLst/>
            </a:prstGeom>
            <a:solidFill>
              <a:srgbClr val="00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p:cNvSpPr/>
            <p:nvPr/>
          </p:nvSpPr>
          <p:spPr>
            <a:xfrm>
              <a:off x="3825391" y="3673404"/>
              <a:ext cx="128016" cy="128016"/>
            </a:xfrm>
            <a:prstGeom prst="ellipse">
              <a:avLst/>
            </a:prstGeom>
            <a:solidFill>
              <a:srgbClr val="00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p:cNvSpPr/>
            <p:nvPr/>
          </p:nvSpPr>
          <p:spPr>
            <a:xfrm>
              <a:off x="4903401" y="3169711"/>
              <a:ext cx="128016" cy="128016"/>
            </a:xfrm>
            <a:prstGeom prst="ellipse">
              <a:avLst/>
            </a:prstGeom>
            <a:solidFill>
              <a:srgbClr val="00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p:nvPr/>
          </p:nvSpPr>
          <p:spPr>
            <a:xfrm>
              <a:off x="6034888" y="3054006"/>
              <a:ext cx="128016" cy="128016"/>
            </a:xfrm>
            <a:prstGeom prst="ellipse">
              <a:avLst/>
            </a:prstGeom>
            <a:solidFill>
              <a:srgbClr val="00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p:cNvSpPr/>
            <p:nvPr/>
          </p:nvSpPr>
          <p:spPr>
            <a:xfrm>
              <a:off x="7114708" y="2549526"/>
              <a:ext cx="128016" cy="128016"/>
            </a:xfrm>
            <a:prstGeom prst="ellipse">
              <a:avLst/>
            </a:prstGeom>
            <a:solidFill>
              <a:srgbClr val="00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p:cNvSpPr/>
            <p:nvPr/>
          </p:nvSpPr>
          <p:spPr>
            <a:xfrm>
              <a:off x="8187234" y="2050827"/>
              <a:ext cx="128016" cy="128016"/>
            </a:xfrm>
            <a:prstGeom prst="ellipse">
              <a:avLst/>
            </a:prstGeom>
            <a:solidFill>
              <a:srgbClr val="00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3" name="Straight Connector 122"/>
            <p:cNvCxnSpPr/>
            <p:nvPr/>
          </p:nvCxnSpPr>
          <p:spPr>
            <a:xfrm flipV="1">
              <a:off x="7165382" y="2114835"/>
              <a:ext cx="1072526" cy="498699"/>
            </a:xfrm>
            <a:prstGeom prst="line">
              <a:avLst/>
            </a:prstGeom>
            <a:ln w="31750">
              <a:solidFill>
                <a:srgbClr val="007A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6093070" y="2613534"/>
              <a:ext cx="1079820" cy="504480"/>
            </a:xfrm>
            <a:prstGeom prst="line">
              <a:avLst/>
            </a:prstGeom>
            <a:ln w="31750">
              <a:solidFill>
                <a:srgbClr val="007A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4961583" y="3124169"/>
              <a:ext cx="1131487" cy="115705"/>
            </a:xfrm>
            <a:prstGeom prst="line">
              <a:avLst/>
            </a:prstGeom>
            <a:ln w="31750">
              <a:solidFill>
                <a:srgbClr val="007A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3880044" y="3239874"/>
              <a:ext cx="1078010" cy="503693"/>
            </a:xfrm>
            <a:prstGeom prst="line">
              <a:avLst/>
            </a:prstGeom>
            <a:ln w="31750">
              <a:solidFill>
                <a:srgbClr val="007A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2809499" y="3732388"/>
              <a:ext cx="1079900" cy="58984"/>
            </a:xfrm>
            <a:prstGeom prst="line">
              <a:avLst/>
            </a:prstGeom>
            <a:ln w="31750">
              <a:solidFill>
                <a:srgbClr val="007A00"/>
              </a:solidFill>
            </a:ln>
          </p:spPr>
          <p:style>
            <a:lnRef idx="1">
              <a:schemeClr val="accent1"/>
            </a:lnRef>
            <a:fillRef idx="0">
              <a:schemeClr val="accent1"/>
            </a:fillRef>
            <a:effectRef idx="0">
              <a:schemeClr val="accent1"/>
            </a:effectRef>
            <a:fontRef idx="minor">
              <a:schemeClr val="tx1"/>
            </a:fontRef>
          </p:style>
        </p:cxnSp>
      </p:grpSp>
      <p:sp>
        <p:nvSpPr>
          <p:cNvPr id="127" name="Rectangle 52"/>
          <p:cNvSpPr>
            <a:spLocks noChangeArrowheads="1"/>
          </p:cNvSpPr>
          <p:nvPr/>
        </p:nvSpPr>
        <p:spPr bwMode="auto">
          <a:xfrm>
            <a:off x="1967355" y="511351"/>
            <a:ext cx="6081552" cy="4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eaLnBrk="0" latinLnBrk="0" hangingPunct="0">
              <a:lnSpc>
                <a:spcPts val="3400"/>
              </a:lnSpc>
              <a:buClrTx/>
              <a:buSzTx/>
              <a:buFontTx/>
              <a:buNone/>
              <a:tabLst/>
            </a:pPr>
            <a:r>
              <a:rPr lang="en-US" sz="2400" b="1" i="1" dirty="0" smtClean="0">
                <a:solidFill>
                  <a:srgbClr val="960000"/>
                </a:solidFill>
                <a:latin typeface="+mj-lt"/>
                <a:ea typeface="+mj-ea"/>
                <a:cs typeface="+mj-cs"/>
              </a:rPr>
              <a:t>(</a:t>
            </a:r>
            <a:r>
              <a:rPr lang="en-US" sz="2400" b="1" i="1" dirty="0">
                <a:solidFill>
                  <a:srgbClr val="960000"/>
                </a:solidFill>
                <a:latin typeface="+mj-lt"/>
                <a:ea typeface="+mj-ea"/>
                <a:cs typeface="+mj-cs"/>
              </a:rPr>
              <a:t>by eventual metritis status)</a:t>
            </a:r>
          </a:p>
        </p:txBody>
      </p:sp>
    </p:spTree>
    <p:extLst>
      <p:ext uri="{BB962C8B-B14F-4D97-AF65-F5344CB8AC3E}">
        <p14:creationId xmlns:p14="http://schemas.microsoft.com/office/powerpoint/2010/main" val="97920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p:txBody>
          <a:bodyPr/>
          <a:lstStyle/>
          <a:p>
            <a:r>
              <a:rPr lang="en-US" dirty="0" smtClean="0"/>
              <a:t>How to Minimize Hypocalcemia?</a:t>
            </a:r>
          </a:p>
        </p:txBody>
      </p:sp>
      <p:sp>
        <p:nvSpPr>
          <p:cNvPr id="100355" name="Rectangle 3"/>
          <p:cNvSpPr>
            <a:spLocks noGrp="1" noChangeArrowheads="1"/>
          </p:cNvSpPr>
          <p:nvPr>
            <p:ph idx="1"/>
          </p:nvPr>
        </p:nvSpPr>
        <p:spPr>
          <a:xfrm>
            <a:off x="1139058" y="1805152"/>
            <a:ext cx="6865883" cy="4525963"/>
          </a:xfrm>
        </p:spPr>
        <p:txBody>
          <a:bodyPr/>
          <a:lstStyle/>
          <a:p>
            <a:r>
              <a:rPr lang="en-US" dirty="0" smtClean="0"/>
              <a:t>Nutritional means of prevention</a:t>
            </a:r>
          </a:p>
          <a:p>
            <a:pPr lvl="1"/>
            <a:r>
              <a:rPr lang="en-US" dirty="0" smtClean="0"/>
              <a:t>dietary Ca restriction </a:t>
            </a:r>
          </a:p>
          <a:p>
            <a:pPr lvl="1"/>
            <a:r>
              <a:rPr lang="en-US" dirty="0" smtClean="0"/>
              <a:t>dietary acidification (anionic salts)</a:t>
            </a:r>
          </a:p>
          <a:p>
            <a:pPr lvl="1"/>
            <a:r>
              <a:rPr lang="en-US" dirty="0" smtClean="0"/>
              <a:t>supplementing dietary Mg</a:t>
            </a:r>
          </a:p>
          <a:p>
            <a:r>
              <a:rPr lang="en-US" dirty="0" smtClean="0"/>
              <a:t>Individual cow treatments</a:t>
            </a:r>
          </a:p>
          <a:p>
            <a:pPr lvl="1"/>
            <a:r>
              <a:rPr lang="en-US" dirty="0" smtClean="0"/>
              <a:t>IV calcium preparations</a:t>
            </a:r>
          </a:p>
          <a:p>
            <a:pPr lvl="1"/>
            <a:r>
              <a:rPr lang="en-US" dirty="0" smtClean="0"/>
              <a:t>oral Ca supplementation</a:t>
            </a:r>
          </a:p>
        </p:txBody>
      </p:sp>
    </p:spTree>
    <p:extLst>
      <p:ext uri="{BB962C8B-B14F-4D97-AF65-F5344CB8AC3E}">
        <p14:creationId xmlns:p14="http://schemas.microsoft.com/office/powerpoint/2010/main" val="2707631187"/>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4339"/>
          </a:xfrm>
        </p:spPr>
        <p:txBody>
          <a:bodyPr/>
          <a:lstStyle/>
          <a:p>
            <a:r>
              <a:rPr lang="en-US" dirty="0" smtClean="0"/>
              <a:t>Individual Cow Supplements</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26718" y="1369704"/>
            <a:ext cx="7490564" cy="5121100"/>
          </a:xfrm>
          <a:prstGeom prst="rect">
            <a:avLst/>
          </a:prstGeom>
          <a:ln w="28575">
            <a:solidFill>
              <a:schemeClr val="tx1"/>
            </a:solidFill>
          </a:ln>
        </p:spPr>
      </p:pic>
    </p:spTree>
    <p:extLst>
      <p:ext uri="{BB962C8B-B14F-4D97-AF65-F5344CB8AC3E}">
        <p14:creationId xmlns:p14="http://schemas.microsoft.com/office/powerpoint/2010/main" val="292134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10696</TotalTime>
  <Pages>65</Pages>
  <Words>2324</Words>
  <Application>Microsoft Office PowerPoint</Application>
  <PresentationFormat>Ekran Gösterisi (4:3)</PresentationFormat>
  <Paragraphs>504</Paragraphs>
  <Slides>36</Slides>
  <Notes>26</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36</vt:i4>
      </vt:variant>
    </vt:vector>
  </HeadingPairs>
  <TitlesOfParts>
    <vt:vector size="45" baseType="lpstr">
      <vt:lpstr>Arial</vt:lpstr>
      <vt:lpstr>Calibri</vt:lpstr>
      <vt:lpstr>Comic Sans MS</vt:lpstr>
      <vt:lpstr>Courier</vt:lpstr>
      <vt:lpstr>Monotype Sorts</vt:lpstr>
      <vt:lpstr>Symbol</vt:lpstr>
      <vt:lpstr>Times New Roman</vt:lpstr>
      <vt:lpstr>Wingdings</vt:lpstr>
      <vt:lpstr>Office Theme</vt:lpstr>
      <vt:lpstr>Physiology of Hypocalcemia</vt:lpstr>
      <vt:lpstr>Hypocalcemia Effects</vt:lpstr>
      <vt:lpstr>Subclinical Hypocalcemia</vt:lpstr>
      <vt:lpstr>Effects of Subclinical Hypocalcemia</vt:lpstr>
      <vt:lpstr>Effects of Subclinical Hypocalcemia</vt:lpstr>
      <vt:lpstr>Effects of Subclinical Hypocalcemia</vt:lpstr>
      <vt:lpstr>PowerPoint Sunusu</vt:lpstr>
      <vt:lpstr>How to Minimize Hypocalcemia?</vt:lpstr>
      <vt:lpstr>Individual Cow Supplements</vt:lpstr>
      <vt:lpstr>Oral Calcium Supplementation</vt:lpstr>
      <vt:lpstr>PowerPoint Sunusu</vt:lpstr>
      <vt:lpstr>Other Applications of Oral Calcium</vt:lpstr>
      <vt:lpstr>Field Trial – Strategic Use of Oral Ca Boluses</vt:lpstr>
      <vt:lpstr>Field Trial – Strategic Use of Oral Ca Boluses</vt:lpstr>
      <vt:lpstr>Field Trial – Strategic Use of Oral Ca Boluses</vt:lpstr>
      <vt:lpstr>PowerPoint Sunusu</vt:lpstr>
      <vt:lpstr>Study Objectives</vt:lpstr>
      <vt:lpstr>Study Conclusions</vt:lpstr>
      <vt:lpstr>Study Conclusions</vt:lpstr>
      <vt:lpstr>Study Conclusions</vt:lpstr>
      <vt:lpstr>More Study Conclusions</vt:lpstr>
      <vt:lpstr>Which Ca Source to Use?</vt:lpstr>
      <vt:lpstr>Ca Sources in Oral Ca Supplements</vt:lpstr>
      <vt:lpstr>PowerPoint Sunusu</vt:lpstr>
      <vt:lpstr>Precautions with Oral CaCl2</vt:lpstr>
      <vt:lpstr>Oral Ca Propionate</vt:lpstr>
      <vt:lpstr>PowerPoint Sunusu</vt:lpstr>
      <vt:lpstr>Oral Ca Propionate</vt:lpstr>
      <vt:lpstr>PowerPoint Sunusu</vt:lpstr>
      <vt:lpstr>Oral Calcium Carbonate</vt:lpstr>
      <vt:lpstr>PowerPoint Sunusu</vt:lpstr>
      <vt:lpstr>PowerPoint Sunusu</vt:lpstr>
      <vt:lpstr>PowerPoint Sunusu</vt:lpstr>
      <vt:lpstr>Oral Ca Strategies for Herds</vt:lpstr>
      <vt:lpstr>Oral Ca Strategies for Herds</vt:lpstr>
      <vt:lpstr>Oral Ca Strategies for Cows</vt:lpstr>
    </vt:vector>
  </TitlesOfParts>
  <Company>University of Wisconsin-Madison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Minimizing Hypocalcemia</dc:title>
  <dc:creator>Garrett Oetzel</dc:creator>
  <cp:lastModifiedBy>Halit</cp:lastModifiedBy>
  <cp:revision>1929</cp:revision>
  <cp:lastPrinted>2014-07-26T17:38:33Z</cp:lastPrinted>
  <dcterms:created xsi:type="dcterms:W3CDTF">1996-09-05T16:50:06Z</dcterms:created>
  <dcterms:modified xsi:type="dcterms:W3CDTF">2020-01-03T13:28:51Z</dcterms:modified>
</cp:coreProperties>
</file>