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3"/>
  </p:notesMasterIdLst>
  <p:handoutMasterIdLst>
    <p:handoutMasterId r:id="rId54"/>
  </p:handoutMasterIdLst>
  <p:sldIdLst>
    <p:sldId id="256" r:id="rId2"/>
    <p:sldId id="418" r:id="rId3"/>
    <p:sldId id="381" r:id="rId4"/>
    <p:sldId id="329" r:id="rId5"/>
    <p:sldId id="330" r:id="rId6"/>
    <p:sldId id="331" r:id="rId7"/>
    <p:sldId id="332" r:id="rId8"/>
    <p:sldId id="333" r:id="rId9"/>
    <p:sldId id="334" r:id="rId10"/>
    <p:sldId id="335" r:id="rId11"/>
    <p:sldId id="336" r:id="rId12"/>
    <p:sldId id="337" r:id="rId13"/>
    <p:sldId id="338" r:id="rId14"/>
    <p:sldId id="339" r:id="rId15"/>
    <p:sldId id="340" r:id="rId16"/>
    <p:sldId id="341" r:id="rId17"/>
    <p:sldId id="342" r:id="rId18"/>
    <p:sldId id="343" r:id="rId19"/>
    <p:sldId id="344" r:id="rId20"/>
    <p:sldId id="345" r:id="rId21"/>
    <p:sldId id="258" r:id="rId22"/>
    <p:sldId id="259" r:id="rId23"/>
    <p:sldId id="260" r:id="rId24"/>
    <p:sldId id="261" r:id="rId25"/>
    <p:sldId id="262" r:id="rId26"/>
    <p:sldId id="263" r:id="rId27"/>
    <p:sldId id="264" r:id="rId28"/>
    <p:sldId id="265" r:id="rId29"/>
    <p:sldId id="266" r:id="rId30"/>
    <p:sldId id="267" r:id="rId31"/>
    <p:sldId id="268" r:id="rId32"/>
    <p:sldId id="269" r:id="rId33"/>
    <p:sldId id="270" r:id="rId34"/>
    <p:sldId id="271" r:id="rId35"/>
    <p:sldId id="272" r:id="rId36"/>
    <p:sldId id="273" r:id="rId37"/>
    <p:sldId id="274" r:id="rId38"/>
    <p:sldId id="275" r:id="rId39"/>
    <p:sldId id="276" r:id="rId40"/>
    <p:sldId id="277" r:id="rId41"/>
    <p:sldId id="278" r:id="rId42"/>
    <p:sldId id="279" r:id="rId43"/>
    <p:sldId id="280" r:id="rId44"/>
    <p:sldId id="281" r:id="rId45"/>
    <p:sldId id="282" r:id="rId46"/>
    <p:sldId id="283" r:id="rId47"/>
    <p:sldId id="284" r:id="rId48"/>
    <p:sldId id="285" r:id="rId49"/>
    <p:sldId id="286" r:id="rId50"/>
    <p:sldId id="425" r:id="rId51"/>
    <p:sldId id="424" r:id="rId5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0"/>
    <p:restoredTop sz="94778"/>
  </p:normalViewPr>
  <p:slideViewPr>
    <p:cSldViewPr>
      <p:cViewPr varScale="1">
        <p:scale>
          <a:sx n="83" d="100"/>
          <a:sy n="83" d="100"/>
        </p:scale>
        <p:origin x="1448" y="19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58F573-49E7-43E0-9383-27DD7EC9E966}" type="doc">
      <dgm:prSet loTypeId="urn:microsoft.com/office/officeart/2008/layout/RadialCluster" loCatId="cycle" qsTypeId="urn:microsoft.com/office/officeart/2005/8/quickstyle/simple1" qsCatId="simple" csTypeId="urn:microsoft.com/office/officeart/2005/8/colors/colorful3" csCatId="colorful" phldr="1"/>
      <dgm:spPr/>
      <dgm:t>
        <a:bodyPr/>
        <a:lstStyle/>
        <a:p>
          <a:endParaRPr lang="tr-TR"/>
        </a:p>
      </dgm:t>
    </dgm:pt>
    <dgm:pt modelId="{D8A86D3C-1359-4E2A-A3B8-FF4053B90CD5}">
      <dgm:prSet phldrT="[Metin]" custT="1"/>
      <dgm:spPr/>
      <dgm:t>
        <a:bodyPr/>
        <a:lstStyle/>
        <a:p>
          <a:r>
            <a:rPr lang="tr-TR" sz="3200" dirty="0">
              <a:solidFill>
                <a:schemeClr val="tx1"/>
              </a:solidFill>
              <a:latin typeface="Comic Sans MS" panose="030F0902030302020204" pitchFamily="66" charset="0"/>
            </a:rPr>
            <a:t>Kaynaştırma ile ilgili yapılan Türkiye’deki tezler</a:t>
          </a:r>
        </a:p>
      </dgm:t>
    </dgm:pt>
    <dgm:pt modelId="{DA3DB051-F6BF-4FC3-99F8-E6D2C774AD8A}" type="parTrans" cxnId="{3ECD33E2-F729-431F-B3AF-819AA45D204A}">
      <dgm:prSet/>
      <dgm:spPr/>
      <dgm:t>
        <a:bodyPr/>
        <a:lstStyle/>
        <a:p>
          <a:endParaRPr lang="tr-TR"/>
        </a:p>
      </dgm:t>
    </dgm:pt>
    <dgm:pt modelId="{4C633C6F-DD41-4779-907D-F02A937B6A8D}" type="sibTrans" cxnId="{3ECD33E2-F729-431F-B3AF-819AA45D204A}">
      <dgm:prSet/>
      <dgm:spPr/>
      <dgm:t>
        <a:bodyPr/>
        <a:lstStyle/>
        <a:p>
          <a:endParaRPr lang="tr-TR"/>
        </a:p>
      </dgm:t>
    </dgm:pt>
    <dgm:pt modelId="{AF2AE5D4-E02B-48CF-871D-EAA1A8E172AB}">
      <dgm:prSet phldrT="[Metin]" custT="1"/>
      <dgm:spPr/>
      <dgm:t>
        <a:bodyPr/>
        <a:lstStyle/>
        <a:p>
          <a:r>
            <a:rPr lang="tr-TR" sz="3200" dirty="0">
              <a:solidFill>
                <a:schemeClr val="tx1"/>
              </a:solidFill>
              <a:latin typeface="Comic Sans MS" panose="030F0902030302020204" pitchFamily="66" charset="0"/>
            </a:rPr>
            <a:t>Ankara Üniversitesi</a:t>
          </a:r>
        </a:p>
      </dgm:t>
    </dgm:pt>
    <dgm:pt modelId="{86F62F90-F1D4-4172-A526-B66EC0AA0E67}" type="parTrans" cxnId="{358C9FE2-D2B3-4DDF-B97C-A22D15E2206B}">
      <dgm:prSet/>
      <dgm:spPr/>
      <dgm:t>
        <a:bodyPr/>
        <a:lstStyle/>
        <a:p>
          <a:endParaRPr lang="tr-TR"/>
        </a:p>
      </dgm:t>
    </dgm:pt>
    <dgm:pt modelId="{54D3698C-1FC8-4B89-ACDA-D46FF768C88B}" type="sibTrans" cxnId="{358C9FE2-D2B3-4DDF-B97C-A22D15E2206B}">
      <dgm:prSet/>
      <dgm:spPr/>
      <dgm:t>
        <a:bodyPr/>
        <a:lstStyle/>
        <a:p>
          <a:endParaRPr lang="tr-TR"/>
        </a:p>
      </dgm:t>
    </dgm:pt>
    <dgm:pt modelId="{F326E45E-86BC-4B80-AD67-9FE2D02400E8}">
      <dgm:prSet phldrT="[Metin]" custT="1"/>
      <dgm:spPr/>
      <dgm:t>
        <a:bodyPr/>
        <a:lstStyle/>
        <a:p>
          <a:r>
            <a:rPr lang="tr-TR" sz="3200" dirty="0">
              <a:solidFill>
                <a:schemeClr val="tx1"/>
              </a:solidFill>
              <a:latin typeface="Comic Sans MS" panose="030F0902030302020204" pitchFamily="66" charset="0"/>
            </a:rPr>
            <a:t>Anadolu Üniversitesi</a:t>
          </a:r>
        </a:p>
      </dgm:t>
    </dgm:pt>
    <dgm:pt modelId="{3DF12254-6E7A-4550-90DC-0D205137D883}" type="parTrans" cxnId="{F0FC9DDC-CA0C-459E-85A6-2D5C9F1CE63F}">
      <dgm:prSet/>
      <dgm:spPr/>
      <dgm:t>
        <a:bodyPr/>
        <a:lstStyle/>
        <a:p>
          <a:endParaRPr lang="tr-TR"/>
        </a:p>
      </dgm:t>
    </dgm:pt>
    <dgm:pt modelId="{9A09E330-5A5E-4263-A979-7CA528B4D3A3}" type="sibTrans" cxnId="{F0FC9DDC-CA0C-459E-85A6-2D5C9F1CE63F}">
      <dgm:prSet/>
      <dgm:spPr/>
      <dgm:t>
        <a:bodyPr/>
        <a:lstStyle/>
        <a:p>
          <a:endParaRPr lang="tr-TR"/>
        </a:p>
      </dgm:t>
    </dgm:pt>
    <dgm:pt modelId="{08C0D0C3-54E7-41DF-A997-6A2728546C88}">
      <dgm:prSet phldrT="[Metin]" custT="1"/>
      <dgm:spPr/>
      <dgm:t>
        <a:bodyPr/>
        <a:lstStyle/>
        <a:p>
          <a:r>
            <a:rPr lang="tr-TR" sz="3200" dirty="0">
              <a:solidFill>
                <a:schemeClr val="tx1"/>
              </a:solidFill>
              <a:latin typeface="Comic Sans MS" panose="030F0902030302020204" pitchFamily="66" charset="0"/>
            </a:rPr>
            <a:t>Anadolu Üniversitesi</a:t>
          </a:r>
        </a:p>
      </dgm:t>
    </dgm:pt>
    <dgm:pt modelId="{DE85A278-0DF2-4860-98EF-E9579F33D4C5}" type="parTrans" cxnId="{58340F95-25D2-4A61-A210-D1530FB8EC09}">
      <dgm:prSet/>
      <dgm:spPr/>
      <dgm:t>
        <a:bodyPr/>
        <a:lstStyle/>
        <a:p>
          <a:endParaRPr lang="tr-TR"/>
        </a:p>
      </dgm:t>
    </dgm:pt>
    <dgm:pt modelId="{536491B1-DCA9-49A9-8445-D22061FE7CFD}" type="sibTrans" cxnId="{58340F95-25D2-4A61-A210-D1530FB8EC09}">
      <dgm:prSet/>
      <dgm:spPr/>
      <dgm:t>
        <a:bodyPr/>
        <a:lstStyle/>
        <a:p>
          <a:endParaRPr lang="tr-TR"/>
        </a:p>
      </dgm:t>
    </dgm:pt>
    <dgm:pt modelId="{9E6BB52D-5DFD-4AC1-A051-C08F7B89E15E}" type="pres">
      <dgm:prSet presAssocID="{5958F573-49E7-43E0-9383-27DD7EC9E966}" presName="Name0" presStyleCnt="0">
        <dgm:presLayoutVars>
          <dgm:chMax val="1"/>
          <dgm:chPref val="1"/>
          <dgm:dir/>
          <dgm:animOne val="branch"/>
          <dgm:animLvl val="lvl"/>
        </dgm:presLayoutVars>
      </dgm:prSet>
      <dgm:spPr/>
    </dgm:pt>
    <dgm:pt modelId="{2D6E8DAC-DBB5-425F-A039-D36BE96862B3}" type="pres">
      <dgm:prSet presAssocID="{D8A86D3C-1359-4E2A-A3B8-FF4053B90CD5}" presName="singleCycle" presStyleCnt="0"/>
      <dgm:spPr/>
    </dgm:pt>
    <dgm:pt modelId="{C1109500-DC47-4A0C-AC3E-FD72E3C5C4AB}" type="pres">
      <dgm:prSet presAssocID="{D8A86D3C-1359-4E2A-A3B8-FF4053B90CD5}" presName="singleCenter" presStyleLbl="node1" presStyleIdx="0" presStyleCnt="4" custScaleX="272273" custLinFactNeighborX="-12208" custLinFactNeighborY="-14587">
        <dgm:presLayoutVars>
          <dgm:chMax val="7"/>
          <dgm:chPref val="7"/>
        </dgm:presLayoutVars>
      </dgm:prSet>
      <dgm:spPr/>
    </dgm:pt>
    <dgm:pt modelId="{FA2D2471-4EF0-45C1-B69F-0E253C37B6F5}" type="pres">
      <dgm:prSet presAssocID="{86F62F90-F1D4-4172-A526-B66EC0AA0E67}" presName="Name56" presStyleLbl="parChTrans1D2" presStyleIdx="0" presStyleCnt="3"/>
      <dgm:spPr/>
    </dgm:pt>
    <dgm:pt modelId="{ECF13CAD-F509-4AB8-B6B7-00A07510CCDD}" type="pres">
      <dgm:prSet presAssocID="{AF2AE5D4-E02B-48CF-871D-EAA1A8E172AB}" presName="text0" presStyleLbl="node1" presStyleIdx="1" presStyleCnt="4" custScaleX="219906" custRadScaleRad="101745" custRadScaleInc="-22805">
        <dgm:presLayoutVars>
          <dgm:bulletEnabled val="1"/>
        </dgm:presLayoutVars>
      </dgm:prSet>
      <dgm:spPr/>
    </dgm:pt>
    <dgm:pt modelId="{40D0D2D8-1CF1-4587-A378-B30B40AE6701}" type="pres">
      <dgm:prSet presAssocID="{3DF12254-6E7A-4550-90DC-0D205137D883}" presName="Name56" presStyleLbl="parChTrans1D2" presStyleIdx="1" presStyleCnt="3"/>
      <dgm:spPr/>
    </dgm:pt>
    <dgm:pt modelId="{C77B8234-9F1A-45B7-8EBA-B6457BF36A7A}" type="pres">
      <dgm:prSet presAssocID="{F326E45E-86BC-4B80-AD67-9FE2D02400E8}" presName="text0" presStyleLbl="node1" presStyleIdx="2" presStyleCnt="4" custScaleX="243167" custRadScaleRad="115560" custRadScaleInc="-12109">
        <dgm:presLayoutVars>
          <dgm:bulletEnabled val="1"/>
        </dgm:presLayoutVars>
      </dgm:prSet>
      <dgm:spPr/>
    </dgm:pt>
    <dgm:pt modelId="{97C621F2-5B0C-466B-8311-CC3A4E98FC21}" type="pres">
      <dgm:prSet presAssocID="{DE85A278-0DF2-4860-98EF-E9579F33D4C5}" presName="Name56" presStyleLbl="parChTrans1D2" presStyleIdx="2" presStyleCnt="3"/>
      <dgm:spPr/>
    </dgm:pt>
    <dgm:pt modelId="{2F492766-3523-4F10-B124-5BC2EF5A7DB5}" type="pres">
      <dgm:prSet presAssocID="{08C0D0C3-54E7-41DF-A997-6A2728546C88}" presName="text0" presStyleLbl="node1" presStyleIdx="3" presStyleCnt="4" custScaleX="280777" custRadScaleRad="148170" custRadScaleInc="15518">
        <dgm:presLayoutVars>
          <dgm:bulletEnabled val="1"/>
        </dgm:presLayoutVars>
      </dgm:prSet>
      <dgm:spPr/>
    </dgm:pt>
  </dgm:ptLst>
  <dgm:cxnLst>
    <dgm:cxn modelId="{AA8BFE11-9743-4640-86C4-0FE0697B8879}" type="presOf" srcId="{86F62F90-F1D4-4172-A526-B66EC0AA0E67}" destId="{FA2D2471-4EF0-45C1-B69F-0E253C37B6F5}" srcOrd="0" destOrd="0" presId="urn:microsoft.com/office/officeart/2008/layout/RadialCluster"/>
    <dgm:cxn modelId="{863E1017-32A7-4F2E-AE89-F8F8DAC8A2F1}" type="presOf" srcId="{F326E45E-86BC-4B80-AD67-9FE2D02400E8}" destId="{C77B8234-9F1A-45B7-8EBA-B6457BF36A7A}" srcOrd="0" destOrd="0" presId="urn:microsoft.com/office/officeart/2008/layout/RadialCluster"/>
    <dgm:cxn modelId="{5C5E9627-8124-4D75-B9E5-63F0528BE5DC}" type="presOf" srcId="{5958F573-49E7-43E0-9383-27DD7EC9E966}" destId="{9E6BB52D-5DFD-4AC1-A051-C08F7B89E15E}" srcOrd="0" destOrd="0" presId="urn:microsoft.com/office/officeart/2008/layout/RadialCluster"/>
    <dgm:cxn modelId="{58340F95-25D2-4A61-A210-D1530FB8EC09}" srcId="{D8A86D3C-1359-4E2A-A3B8-FF4053B90CD5}" destId="{08C0D0C3-54E7-41DF-A997-6A2728546C88}" srcOrd="2" destOrd="0" parTransId="{DE85A278-0DF2-4860-98EF-E9579F33D4C5}" sibTransId="{536491B1-DCA9-49A9-8445-D22061FE7CFD}"/>
    <dgm:cxn modelId="{EE1EF1A4-B85F-4A9A-B314-466F4AE09FB4}" type="presOf" srcId="{AF2AE5D4-E02B-48CF-871D-EAA1A8E172AB}" destId="{ECF13CAD-F509-4AB8-B6B7-00A07510CCDD}" srcOrd="0" destOrd="0" presId="urn:microsoft.com/office/officeart/2008/layout/RadialCluster"/>
    <dgm:cxn modelId="{59C062B0-75F1-4DB0-B981-2DCE26091FC5}" type="presOf" srcId="{D8A86D3C-1359-4E2A-A3B8-FF4053B90CD5}" destId="{C1109500-DC47-4A0C-AC3E-FD72E3C5C4AB}" srcOrd="0" destOrd="0" presId="urn:microsoft.com/office/officeart/2008/layout/RadialCluster"/>
    <dgm:cxn modelId="{F0FC9DDC-CA0C-459E-85A6-2D5C9F1CE63F}" srcId="{D8A86D3C-1359-4E2A-A3B8-FF4053B90CD5}" destId="{F326E45E-86BC-4B80-AD67-9FE2D02400E8}" srcOrd="1" destOrd="0" parTransId="{3DF12254-6E7A-4550-90DC-0D205137D883}" sibTransId="{9A09E330-5A5E-4263-A979-7CA528B4D3A3}"/>
    <dgm:cxn modelId="{3ECD33E2-F729-431F-B3AF-819AA45D204A}" srcId="{5958F573-49E7-43E0-9383-27DD7EC9E966}" destId="{D8A86D3C-1359-4E2A-A3B8-FF4053B90CD5}" srcOrd="0" destOrd="0" parTransId="{DA3DB051-F6BF-4FC3-99F8-E6D2C774AD8A}" sibTransId="{4C633C6F-DD41-4779-907D-F02A937B6A8D}"/>
    <dgm:cxn modelId="{358C9FE2-D2B3-4DDF-B97C-A22D15E2206B}" srcId="{D8A86D3C-1359-4E2A-A3B8-FF4053B90CD5}" destId="{AF2AE5D4-E02B-48CF-871D-EAA1A8E172AB}" srcOrd="0" destOrd="0" parTransId="{86F62F90-F1D4-4172-A526-B66EC0AA0E67}" sibTransId="{54D3698C-1FC8-4B89-ACDA-D46FF768C88B}"/>
    <dgm:cxn modelId="{7F8FACF2-BD70-48EA-9A7B-574C6C48D7D8}" type="presOf" srcId="{DE85A278-0DF2-4860-98EF-E9579F33D4C5}" destId="{97C621F2-5B0C-466B-8311-CC3A4E98FC21}" srcOrd="0" destOrd="0" presId="urn:microsoft.com/office/officeart/2008/layout/RadialCluster"/>
    <dgm:cxn modelId="{33A122F5-4852-4E4E-9051-6D681DCF950C}" type="presOf" srcId="{3DF12254-6E7A-4550-90DC-0D205137D883}" destId="{40D0D2D8-1CF1-4587-A378-B30B40AE6701}" srcOrd="0" destOrd="0" presId="urn:microsoft.com/office/officeart/2008/layout/RadialCluster"/>
    <dgm:cxn modelId="{318626FF-1CFF-4E98-93EA-FB2CABEC6926}" type="presOf" srcId="{08C0D0C3-54E7-41DF-A997-6A2728546C88}" destId="{2F492766-3523-4F10-B124-5BC2EF5A7DB5}" srcOrd="0" destOrd="0" presId="urn:microsoft.com/office/officeart/2008/layout/RadialCluster"/>
    <dgm:cxn modelId="{86F98C83-804A-4543-8F78-49D237CA21F8}" type="presParOf" srcId="{9E6BB52D-5DFD-4AC1-A051-C08F7B89E15E}" destId="{2D6E8DAC-DBB5-425F-A039-D36BE96862B3}" srcOrd="0" destOrd="0" presId="urn:microsoft.com/office/officeart/2008/layout/RadialCluster"/>
    <dgm:cxn modelId="{8F982B88-0819-4F70-84C2-01AFCDC56F87}" type="presParOf" srcId="{2D6E8DAC-DBB5-425F-A039-D36BE96862B3}" destId="{C1109500-DC47-4A0C-AC3E-FD72E3C5C4AB}" srcOrd="0" destOrd="0" presId="urn:microsoft.com/office/officeart/2008/layout/RadialCluster"/>
    <dgm:cxn modelId="{5633C5A1-4983-4AA3-A453-7E8306C0FD3D}" type="presParOf" srcId="{2D6E8DAC-DBB5-425F-A039-D36BE96862B3}" destId="{FA2D2471-4EF0-45C1-B69F-0E253C37B6F5}" srcOrd="1" destOrd="0" presId="urn:microsoft.com/office/officeart/2008/layout/RadialCluster"/>
    <dgm:cxn modelId="{07BF3235-D9EA-4D87-BCF9-36E961D64135}" type="presParOf" srcId="{2D6E8DAC-DBB5-425F-A039-D36BE96862B3}" destId="{ECF13CAD-F509-4AB8-B6B7-00A07510CCDD}" srcOrd="2" destOrd="0" presId="urn:microsoft.com/office/officeart/2008/layout/RadialCluster"/>
    <dgm:cxn modelId="{E713B4A1-2846-44CE-880B-91FE602BB42E}" type="presParOf" srcId="{2D6E8DAC-DBB5-425F-A039-D36BE96862B3}" destId="{40D0D2D8-1CF1-4587-A378-B30B40AE6701}" srcOrd="3" destOrd="0" presId="urn:microsoft.com/office/officeart/2008/layout/RadialCluster"/>
    <dgm:cxn modelId="{9A86372D-6382-4C25-9CDA-69028780105D}" type="presParOf" srcId="{2D6E8DAC-DBB5-425F-A039-D36BE96862B3}" destId="{C77B8234-9F1A-45B7-8EBA-B6457BF36A7A}" srcOrd="4" destOrd="0" presId="urn:microsoft.com/office/officeart/2008/layout/RadialCluster"/>
    <dgm:cxn modelId="{6F029643-ABFC-4D21-889A-D4889EFE5033}" type="presParOf" srcId="{2D6E8DAC-DBB5-425F-A039-D36BE96862B3}" destId="{97C621F2-5B0C-466B-8311-CC3A4E98FC21}" srcOrd="5" destOrd="0" presId="urn:microsoft.com/office/officeart/2008/layout/RadialCluster"/>
    <dgm:cxn modelId="{6886FB3F-A096-48AD-9BD5-BB060CCE6A94}" type="presParOf" srcId="{2D6E8DAC-DBB5-425F-A039-D36BE96862B3}" destId="{2F492766-3523-4F10-B124-5BC2EF5A7DB5}"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BBC89E6-09D2-46D9-853E-5DFA07ABA815}" type="doc">
      <dgm:prSet loTypeId="urn:microsoft.com/office/officeart/2008/layout/HorizontalMultiLevelHierarchy" loCatId="hierarchy" qsTypeId="urn:microsoft.com/office/officeart/2005/8/quickstyle/simple1" qsCatId="simple" csTypeId="urn:microsoft.com/office/officeart/2005/8/colors/colorful2" csCatId="colorful" phldr="1"/>
      <dgm:spPr/>
      <dgm:t>
        <a:bodyPr/>
        <a:lstStyle/>
        <a:p>
          <a:endParaRPr lang="tr-TR"/>
        </a:p>
      </dgm:t>
    </dgm:pt>
    <dgm:pt modelId="{FC81068F-2B1C-4427-8200-5CBD00F35B57}">
      <dgm:prSet phldrT="[Metin]" custT="1"/>
      <dgm:spPr/>
      <dgm:t>
        <a:bodyPr/>
        <a:lstStyle/>
        <a:p>
          <a:r>
            <a:rPr lang="tr-TR" sz="3200" dirty="0">
              <a:latin typeface="Comic Sans MS" panose="030F0902030302020204" pitchFamily="66" charset="0"/>
            </a:rPr>
            <a:t>Etkinlikler </a:t>
          </a:r>
        </a:p>
      </dgm:t>
    </dgm:pt>
    <dgm:pt modelId="{7AA527E4-FC10-4D38-97E6-54A7F42C96C7}" type="parTrans" cxnId="{BA1C9BAE-7F45-46AA-87EF-219551F85C8C}">
      <dgm:prSet/>
      <dgm:spPr/>
      <dgm:t>
        <a:bodyPr/>
        <a:lstStyle/>
        <a:p>
          <a:endParaRPr lang="tr-TR"/>
        </a:p>
      </dgm:t>
    </dgm:pt>
    <dgm:pt modelId="{F0AEB7B0-B211-4EC9-B581-60A09E8DC482}" type="sibTrans" cxnId="{BA1C9BAE-7F45-46AA-87EF-219551F85C8C}">
      <dgm:prSet/>
      <dgm:spPr/>
      <dgm:t>
        <a:bodyPr/>
        <a:lstStyle/>
        <a:p>
          <a:endParaRPr lang="tr-TR"/>
        </a:p>
      </dgm:t>
    </dgm:pt>
    <dgm:pt modelId="{81104E82-FE05-4C58-A5B3-15A30D5218B7}">
      <dgm:prSet phldrT="[Metin]" custT="1"/>
      <dgm:spPr/>
      <dgm:t>
        <a:bodyPr/>
        <a:lstStyle/>
        <a:p>
          <a:r>
            <a:rPr lang="tr-TR" sz="3200" dirty="0">
              <a:latin typeface="Comic Sans MS" panose="030F0902030302020204" pitchFamily="66" charset="0"/>
            </a:rPr>
            <a:t>Eğrisi-Doğrusu</a:t>
          </a:r>
        </a:p>
      </dgm:t>
    </dgm:pt>
    <dgm:pt modelId="{6742BA4B-6FB7-4A73-9027-B4CEBF753ADB}" type="parTrans" cxnId="{F574DDE0-EF20-4937-B1DA-76BB670786AA}">
      <dgm:prSet/>
      <dgm:spPr/>
      <dgm:t>
        <a:bodyPr/>
        <a:lstStyle/>
        <a:p>
          <a:endParaRPr lang="tr-TR"/>
        </a:p>
      </dgm:t>
    </dgm:pt>
    <dgm:pt modelId="{1F0B956B-B71E-4D2D-8950-E3084BE46753}" type="sibTrans" cxnId="{F574DDE0-EF20-4937-B1DA-76BB670786AA}">
      <dgm:prSet/>
      <dgm:spPr/>
      <dgm:t>
        <a:bodyPr/>
        <a:lstStyle/>
        <a:p>
          <a:endParaRPr lang="tr-TR"/>
        </a:p>
      </dgm:t>
    </dgm:pt>
    <dgm:pt modelId="{C0AB88B2-578D-45F4-99DB-431F43F6C36F}">
      <dgm:prSet phldrT="[Metin]" custT="1"/>
      <dgm:spPr/>
      <dgm:t>
        <a:bodyPr/>
        <a:lstStyle/>
        <a:p>
          <a:r>
            <a:rPr lang="tr-TR" sz="3200" dirty="0">
              <a:latin typeface="Comic Sans MS" panose="030F0902030302020204" pitchFamily="66" charset="0"/>
            </a:rPr>
            <a:t>Bulmacada Gizli</a:t>
          </a:r>
        </a:p>
      </dgm:t>
    </dgm:pt>
    <dgm:pt modelId="{6070059F-36AC-448F-ABE7-EA51941ECB48}" type="parTrans" cxnId="{A6B5B301-6B00-474E-B95F-F123B366580F}">
      <dgm:prSet/>
      <dgm:spPr/>
      <dgm:t>
        <a:bodyPr/>
        <a:lstStyle/>
        <a:p>
          <a:endParaRPr lang="tr-TR"/>
        </a:p>
      </dgm:t>
    </dgm:pt>
    <dgm:pt modelId="{20254553-D9DA-41A8-9D6F-ED5F493F2384}" type="sibTrans" cxnId="{A6B5B301-6B00-474E-B95F-F123B366580F}">
      <dgm:prSet/>
      <dgm:spPr/>
      <dgm:t>
        <a:bodyPr/>
        <a:lstStyle/>
        <a:p>
          <a:endParaRPr lang="tr-TR"/>
        </a:p>
      </dgm:t>
    </dgm:pt>
    <dgm:pt modelId="{31201574-ABC6-47A2-9FE1-3F877A8B8898}">
      <dgm:prSet phldrT="[Metin]" custT="1"/>
      <dgm:spPr/>
      <dgm:t>
        <a:bodyPr/>
        <a:lstStyle/>
        <a:p>
          <a:r>
            <a:rPr lang="tr-TR" sz="3200" dirty="0">
              <a:latin typeface="Comic Sans MS" panose="030F0902030302020204" pitchFamily="66" charset="0"/>
            </a:rPr>
            <a:t>Bilelim Bulalım</a:t>
          </a:r>
        </a:p>
      </dgm:t>
    </dgm:pt>
    <dgm:pt modelId="{17CD6970-E139-4CC6-8A15-AA09D60E4ACC}" type="parTrans" cxnId="{20A04D2A-03A0-4662-8AFD-E30D1C831F2D}">
      <dgm:prSet/>
      <dgm:spPr/>
      <dgm:t>
        <a:bodyPr/>
        <a:lstStyle/>
        <a:p>
          <a:endParaRPr lang="tr-TR"/>
        </a:p>
      </dgm:t>
    </dgm:pt>
    <dgm:pt modelId="{E4B18145-C9D8-48C9-A270-A5BFCF7C76CE}" type="sibTrans" cxnId="{20A04D2A-03A0-4662-8AFD-E30D1C831F2D}">
      <dgm:prSet/>
      <dgm:spPr/>
      <dgm:t>
        <a:bodyPr/>
        <a:lstStyle/>
        <a:p>
          <a:endParaRPr lang="tr-TR"/>
        </a:p>
      </dgm:t>
    </dgm:pt>
    <dgm:pt modelId="{7C082C6A-C74F-4C7F-97DB-0D8BB7AAE1DF}">
      <dgm:prSet custT="1"/>
      <dgm:spPr/>
      <dgm:t>
        <a:bodyPr/>
        <a:lstStyle/>
        <a:p>
          <a:r>
            <a:rPr lang="tr-TR" sz="3200" dirty="0">
              <a:latin typeface="Comic Sans MS" panose="030F0902030302020204" pitchFamily="66" charset="0"/>
            </a:rPr>
            <a:t>Ben Olsaydım</a:t>
          </a:r>
        </a:p>
      </dgm:t>
    </dgm:pt>
    <dgm:pt modelId="{30FA9285-7DB6-40DF-8B45-B7D6ED0E9943}" type="parTrans" cxnId="{2968CAA5-E49C-4744-A5F4-5D387F7A0F8D}">
      <dgm:prSet/>
      <dgm:spPr/>
      <dgm:t>
        <a:bodyPr/>
        <a:lstStyle/>
        <a:p>
          <a:endParaRPr lang="tr-TR"/>
        </a:p>
      </dgm:t>
    </dgm:pt>
    <dgm:pt modelId="{EF212DFE-6B66-4315-9613-BD17D07E115F}" type="sibTrans" cxnId="{2968CAA5-E49C-4744-A5F4-5D387F7A0F8D}">
      <dgm:prSet/>
      <dgm:spPr/>
      <dgm:t>
        <a:bodyPr/>
        <a:lstStyle/>
        <a:p>
          <a:endParaRPr lang="tr-TR"/>
        </a:p>
      </dgm:t>
    </dgm:pt>
    <dgm:pt modelId="{FCF749CF-3032-4AF2-BBE3-D0763FE524CC}">
      <dgm:prSet custT="1"/>
      <dgm:spPr/>
      <dgm:t>
        <a:bodyPr/>
        <a:lstStyle/>
        <a:p>
          <a:r>
            <a:rPr lang="tr-TR" sz="3200" dirty="0">
              <a:latin typeface="Comic Sans MS" panose="030F0902030302020204" pitchFamily="66" charset="0"/>
            </a:rPr>
            <a:t>Yaşadım, Gördüm, Anlıyorum</a:t>
          </a:r>
        </a:p>
      </dgm:t>
    </dgm:pt>
    <dgm:pt modelId="{1856F706-9A41-4C11-B5B7-B19EDDBF2E8B}" type="parTrans" cxnId="{17AAC4EB-1A65-4F3F-8745-68FB769F9300}">
      <dgm:prSet/>
      <dgm:spPr/>
      <dgm:t>
        <a:bodyPr/>
        <a:lstStyle/>
        <a:p>
          <a:endParaRPr lang="tr-TR"/>
        </a:p>
      </dgm:t>
    </dgm:pt>
    <dgm:pt modelId="{B007BFED-F5F6-4A03-8C77-39395C54CB6E}" type="sibTrans" cxnId="{17AAC4EB-1A65-4F3F-8745-68FB769F9300}">
      <dgm:prSet/>
      <dgm:spPr/>
      <dgm:t>
        <a:bodyPr/>
        <a:lstStyle/>
        <a:p>
          <a:endParaRPr lang="tr-TR"/>
        </a:p>
      </dgm:t>
    </dgm:pt>
    <dgm:pt modelId="{E417D48C-5C27-45FD-AB9F-1B0FB7FF6F3C}" type="pres">
      <dgm:prSet presAssocID="{3BBC89E6-09D2-46D9-853E-5DFA07ABA815}" presName="Name0" presStyleCnt="0">
        <dgm:presLayoutVars>
          <dgm:chPref val="1"/>
          <dgm:dir/>
          <dgm:animOne val="branch"/>
          <dgm:animLvl val="lvl"/>
          <dgm:resizeHandles val="exact"/>
        </dgm:presLayoutVars>
      </dgm:prSet>
      <dgm:spPr/>
    </dgm:pt>
    <dgm:pt modelId="{637EEF38-A786-4168-8830-01A3E8E48D4F}" type="pres">
      <dgm:prSet presAssocID="{FC81068F-2B1C-4427-8200-5CBD00F35B57}" presName="root1" presStyleCnt="0"/>
      <dgm:spPr/>
    </dgm:pt>
    <dgm:pt modelId="{9A7D78E1-57C6-4F05-859D-FC9359343278}" type="pres">
      <dgm:prSet presAssocID="{FC81068F-2B1C-4427-8200-5CBD00F35B57}" presName="LevelOneTextNode" presStyleLbl="node0" presStyleIdx="0" presStyleCnt="1" custLinFactX="-74103" custLinFactNeighborX="-100000" custLinFactNeighborY="-2458">
        <dgm:presLayoutVars>
          <dgm:chPref val="3"/>
        </dgm:presLayoutVars>
      </dgm:prSet>
      <dgm:spPr/>
    </dgm:pt>
    <dgm:pt modelId="{E59619DC-5976-4D89-9B10-3A5642202E85}" type="pres">
      <dgm:prSet presAssocID="{FC81068F-2B1C-4427-8200-5CBD00F35B57}" presName="level2hierChild" presStyleCnt="0"/>
      <dgm:spPr/>
    </dgm:pt>
    <dgm:pt modelId="{06CDC8A1-28C6-4E03-A923-4C012A0BC28A}" type="pres">
      <dgm:prSet presAssocID="{6742BA4B-6FB7-4A73-9027-B4CEBF753ADB}" presName="conn2-1" presStyleLbl="parChTrans1D2" presStyleIdx="0" presStyleCnt="5"/>
      <dgm:spPr/>
    </dgm:pt>
    <dgm:pt modelId="{DE0C34E1-06EA-43A6-A607-A9853112CAF4}" type="pres">
      <dgm:prSet presAssocID="{6742BA4B-6FB7-4A73-9027-B4CEBF753ADB}" presName="connTx" presStyleLbl="parChTrans1D2" presStyleIdx="0" presStyleCnt="5"/>
      <dgm:spPr/>
    </dgm:pt>
    <dgm:pt modelId="{63C09D97-44B1-4546-8121-FF72724E4133}" type="pres">
      <dgm:prSet presAssocID="{81104E82-FE05-4C58-A5B3-15A30D5218B7}" presName="root2" presStyleCnt="0"/>
      <dgm:spPr/>
    </dgm:pt>
    <dgm:pt modelId="{E33D6EFA-934A-47C6-88E3-800A1D22CA56}" type="pres">
      <dgm:prSet presAssocID="{81104E82-FE05-4C58-A5B3-15A30D5218B7}" presName="LevelTwoTextNode" presStyleLbl="node2" presStyleIdx="0" presStyleCnt="5" custScaleX="181390">
        <dgm:presLayoutVars>
          <dgm:chPref val="3"/>
        </dgm:presLayoutVars>
      </dgm:prSet>
      <dgm:spPr/>
    </dgm:pt>
    <dgm:pt modelId="{E5312A90-BDCE-4EB8-96D7-AC47CD611CB2}" type="pres">
      <dgm:prSet presAssocID="{81104E82-FE05-4C58-A5B3-15A30D5218B7}" presName="level3hierChild" presStyleCnt="0"/>
      <dgm:spPr/>
    </dgm:pt>
    <dgm:pt modelId="{60BE9199-0268-4568-874B-B2D6F88EDC1D}" type="pres">
      <dgm:prSet presAssocID="{6070059F-36AC-448F-ABE7-EA51941ECB48}" presName="conn2-1" presStyleLbl="parChTrans1D2" presStyleIdx="1" presStyleCnt="5"/>
      <dgm:spPr/>
    </dgm:pt>
    <dgm:pt modelId="{647B6663-1F90-4A5A-BCE5-2EFF0DBF6267}" type="pres">
      <dgm:prSet presAssocID="{6070059F-36AC-448F-ABE7-EA51941ECB48}" presName="connTx" presStyleLbl="parChTrans1D2" presStyleIdx="1" presStyleCnt="5"/>
      <dgm:spPr/>
    </dgm:pt>
    <dgm:pt modelId="{1C6DD7F0-97D6-4891-BC2E-91082D019422}" type="pres">
      <dgm:prSet presAssocID="{C0AB88B2-578D-45F4-99DB-431F43F6C36F}" presName="root2" presStyleCnt="0"/>
      <dgm:spPr/>
    </dgm:pt>
    <dgm:pt modelId="{D2037E6A-EBD7-43A1-AFA7-783F775CD222}" type="pres">
      <dgm:prSet presAssocID="{C0AB88B2-578D-45F4-99DB-431F43F6C36F}" presName="LevelTwoTextNode" presStyleLbl="node2" presStyleIdx="1" presStyleCnt="5" custScaleX="191261">
        <dgm:presLayoutVars>
          <dgm:chPref val="3"/>
        </dgm:presLayoutVars>
      </dgm:prSet>
      <dgm:spPr/>
    </dgm:pt>
    <dgm:pt modelId="{6F51DE09-A341-4C2A-B3C1-BA382B3D9BB8}" type="pres">
      <dgm:prSet presAssocID="{C0AB88B2-578D-45F4-99DB-431F43F6C36F}" presName="level3hierChild" presStyleCnt="0"/>
      <dgm:spPr/>
    </dgm:pt>
    <dgm:pt modelId="{75554FEA-534F-4E9B-A2A6-9D0B4B0BB33F}" type="pres">
      <dgm:prSet presAssocID="{17CD6970-E139-4CC6-8A15-AA09D60E4ACC}" presName="conn2-1" presStyleLbl="parChTrans1D2" presStyleIdx="2" presStyleCnt="5"/>
      <dgm:spPr/>
    </dgm:pt>
    <dgm:pt modelId="{C8042B24-0C44-455F-8769-EE88A5F57AAD}" type="pres">
      <dgm:prSet presAssocID="{17CD6970-E139-4CC6-8A15-AA09D60E4ACC}" presName="connTx" presStyleLbl="parChTrans1D2" presStyleIdx="2" presStyleCnt="5"/>
      <dgm:spPr/>
    </dgm:pt>
    <dgm:pt modelId="{6706A6B4-B9A3-4807-8EDE-65272537305C}" type="pres">
      <dgm:prSet presAssocID="{31201574-ABC6-47A2-9FE1-3F877A8B8898}" presName="root2" presStyleCnt="0"/>
      <dgm:spPr/>
    </dgm:pt>
    <dgm:pt modelId="{B2A16C54-BC5E-49D3-9795-36D882AC4D49}" type="pres">
      <dgm:prSet presAssocID="{31201574-ABC6-47A2-9FE1-3F877A8B8898}" presName="LevelTwoTextNode" presStyleLbl="node2" presStyleIdx="2" presStyleCnt="5" custScaleX="186511">
        <dgm:presLayoutVars>
          <dgm:chPref val="3"/>
        </dgm:presLayoutVars>
      </dgm:prSet>
      <dgm:spPr/>
    </dgm:pt>
    <dgm:pt modelId="{C0A4B8CE-6B1E-4B4F-8E65-4F701F4A6CCA}" type="pres">
      <dgm:prSet presAssocID="{31201574-ABC6-47A2-9FE1-3F877A8B8898}" presName="level3hierChild" presStyleCnt="0"/>
      <dgm:spPr/>
    </dgm:pt>
    <dgm:pt modelId="{D12AA1FA-8D74-41B7-907F-56B980494DB7}" type="pres">
      <dgm:prSet presAssocID="{30FA9285-7DB6-40DF-8B45-B7D6ED0E9943}" presName="conn2-1" presStyleLbl="parChTrans1D2" presStyleIdx="3" presStyleCnt="5"/>
      <dgm:spPr/>
    </dgm:pt>
    <dgm:pt modelId="{A43274E0-C3F3-466A-8CEE-3A02BB075E76}" type="pres">
      <dgm:prSet presAssocID="{30FA9285-7DB6-40DF-8B45-B7D6ED0E9943}" presName="connTx" presStyleLbl="parChTrans1D2" presStyleIdx="3" presStyleCnt="5"/>
      <dgm:spPr/>
    </dgm:pt>
    <dgm:pt modelId="{EB8398D0-0815-41D0-A3BE-8180B33C4861}" type="pres">
      <dgm:prSet presAssocID="{7C082C6A-C74F-4C7F-97DB-0D8BB7AAE1DF}" presName="root2" presStyleCnt="0"/>
      <dgm:spPr/>
    </dgm:pt>
    <dgm:pt modelId="{1A4CE1B5-3E65-43FB-91E7-3377723668E5}" type="pres">
      <dgm:prSet presAssocID="{7C082C6A-C74F-4C7F-97DB-0D8BB7AAE1DF}" presName="LevelTwoTextNode" presStyleLbl="node2" presStyleIdx="3" presStyleCnt="5" custScaleX="184090">
        <dgm:presLayoutVars>
          <dgm:chPref val="3"/>
        </dgm:presLayoutVars>
      </dgm:prSet>
      <dgm:spPr/>
    </dgm:pt>
    <dgm:pt modelId="{A6BF15E0-9B6A-4C43-A6E8-DA2AD022EE0A}" type="pres">
      <dgm:prSet presAssocID="{7C082C6A-C74F-4C7F-97DB-0D8BB7AAE1DF}" presName="level3hierChild" presStyleCnt="0"/>
      <dgm:spPr/>
    </dgm:pt>
    <dgm:pt modelId="{DF464B5A-939D-4712-BD8D-8A35C84508A3}" type="pres">
      <dgm:prSet presAssocID="{1856F706-9A41-4C11-B5B7-B19EDDBF2E8B}" presName="conn2-1" presStyleLbl="parChTrans1D2" presStyleIdx="4" presStyleCnt="5"/>
      <dgm:spPr/>
    </dgm:pt>
    <dgm:pt modelId="{B34C96A8-7FC8-4A86-ADE0-80A678C67D71}" type="pres">
      <dgm:prSet presAssocID="{1856F706-9A41-4C11-B5B7-B19EDDBF2E8B}" presName="connTx" presStyleLbl="parChTrans1D2" presStyleIdx="4" presStyleCnt="5"/>
      <dgm:spPr/>
    </dgm:pt>
    <dgm:pt modelId="{426993F2-93D3-4E74-80EB-ED28FA997A53}" type="pres">
      <dgm:prSet presAssocID="{FCF749CF-3032-4AF2-BBE3-D0763FE524CC}" presName="root2" presStyleCnt="0"/>
      <dgm:spPr/>
    </dgm:pt>
    <dgm:pt modelId="{E1A90D27-608E-4B02-B4DA-94A0587A61C2}" type="pres">
      <dgm:prSet presAssocID="{FCF749CF-3032-4AF2-BBE3-D0763FE524CC}" presName="LevelTwoTextNode" presStyleLbl="node2" presStyleIdx="4" presStyleCnt="5" custScaleX="188840">
        <dgm:presLayoutVars>
          <dgm:chPref val="3"/>
        </dgm:presLayoutVars>
      </dgm:prSet>
      <dgm:spPr/>
    </dgm:pt>
    <dgm:pt modelId="{69CE5C73-A3DC-48BB-8962-3A9C7BE1AD48}" type="pres">
      <dgm:prSet presAssocID="{FCF749CF-3032-4AF2-BBE3-D0763FE524CC}" presName="level3hierChild" presStyleCnt="0"/>
      <dgm:spPr/>
    </dgm:pt>
  </dgm:ptLst>
  <dgm:cxnLst>
    <dgm:cxn modelId="{A6B5B301-6B00-474E-B95F-F123B366580F}" srcId="{FC81068F-2B1C-4427-8200-5CBD00F35B57}" destId="{C0AB88B2-578D-45F4-99DB-431F43F6C36F}" srcOrd="1" destOrd="0" parTransId="{6070059F-36AC-448F-ABE7-EA51941ECB48}" sibTransId="{20254553-D9DA-41A8-9D6F-ED5F493F2384}"/>
    <dgm:cxn modelId="{20A04D2A-03A0-4662-8AFD-E30D1C831F2D}" srcId="{FC81068F-2B1C-4427-8200-5CBD00F35B57}" destId="{31201574-ABC6-47A2-9FE1-3F877A8B8898}" srcOrd="2" destOrd="0" parTransId="{17CD6970-E139-4CC6-8A15-AA09D60E4ACC}" sibTransId="{E4B18145-C9D8-48C9-A270-A5BFCF7C76CE}"/>
    <dgm:cxn modelId="{43AE5734-283A-4132-92A2-9E3E03FC495F}" type="presOf" srcId="{3BBC89E6-09D2-46D9-853E-5DFA07ABA815}" destId="{E417D48C-5C27-45FD-AB9F-1B0FB7FF6F3C}" srcOrd="0" destOrd="0" presId="urn:microsoft.com/office/officeart/2008/layout/HorizontalMultiLevelHierarchy"/>
    <dgm:cxn modelId="{1FEA0A42-46C0-456C-B411-DF0BAE8257A9}" type="presOf" srcId="{6742BA4B-6FB7-4A73-9027-B4CEBF753ADB}" destId="{06CDC8A1-28C6-4E03-A923-4C012A0BC28A}" srcOrd="0" destOrd="0" presId="urn:microsoft.com/office/officeart/2008/layout/HorizontalMultiLevelHierarchy"/>
    <dgm:cxn modelId="{80209958-EB23-43BD-835B-B4FD47A455E7}" type="presOf" srcId="{31201574-ABC6-47A2-9FE1-3F877A8B8898}" destId="{B2A16C54-BC5E-49D3-9795-36D882AC4D49}" srcOrd="0" destOrd="0" presId="urn:microsoft.com/office/officeart/2008/layout/HorizontalMultiLevelHierarchy"/>
    <dgm:cxn modelId="{DB9F665D-E6AB-4080-B826-3F2882C85D28}" type="presOf" srcId="{6070059F-36AC-448F-ABE7-EA51941ECB48}" destId="{647B6663-1F90-4A5A-BCE5-2EFF0DBF6267}" srcOrd="1" destOrd="0" presId="urn:microsoft.com/office/officeart/2008/layout/HorizontalMultiLevelHierarchy"/>
    <dgm:cxn modelId="{2CDE8776-9086-4F39-99CD-BEB1474D5477}" type="presOf" srcId="{FCF749CF-3032-4AF2-BBE3-D0763FE524CC}" destId="{E1A90D27-608E-4B02-B4DA-94A0587A61C2}" srcOrd="0" destOrd="0" presId="urn:microsoft.com/office/officeart/2008/layout/HorizontalMultiLevelHierarchy"/>
    <dgm:cxn modelId="{A7087777-4888-40F3-99E0-60A54B21FA1B}" type="presOf" srcId="{C0AB88B2-578D-45F4-99DB-431F43F6C36F}" destId="{D2037E6A-EBD7-43A1-AFA7-783F775CD222}" srcOrd="0" destOrd="0" presId="urn:microsoft.com/office/officeart/2008/layout/HorizontalMultiLevelHierarchy"/>
    <dgm:cxn modelId="{FA63CA79-3F8B-49F3-A367-E80FCFB30142}" type="presOf" srcId="{7C082C6A-C74F-4C7F-97DB-0D8BB7AAE1DF}" destId="{1A4CE1B5-3E65-43FB-91E7-3377723668E5}" srcOrd="0" destOrd="0" presId="urn:microsoft.com/office/officeart/2008/layout/HorizontalMultiLevelHierarchy"/>
    <dgm:cxn modelId="{39C25C84-8E9B-476C-AA5C-87C15EB0DBD5}" type="presOf" srcId="{30FA9285-7DB6-40DF-8B45-B7D6ED0E9943}" destId="{D12AA1FA-8D74-41B7-907F-56B980494DB7}" srcOrd="0" destOrd="0" presId="urn:microsoft.com/office/officeart/2008/layout/HorizontalMultiLevelHierarchy"/>
    <dgm:cxn modelId="{44D0C38C-35CF-49AB-A7A6-AFB25F79F970}" type="presOf" srcId="{30FA9285-7DB6-40DF-8B45-B7D6ED0E9943}" destId="{A43274E0-C3F3-466A-8CEE-3A02BB075E76}" srcOrd="1" destOrd="0" presId="urn:microsoft.com/office/officeart/2008/layout/HorizontalMultiLevelHierarchy"/>
    <dgm:cxn modelId="{2968CAA5-E49C-4744-A5F4-5D387F7A0F8D}" srcId="{FC81068F-2B1C-4427-8200-5CBD00F35B57}" destId="{7C082C6A-C74F-4C7F-97DB-0D8BB7AAE1DF}" srcOrd="3" destOrd="0" parTransId="{30FA9285-7DB6-40DF-8B45-B7D6ED0E9943}" sibTransId="{EF212DFE-6B66-4315-9613-BD17D07E115F}"/>
    <dgm:cxn modelId="{2D7F43AA-1AEC-44CC-89DF-0F53F9A429CD}" type="presOf" srcId="{81104E82-FE05-4C58-A5B3-15A30D5218B7}" destId="{E33D6EFA-934A-47C6-88E3-800A1D22CA56}" srcOrd="0" destOrd="0" presId="urn:microsoft.com/office/officeart/2008/layout/HorizontalMultiLevelHierarchy"/>
    <dgm:cxn modelId="{A26021AB-FBDD-4786-B2A3-5656859E9074}" type="presOf" srcId="{FC81068F-2B1C-4427-8200-5CBD00F35B57}" destId="{9A7D78E1-57C6-4F05-859D-FC9359343278}" srcOrd="0" destOrd="0" presId="urn:microsoft.com/office/officeart/2008/layout/HorizontalMultiLevelHierarchy"/>
    <dgm:cxn modelId="{BA1C9BAE-7F45-46AA-87EF-219551F85C8C}" srcId="{3BBC89E6-09D2-46D9-853E-5DFA07ABA815}" destId="{FC81068F-2B1C-4427-8200-5CBD00F35B57}" srcOrd="0" destOrd="0" parTransId="{7AA527E4-FC10-4D38-97E6-54A7F42C96C7}" sibTransId="{F0AEB7B0-B211-4EC9-B581-60A09E8DC482}"/>
    <dgm:cxn modelId="{9C8584B5-CE46-4D84-8897-0D5A73FB3F0F}" type="presOf" srcId="{6742BA4B-6FB7-4A73-9027-B4CEBF753ADB}" destId="{DE0C34E1-06EA-43A6-A607-A9853112CAF4}" srcOrd="1" destOrd="0" presId="urn:microsoft.com/office/officeart/2008/layout/HorizontalMultiLevelHierarchy"/>
    <dgm:cxn modelId="{9137F3BA-A64A-48A5-8E48-7579429A73BF}" type="presOf" srcId="{17CD6970-E139-4CC6-8A15-AA09D60E4ACC}" destId="{75554FEA-534F-4E9B-A2A6-9D0B4B0BB33F}" srcOrd="0" destOrd="0" presId="urn:microsoft.com/office/officeart/2008/layout/HorizontalMultiLevelHierarchy"/>
    <dgm:cxn modelId="{7F3C59D3-187A-481F-96EA-551DB222BD4C}" type="presOf" srcId="{1856F706-9A41-4C11-B5B7-B19EDDBF2E8B}" destId="{DF464B5A-939D-4712-BD8D-8A35C84508A3}" srcOrd="0" destOrd="0" presId="urn:microsoft.com/office/officeart/2008/layout/HorizontalMultiLevelHierarchy"/>
    <dgm:cxn modelId="{F574DDE0-EF20-4937-B1DA-76BB670786AA}" srcId="{FC81068F-2B1C-4427-8200-5CBD00F35B57}" destId="{81104E82-FE05-4C58-A5B3-15A30D5218B7}" srcOrd="0" destOrd="0" parTransId="{6742BA4B-6FB7-4A73-9027-B4CEBF753ADB}" sibTransId="{1F0B956B-B71E-4D2D-8950-E3084BE46753}"/>
    <dgm:cxn modelId="{CE2540E1-E0AC-4370-A2C9-F9E5C19CA0F3}" type="presOf" srcId="{1856F706-9A41-4C11-B5B7-B19EDDBF2E8B}" destId="{B34C96A8-7FC8-4A86-ADE0-80A678C67D71}" srcOrd="1" destOrd="0" presId="urn:microsoft.com/office/officeart/2008/layout/HorizontalMultiLevelHierarchy"/>
    <dgm:cxn modelId="{17AAC4EB-1A65-4F3F-8745-68FB769F9300}" srcId="{FC81068F-2B1C-4427-8200-5CBD00F35B57}" destId="{FCF749CF-3032-4AF2-BBE3-D0763FE524CC}" srcOrd="4" destOrd="0" parTransId="{1856F706-9A41-4C11-B5B7-B19EDDBF2E8B}" sibTransId="{B007BFED-F5F6-4A03-8C77-39395C54CB6E}"/>
    <dgm:cxn modelId="{DD867AED-67DF-4D80-B2E6-D5C84585ADAF}" type="presOf" srcId="{17CD6970-E139-4CC6-8A15-AA09D60E4ACC}" destId="{C8042B24-0C44-455F-8769-EE88A5F57AAD}" srcOrd="1" destOrd="0" presId="urn:microsoft.com/office/officeart/2008/layout/HorizontalMultiLevelHierarchy"/>
    <dgm:cxn modelId="{1C34EFF1-E0CB-4D3A-8236-0DD532141839}" type="presOf" srcId="{6070059F-36AC-448F-ABE7-EA51941ECB48}" destId="{60BE9199-0268-4568-874B-B2D6F88EDC1D}" srcOrd="0" destOrd="0" presId="urn:microsoft.com/office/officeart/2008/layout/HorizontalMultiLevelHierarchy"/>
    <dgm:cxn modelId="{B4F54451-ED7F-4666-85E8-8D937C0181E5}" type="presParOf" srcId="{E417D48C-5C27-45FD-AB9F-1B0FB7FF6F3C}" destId="{637EEF38-A786-4168-8830-01A3E8E48D4F}" srcOrd="0" destOrd="0" presId="urn:microsoft.com/office/officeart/2008/layout/HorizontalMultiLevelHierarchy"/>
    <dgm:cxn modelId="{B5C00893-2388-4381-88C0-461529ECEE91}" type="presParOf" srcId="{637EEF38-A786-4168-8830-01A3E8E48D4F}" destId="{9A7D78E1-57C6-4F05-859D-FC9359343278}" srcOrd="0" destOrd="0" presId="urn:microsoft.com/office/officeart/2008/layout/HorizontalMultiLevelHierarchy"/>
    <dgm:cxn modelId="{470B9A68-9DF7-454B-A996-9C2FDE205D17}" type="presParOf" srcId="{637EEF38-A786-4168-8830-01A3E8E48D4F}" destId="{E59619DC-5976-4D89-9B10-3A5642202E85}" srcOrd="1" destOrd="0" presId="urn:microsoft.com/office/officeart/2008/layout/HorizontalMultiLevelHierarchy"/>
    <dgm:cxn modelId="{45B065EB-7EB8-41BD-B395-939F8966EA39}" type="presParOf" srcId="{E59619DC-5976-4D89-9B10-3A5642202E85}" destId="{06CDC8A1-28C6-4E03-A923-4C012A0BC28A}" srcOrd="0" destOrd="0" presId="urn:microsoft.com/office/officeart/2008/layout/HorizontalMultiLevelHierarchy"/>
    <dgm:cxn modelId="{150AD3CE-5D91-46D3-B8B9-65C47263AA3C}" type="presParOf" srcId="{06CDC8A1-28C6-4E03-A923-4C012A0BC28A}" destId="{DE0C34E1-06EA-43A6-A607-A9853112CAF4}" srcOrd="0" destOrd="0" presId="urn:microsoft.com/office/officeart/2008/layout/HorizontalMultiLevelHierarchy"/>
    <dgm:cxn modelId="{CA103139-C19D-42E4-A92A-934353F27C5A}" type="presParOf" srcId="{E59619DC-5976-4D89-9B10-3A5642202E85}" destId="{63C09D97-44B1-4546-8121-FF72724E4133}" srcOrd="1" destOrd="0" presId="urn:microsoft.com/office/officeart/2008/layout/HorizontalMultiLevelHierarchy"/>
    <dgm:cxn modelId="{AF3315BF-A476-4C1C-B3DD-AEB8210774B5}" type="presParOf" srcId="{63C09D97-44B1-4546-8121-FF72724E4133}" destId="{E33D6EFA-934A-47C6-88E3-800A1D22CA56}" srcOrd="0" destOrd="0" presId="urn:microsoft.com/office/officeart/2008/layout/HorizontalMultiLevelHierarchy"/>
    <dgm:cxn modelId="{F2A42A87-EF67-4E10-887E-480B1AF09471}" type="presParOf" srcId="{63C09D97-44B1-4546-8121-FF72724E4133}" destId="{E5312A90-BDCE-4EB8-96D7-AC47CD611CB2}" srcOrd="1" destOrd="0" presId="urn:microsoft.com/office/officeart/2008/layout/HorizontalMultiLevelHierarchy"/>
    <dgm:cxn modelId="{02599490-AC5B-4924-8F66-D74AA14923F4}" type="presParOf" srcId="{E59619DC-5976-4D89-9B10-3A5642202E85}" destId="{60BE9199-0268-4568-874B-B2D6F88EDC1D}" srcOrd="2" destOrd="0" presId="urn:microsoft.com/office/officeart/2008/layout/HorizontalMultiLevelHierarchy"/>
    <dgm:cxn modelId="{4CBA786A-4814-4F36-AB26-5811A0D965C1}" type="presParOf" srcId="{60BE9199-0268-4568-874B-B2D6F88EDC1D}" destId="{647B6663-1F90-4A5A-BCE5-2EFF0DBF6267}" srcOrd="0" destOrd="0" presId="urn:microsoft.com/office/officeart/2008/layout/HorizontalMultiLevelHierarchy"/>
    <dgm:cxn modelId="{0780BF70-3B82-4F92-A9D8-B97DB3496EB3}" type="presParOf" srcId="{E59619DC-5976-4D89-9B10-3A5642202E85}" destId="{1C6DD7F0-97D6-4891-BC2E-91082D019422}" srcOrd="3" destOrd="0" presId="urn:microsoft.com/office/officeart/2008/layout/HorizontalMultiLevelHierarchy"/>
    <dgm:cxn modelId="{AB8AA7DF-C071-4ED5-91CF-6762D2497629}" type="presParOf" srcId="{1C6DD7F0-97D6-4891-BC2E-91082D019422}" destId="{D2037E6A-EBD7-43A1-AFA7-783F775CD222}" srcOrd="0" destOrd="0" presId="urn:microsoft.com/office/officeart/2008/layout/HorizontalMultiLevelHierarchy"/>
    <dgm:cxn modelId="{26391719-DC1D-47CC-8B9C-9B9E4530EF46}" type="presParOf" srcId="{1C6DD7F0-97D6-4891-BC2E-91082D019422}" destId="{6F51DE09-A341-4C2A-B3C1-BA382B3D9BB8}" srcOrd="1" destOrd="0" presId="urn:microsoft.com/office/officeart/2008/layout/HorizontalMultiLevelHierarchy"/>
    <dgm:cxn modelId="{AF1FE3F5-05E5-4E0D-821A-8EBD3073F784}" type="presParOf" srcId="{E59619DC-5976-4D89-9B10-3A5642202E85}" destId="{75554FEA-534F-4E9B-A2A6-9D0B4B0BB33F}" srcOrd="4" destOrd="0" presId="urn:microsoft.com/office/officeart/2008/layout/HorizontalMultiLevelHierarchy"/>
    <dgm:cxn modelId="{B8902E89-BABE-4F18-92BE-06AC86624562}" type="presParOf" srcId="{75554FEA-534F-4E9B-A2A6-9D0B4B0BB33F}" destId="{C8042B24-0C44-455F-8769-EE88A5F57AAD}" srcOrd="0" destOrd="0" presId="urn:microsoft.com/office/officeart/2008/layout/HorizontalMultiLevelHierarchy"/>
    <dgm:cxn modelId="{1E816698-D56C-415C-A7D6-ADA3B753AACC}" type="presParOf" srcId="{E59619DC-5976-4D89-9B10-3A5642202E85}" destId="{6706A6B4-B9A3-4807-8EDE-65272537305C}" srcOrd="5" destOrd="0" presId="urn:microsoft.com/office/officeart/2008/layout/HorizontalMultiLevelHierarchy"/>
    <dgm:cxn modelId="{876995FA-28D2-4292-99C0-6D7006CBA475}" type="presParOf" srcId="{6706A6B4-B9A3-4807-8EDE-65272537305C}" destId="{B2A16C54-BC5E-49D3-9795-36D882AC4D49}" srcOrd="0" destOrd="0" presId="urn:microsoft.com/office/officeart/2008/layout/HorizontalMultiLevelHierarchy"/>
    <dgm:cxn modelId="{B2A32E81-17EC-4558-926B-A89FB9F13914}" type="presParOf" srcId="{6706A6B4-B9A3-4807-8EDE-65272537305C}" destId="{C0A4B8CE-6B1E-4B4F-8E65-4F701F4A6CCA}" srcOrd="1" destOrd="0" presId="urn:microsoft.com/office/officeart/2008/layout/HorizontalMultiLevelHierarchy"/>
    <dgm:cxn modelId="{AB5E4B70-DFEF-40B6-8F2C-68577654DB35}" type="presParOf" srcId="{E59619DC-5976-4D89-9B10-3A5642202E85}" destId="{D12AA1FA-8D74-41B7-907F-56B980494DB7}" srcOrd="6" destOrd="0" presId="urn:microsoft.com/office/officeart/2008/layout/HorizontalMultiLevelHierarchy"/>
    <dgm:cxn modelId="{0162422F-5F09-4DE9-ACAC-C6118041563B}" type="presParOf" srcId="{D12AA1FA-8D74-41B7-907F-56B980494DB7}" destId="{A43274E0-C3F3-466A-8CEE-3A02BB075E76}" srcOrd="0" destOrd="0" presId="urn:microsoft.com/office/officeart/2008/layout/HorizontalMultiLevelHierarchy"/>
    <dgm:cxn modelId="{F3003CA3-4B06-45FA-A80E-998B519D8FF5}" type="presParOf" srcId="{E59619DC-5976-4D89-9B10-3A5642202E85}" destId="{EB8398D0-0815-41D0-A3BE-8180B33C4861}" srcOrd="7" destOrd="0" presId="urn:microsoft.com/office/officeart/2008/layout/HorizontalMultiLevelHierarchy"/>
    <dgm:cxn modelId="{B40D911E-6E5B-4E52-BF68-D3D165318D9D}" type="presParOf" srcId="{EB8398D0-0815-41D0-A3BE-8180B33C4861}" destId="{1A4CE1B5-3E65-43FB-91E7-3377723668E5}" srcOrd="0" destOrd="0" presId="urn:microsoft.com/office/officeart/2008/layout/HorizontalMultiLevelHierarchy"/>
    <dgm:cxn modelId="{B61DDEFF-11B1-46C9-94FB-25829FDEA487}" type="presParOf" srcId="{EB8398D0-0815-41D0-A3BE-8180B33C4861}" destId="{A6BF15E0-9B6A-4C43-A6E8-DA2AD022EE0A}" srcOrd="1" destOrd="0" presId="urn:microsoft.com/office/officeart/2008/layout/HorizontalMultiLevelHierarchy"/>
    <dgm:cxn modelId="{176F8032-515D-47F7-83C9-D0736F465E92}" type="presParOf" srcId="{E59619DC-5976-4D89-9B10-3A5642202E85}" destId="{DF464B5A-939D-4712-BD8D-8A35C84508A3}" srcOrd="8" destOrd="0" presId="urn:microsoft.com/office/officeart/2008/layout/HorizontalMultiLevelHierarchy"/>
    <dgm:cxn modelId="{56D3F3AD-1B9E-42E6-9173-6CB1FF178EB2}" type="presParOf" srcId="{DF464B5A-939D-4712-BD8D-8A35C84508A3}" destId="{B34C96A8-7FC8-4A86-ADE0-80A678C67D71}" srcOrd="0" destOrd="0" presId="urn:microsoft.com/office/officeart/2008/layout/HorizontalMultiLevelHierarchy"/>
    <dgm:cxn modelId="{596560B6-475A-47A7-8268-E4D0732D06B8}" type="presParOf" srcId="{E59619DC-5976-4D89-9B10-3A5642202E85}" destId="{426993F2-93D3-4E74-80EB-ED28FA997A53}" srcOrd="9" destOrd="0" presId="urn:microsoft.com/office/officeart/2008/layout/HorizontalMultiLevelHierarchy"/>
    <dgm:cxn modelId="{D46D0FA9-EB02-41F0-BF59-DFC75D243423}" type="presParOf" srcId="{426993F2-93D3-4E74-80EB-ED28FA997A53}" destId="{E1A90D27-608E-4B02-B4DA-94A0587A61C2}" srcOrd="0" destOrd="0" presId="urn:microsoft.com/office/officeart/2008/layout/HorizontalMultiLevelHierarchy"/>
    <dgm:cxn modelId="{014A2F69-94F6-4E8E-9A36-7EA0CD696CF3}" type="presParOf" srcId="{426993F2-93D3-4E74-80EB-ED28FA997A53}" destId="{69CE5C73-A3DC-48BB-8962-3A9C7BE1AD48}"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BBC89E6-09D2-46D9-853E-5DFA07ABA815}" type="doc">
      <dgm:prSet loTypeId="urn:microsoft.com/office/officeart/2008/layout/HorizontalMultiLevelHierarchy" loCatId="hierarchy" qsTypeId="urn:microsoft.com/office/officeart/2005/8/quickstyle/simple1" qsCatId="simple" csTypeId="urn:microsoft.com/office/officeart/2005/8/colors/colorful5" csCatId="colorful" phldr="1"/>
      <dgm:spPr/>
      <dgm:t>
        <a:bodyPr/>
        <a:lstStyle/>
        <a:p>
          <a:endParaRPr lang="tr-TR"/>
        </a:p>
      </dgm:t>
    </dgm:pt>
    <dgm:pt modelId="{FC81068F-2B1C-4427-8200-5CBD00F35B57}">
      <dgm:prSet phldrT="[Metin]" custT="1">
        <dgm:style>
          <a:lnRef idx="1">
            <a:schemeClr val="accent3"/>
          </a:lnRef>
          <a:fillRef idx="2">
            <a:schemeClr val="accent3"/>
          </a:fillRef>
          <a:effectRef idx="1">
            <a:schemeClr val="accent3"/>
          </a:effectRef>
          <a:fontRef idx="minor">
            <a:schemeClr val="dk1"/>
          </a:fontRef>
        </dgm:style>
      </dgm:prSet>
      <dgm:spPr/>
      <dgm:t>
        <a:bodyPr/>
        <a:lstStyle/>
        <a:p>
          <a:r>
            <a:rPr lang="tr-TR" sz="4000" dirty="0">
              <a:latin typeface="Comic Sans MS" panose="030F0902030302020204" pitchFamily="66" charset="0"/>
            </a:rPr>
            <a:t>Etkinlikler </a:t>
          </a:r>
        </a:p>
      </dgm:t>
    </dgm:pt>
    <dgm:pt modelId="{7AA527E4-FC10-4D38-97E6-54A7F42C96C7}" type="parTrans" cxnId="{BA1C9BAE-7F45-46AA-87EF-219551F85C8C}">
      <dgm:prSet/>
      <dgm:spPr/>
      <dgm:t>
        <a:bodyPr/>
        <a:lstStyle/>
        <a:p>
          <a:endParaRPr lang="tr-TR"/>
        </a:p>
      </dgm:t>
    </dgm:pt>
    <dgm:pt modelId="{F0AEB7B0-B211-4EC9-B581-60A09E8DC482}" type="sibTrans" cxnId="{BA1C9BAE-7F45-46AA-87EF-219551F85C8C}">
      <dgm:prSet/>
      <dgm:spPr/>
      <dgm:t>
        <a:bodyPr/>
        <a:lstStyle/>
        <a:p>
          <a:endParaRPr lang="tr-TR"/>
        </a:p>
      </dgm:t>
    </dgm:pt>
    <dgm:pt modelId="{C0AB88B2-578D-45F4-99DB-431F43F6C36F}">
      <dgm:prSet phldrT="[Metin]" custT="1">
        <dgm:style>
          <a:lnRef idx="1">
            <a:schemeClr val="accent2"/>
          </a:lnRef>
          <a:fillRef idx="2">
            <a:schemeClr val="accent2"/>
          </a:fillRef>
          <a:effectRef idx="1">
            <a:schemeClr val="accent2"/>
          </a:effectRef>
          <a:fontRef idx="minor">
            <a:schemeClr val="dk1"/>
          </a:fontRef>
        </dgm:style>
      </dgm:prSet>
      <dgm:spPr/>
      <dgm:t>
        <a:bodyPr/>
        <a:lstStyle/>
        <a:p>
          <a:r>
            <a:rPr lang="tr-TR" sz="3200" dirty="0">
              <a:latin typeface="Comic Sans MS" panose="030F0902030302020204" pitchFamily="66" charset="0"/>
            </a:rPr>
            <a:t>Görmeden Nasıl</a:t>
          </a:r>
        </a:p>
      </dgm:t>
    </dgm:pt>
    <dgm:pt modelId="{6070059F-36AC-448F-ABE7-EA51941ECB48}" type="parTrans" cxnId="{A6B5B301-6B00-474E-B95F-F123B366580F}">
      <dgm:prSet/>
      <dgm:spPr/>
      <dgm:t>
        <a:bodyPr/>
        <a:lstStyle/>
        <a:p>
          <a:endParaRPr lang="tr-TR"/>
        </a:p>
      </dgm:t>
    </dgm:pt>
    <dgm:pt modelId="{20254553-D9DA-41A8-9D6F-ED5F493F2384}" type="sibTrans" cxnId="{A6B5B301-6B00-474E-B95F-F123B366580F}">
      <dgm:prSet/>
      <dgm:spPr/>
      <dgm:t>
        <a:bodyPr/>
        <a:lstStyle/>
        <a:p>
          <a:endParaRPr lang="tr-TR"/>
        </a:p>
      </dgm:t>
    </dgm:pt>
    <dgm:pt modelId="{31201574-ABC6-47A2-9FE1-3F877A8B8898}">
      <dgm:prSet phldrT="[Metin]" custT="1">
        <dgm:style>
          <a:lnRef idx="1">
            <a:schemeClr val="accent2"/>
          </a:lnRef>
          <a:fillRef idx="2">
            <a:schemeClr val="accent2"/>
          </a:fillRef>
          <a:effectRef idx="1">
            <a:schemeClr val="accent2"/>
          </a:effectRef>
          <a:fontRef idx="minor">
            <a:schemeClr val="dk1"/>
          </a:fontRef>
        </dgm:style>
      </dgm:prSet>
      <dgm:spPr/>
      <dgm:t>
        <a:bodyPr/>
        <a:lstStyle/>
        <a:p>
          <a:r>
            <a:rPr lang="tr-TR" sz="3200" dirty="0">
              <a:latin typeface="Comic Sans MS" panose="030F0902030302020204" pitchFamily="66" charset="0"/>
            </a:rPr>
            <a:t>Anlat Bakalım</a:t>
          </a:r>
        </a:p>
      </dgm:t>
    </dgm:pt>
    <dgm:pt modelId="{17CD6970-E139-4CC6-8A15-AA09D60E4ACC}" type="parTrans" cxnId="{20A04D2A-03A0-4662-8AFD-E30D1C831F2D}">
      <dgm:prSet/>
      <dgm:spPr/>
      <dgm:t>
        <a:bodyPr/>
        <a:lstStyle/>
        <a:p>
          <a:endParaRPr lang="tr-TR"/>
        </a:p>
      </dgm:t>
    </dgm:pt>
    <dgm:pt modelId="{E4B18145-C9D8-48C9-A270-A5BFCF7C76CE}" type="sibTrans" cxnId="{20A04D2A-03A0-4662-8AFD-E30D1C831F2D}">
      <dgm:prSet/>
      <dgm:spPr/>
      <dgm:t>
        <a:bodyPr/>
        <a:lstStyle/>
        <a:p>
          <a:endParaRPr lang="tr-TR"/>
        </a:p>
      </dgm:t>
    </dgm:pt>
    <dgm:pt modelId="{7C082C6A-C74F-4C7F-97DB-0D8BB7AAE1DF}">
      <dgm:prSet custT="1">
        <dgm:style>
          <a:lnRef idx="1">
            <a:schemeClr val="accent2"/>
          </a:lnRef>
          <a:fillRef idx="2">
            <a:schemeClr val="accent2"/>
          </a:fillRef>
          <a:effectRef idx="1">
            <a:schemeClr val="accent2"/>
          </a:effectRef>
          <a:fontRef idx="minor">
            <a:schemeClr val="dk1"/>
          </a:fontRef>
        </dgm:style>
      </dgm:prSet>
      <dgm:spPr/>
      <dgm:t>
        <a:bodyPr/>
        <a:lstStyle/>
        <a:p>
          <a:r>
            <a:rPr lang="tr-TR" sz="3200" dirty="0">
              <a:latin typeface="Comic Sans MS" panose="030F0902030302020204" pitchFamily="66" charset="0"/>
            </a:rPr>
            <a:t>Benim İçin Zor</a:t>
          </a:r>
        </a:p>
      </dgm:t>
    </dgm:pt>
    <dgm:pt modelId="{30FA9285-7DB6-40DF-8B45-B7D6ED0E9943}" type="parTrans" cxnId="{2968CAA5-E49C-4744-A5F4-5D387F7A0F8D}">
      <dgm:prSet/>
      <dgm:spPr/>
      <dgm:t>
        <a:bodyPr/>
        <a:lstStyle/>
        <a:p>
          <a:endParaRPr lang="tr-TR"/>
        </a:p>
      </dgm:t>
    </dgm:pt>
    <dgm:pt modelId="{EF212DFE-6B66-4315-9613-BD17D07E115F}" type="sibTrans" cxnId="{2968CAA5-E49C-4744-A5F4-5D387F7A0F8D}">
      <dgm:prSet/>
      <dgm:spPr/>
      <dgm:t>
        <a:bodyPr/>
        <a:lstStyle/>
        <a:p>
          <a:endParaRPr lang="tr-TR"/>
        </a:p>
      </dgm:t>
    </dgm:pt>
    <dgm:pt modelId="{FCF749CF-3032-4AF2-BBE3-D0763FE524CC}">
      <dgm:prSet custT="1">
        <dgm:style>
          <a:lnRef idx="1">
            <a:schemeClr val="accent2"/>
          </a:lnRef>
          <a:fillRef idx="2">
            <a:schemeClr val="accent2"/>
          </a:fillRef>
          <a:effectRef idx="1">
            <a:schemeClr val="accent2"/>
          </a:effectRef>
          <a:fontRef idx="minor">
            <a:schemeClr val="dk1"/>
          </a:fontRef>
        </dgm:style>
      </dgm:prSet>
      <dgm:spPr/>
      <dgm:t>
        <a:bodyPr/>
        <a:lstStyle/>
        <a:p>
          <a:r>
            <a:rPr lang="tr-TR" sz="3200" dirty="0">
              <a:latin typeface="Comic Sans MS" panose="030F0902030302020204" pitchFamily="66" charset="0"/>
            </a:rPr>
            <a:t>Seç Bakalım</a:t>
          </a:r>
        </a:p>
      </dgm:t>
    </dgm:pt>
    <dgm:pt modelId="{1856F706-9A41-4C11-B5B7-B19EDDBF2E8B}" type="parTrans" cxnId="{17AAC4EB-1A65-4F3F-8745-68FB769F9300}">
      <dgm:prSet/>
      <dgm:spPr/>
      <dgm:t>
        <a:bodyPr/>
        <a:lstStyle/>
        <a:p>
          <a:endParaRPr lang="tr-TR"/>
        </a:p>
      </dgm:t>
    </dgm:pt>
    <dgm:pt modelId="{B007BFED-F5F6-4A03-8C77-39395C54CB6E}" type="sibTrans" cxnId="{17AAC4EB-1A65-4F3F-8745-68FB769F9300}">
      <dgm:prSet/>
      <dgm:spPr/>
      <dgm:t>
        <a:bodyPr/>
        <a:lstStyle/>
        <a:p>
          <a:endParaRPr lang="tr-TR"/>
        </a:p>
      </dgm:t>
    </dgm:pt>
    <dgm:pt modelId="{6CC7EF4D-594C-4E5F-8C12-2E6DE9C44030}">
      <dgm:prSet custT="1">
        <dgm:style>
          <a:lnRef idx="1">
            <a:schemeClr val="accent2"/>
          </a:lnRef>
          <a:fillRef idx="2">
            <a:schemeClr val="accent2"/>
          </a:fillRef>
          <a:effectRef idx="1">
            <a:schemeClr val="accent2"/>
          </a:effectRef>
          <a:fontRef idx="minor">
            <a:schemeClr val="dk1"/>
          </a:fontRef>
        </dgm:style>
      </dgm:prSet>
      <dgm:spPr/>
      <dgm:t>
        <a:bodyPr/>
        <a:lstStyle/>
        <a:p>
          <a:r>
            <a:rPr lang="tr-TR" sz="3200" dirty="0">
              <a:latin typeface="Comic Sans MS" panose="030F0902030302020204" pitchFamily="66" charset="0"/>
            </a:rPr>
            <a:t>Bizim Köyümüz </a:t>
          </a:r>
        </a:p>
      </dgm:t>
    </dgm:pt>
    <dgm:pt modelId="{8D144D33-88BB-4A3A-8B31-2AFCE18D37AC}" type="parTrans" cxnId="{0D980525-0AF1-4D9B-9472-B3983CEB0051}">
      <dgm:prSet/>
      <dgm:spPr/>
      <dgm:t>
        <a:bodyPr/>
        <a:lstStyle/>
        <a:p>
          <a:endParaRPr lang="tr-TR"/>
        </a:p>
      </dgm:t>
    </dgm:pt>
    <dgm:pt modelId="{C124654F-4EFE-48B6-9CC0-B04FA8927A4C}" type="sibTrans" cxnId="{0D980525-0AF1-4D9B-9472-B3983CEB0051}">
      <dgm:prSet/>
      <dgm:spPr/>
      <dgm:t>
        <a:bodyPr/>
        <a:lstStyle/>
        <a:p>
          <a:endParaRPr lang="tr-TR"/>
        </a:p>
      </dgm:t>
    </dgm:pt>
    <dgm:pt modelId="{E417D48C-5C27-45FD-AB9F-1B0FB7FF6F3C}" type="pres">
      <dgm:prSet presAssocID="{3BBC89E6-09D2-46D9-853E-5DFA07ABA815}" presName="Name0" presStyleCnt="0">
        <dgm:presLayoutVars>
          <dgm:chPref val="1"/>
          <dgm:dir/>
          <dgm:animOne val="branch"/>
          <dgm:animLvl val="lvl"/>
          <dgm:resizeHandles val="exact"/>
        </dgm:presLayoutVars>
      </dgm:prSet>
      <dgm:spPr/>
    </dgm:pt>
    <dgm:pt modelId="{637EEF38-A786-4168-8830-01A3E8E48D4F}" type="pres">
      <dgm:prSet presAssocID="{FC81068F-2B1C-4427-8200-5CBD00F35B57}" presName="root1" presStyleCnt="0"/>
      <dgm:spPr/>
    </dgm:pt>
    <dgm:pt modelId="{9A7D78E1-57C6-4F05-859D-FC9359343278}" type="pres">
      <dgm:prSet presAssocID="{FC81068F-2B1C-4427-8200-5CBD00F35B57}" presName="LevelOneTextNode" presStyleLbl="node0" presStyleIdx="0" presStyleCnt="1" custLinFactX="-82197" custLinFactNeighborX="-100000" custLinFactNeighborY="-920">
        <dgm:presLayoutVars>
          <dgm:chPref val="3"/>
        </dgm:presLayoutVars>
      </dgm:prSet>
      <dgm:spPr/>
    </dgm:pt>
    <dgm:pt modelId="{E59619DC-5976-4D89-9B10-3A5642202E85}" type="pres">
      <dgm:prSet presAssocID="{FC81068F-2B1C-4427-8200-5CBD00F35B57}" presName="level2hierChild" presStyleCnt="0"/>
      <dgm:spPr/>
    </dgm:pt>
    <dgm:pt modelId="{60BE9199-0268-4568-874B-B2D6F88EDC1D}" type="pres">
      <dgm:prSet presAssocID="{6070059F-36AC-448F-ABE7-EA51941ECB48}" presName="conn2-1" presStyleLbl="parChTrans1D2" presStyleIdx="0" presStyleCnt="5"/>
      <dgm:spPr/>
    </dgm:pt>
    <dgm:pt modelId="{647B6663-1F90-4A5A-BCE5-2EFF0DBF6267}" type="pres">
      <dgm:prSet presAssocID="{6070059F-36AC-448F-ABE7-EA51941ECB48}" presName="connTx" presStyleLbl="parChTrans1D2" presStyleIdx="0" presStyleCnt="5"/>
      <dgm:spPr/>
    </dgm:pt>
    <dgm:pt modelId="{1C6DD7F0-97D6-4891-BC2E-91082D019422}" type="pres">
      <dgm:prSet presAssocID="{C0AB88B2-578D-45F4-99DB-431F43F6C36F}" presName="root2" presStyleCnt="0"/>
      <dgm:spPr/>
    </dgm:pt>
    <dgm:pt modelId="{D2037E6A-EBD7-43A1-AFA7-783F775CD222}" type="pres">
      <dgm:prSet presAssocID="{C0AB88B2-578D-45F4-99DB-431F43F6C36F}" presName="LevelTwoTextNode" presStyleLbl="node2" presStyleIdx="0" presStyleCnt="5" custScaleX="142091" custScaleY="110001" custLinFactNeighborY="-7808">
        <dgm:presLayoutVars>
          <dgm:chPref val="3"/>
        </dgm:presLayoutVars>
      </dgm:prSet>
      <dgm:spPr/>
    </dgm:pt>
    <dgm:pt modelId="{6F51DE09-A341-4C2A-B3C1-BA382B3D9BB8}" type="pres">
      <dgm:prSet presAssocID="{C0AB88B2-578D-45F4-99DB-431F43F6C36F}" presName="level3hierChild" presStyleCnt="0"/>
      <dgm:spPr/>
    </dgm:pt>
    <dgm:pt modelId="{75554FEA-534F-4E9B-A2A6-9D0B4B0BB33F}" type="pres">
      <dgm:prSet presAssocID="{17CD6970-E139-4CC6-8A15-AA09D60E4ACC}" presName="conn2-1" presStyleLbl="parChTrans1D2" presStyleIdx="1" presStyleCnt="5"/>
      <dgm:spPr/>
    </dgm:pt>
    <dgm:pt modelId="{C8042B24-0C44-455F-8769-EE88A5F57AAD}" type="pres">
      <dgm:prSet presAssocID="{17CD6970-E139-4CC6-8A15-AA09D60E4ACC}" presName="connTx" presStyleLbl="parChTrans1D2" presStyleIdx="1" presStyleCnt="5"/>
      <dgm:spPr/>
    </dgm:pt>
    <dgm:pt modelId="{6706A6B4-B9A3-4807-8EDE-65272537305C}" type="pres">
      <dgm:prSet presAssocID="{31201574-ABC6-47A2-9FE1-3F877A8B8898}" presName="root2" presStyleCnt="0"/>
      <dgm:spPr/>
    </dgm:pt>
    <dgm:pt modelId="{B2A16C54-BC5E-49D3-9795-36D882AC4D49}" type="pres">
      <dgm:prSet presAssocID="{31201574-ABC6-47A2-9FE1-3F877A8B8898}" presName="LevelTwoTextNode" presStyleLbl="node2" presStyleIdx="1" presStyleCnt="5" custScaleX="149448">
        <dgm:presLayoutVars>
          <dgm:chPref val="3"/>
        </dgm:presLayoutVars>
      </dgm:prSet>
      <dgm:spPr/>
    </dgm:pt>
    <dgm:pt modelId="{C0A4B8CE-6B1E-4B4F-8E65-4F701F4A6CCA}" type="pres">
      <dgm:prSet presAssocID="{31201574-ABC6-47A2-9FE1-3F877A8B8898}" presName="level3hierChild" presStyleCnt="0"/>
      <dgm:spPr/>
    </dgm:pt>
    <dgm:pt modelId="{D12AA1FA-8D74-41B7-907F-56B980494DB7}" type="pres">
      <dgm:prSet presAssocID="{30FA9285-7DB6-40DF-8B45-B7D6ED0E9943}" presName="conn2-1" presStyleLbl="parChTrans1D2" presStyleIdx="2" presStyleCnt="5"/>
      <dgm:spPr/>
    </dgm:pt>
    <dgm:pt modelId="{A43274E0-C3F3-466A-8CEE-3A02BB075E76}" type="pres">
      <dgm:prSet presAssocID="{30FA9285-7DB6-40DF-8B45-B7D6ED0E9943}" presName="connTx" presStyleLbl="parChTrans1D2" presStyleIdx="2" presStyleCnt="5"/>
      <dgm:spPr/>
    </dgm:pt>
    <dgm:pt modelId="{EB8398D0-0815-41D0-A3BE-8180B33C4861}" type="pres">
      <dgm:prSet presAssocID="{7C082C6A-C74F-4C7F-97DB-0D8BB7AAE1DF}" presName="root2" presStyleCnt="0"/>
      <dgm:spPr/>
    </dgm:pt>
    <dgm:pt modelId="{1A4CE1B5-3E65-43FB-91E7-3377723668E5}" type="pres">
      <dgm:prSet presAssocID="{7C082C6A-C74F-4C7F-97DB-0D8BB7AAE1DF}" presName="LevelTwoTextNode" presStyleLbl="node2" presStyleIdx="2" presStyleCnt="5" custScaleX="151962">
        <dgm:presLayoutVars>
          <dgm:chPref val="3"/>
        </dgm:presLayoutVars>
      </dgm:prSet>
      <dgm:spPr/>
    </dgm:pt>
    <dgm:pt modelId="{A6BF15E0-9B6A-4C43-A6E8-DA2AD022EE0A}" type="pres">
      <dgm:prSet presAssocID="{7C082C6A-C74F-4C7F-97DB-0D8BB7AAE1DF}" presName="level3hierChild" presStyleCnt="0"/>
      <dgm:spPr/>
    </dgm:pt>
    <dgm:pt modelId="{DF464B5A-939D-4712-BD8D-8A35C84508A3}" type="pres">
      <dgm:prSet presAssocID="{1856F706-9A41-4C11-B5B7-B19EDDBF2E8B}" presName="conn2-1" presStyleLbl="parChTrans1D2" presStyleIdx="3" presStyleCnt="5"/>
      <dgm:spPr/>
    </dgm:pt>
    <dgm:pt modelId="{B34C96A8-7FC8-4A86-ADE0-80A678C67D71}" type="pres">
      <dgm:prSet presAssocID="{1856F706-9A41-4C11-B5B7-B19EDDBF2E8B}" presName="connTx" presStyleLbl="parChTrans1D2" presStyleIdx="3" presStyleCnt="5"/>
      <dgm:spPr/>
    </dgm:pt>
    <dgm:pt modelId="{426993F2-93D3-4E74-80EB-ED28FA997A53}" type="pres">
      <dgm:prSet presAssocID="{FCF749CF-3032-4AF2-BBE3-D0763FE524CC}" presName="root2" presStyleCnt="0"/>
      <dgm:spPr/>
    </dgm:pt>
    <dgm:pt modelId="{E1A90D27-608E-4B02-B4DA-94A0587A61C2}" type="pres">
      <dgm:prSet presAssocID="{FCF749CF-3032-4AF2-BBE3-D0763FE524CC}" presName="LevelTwoTextNode" presStyleLbl="node2" presStyleIdx="3" presStyleCnt="5" custScaleX="144605">
        <dgm:presLayoutVars>
          <dgm:chPref val="3"/>
        </dgm:presLayoutVars>
      </dgm:prSet>
      <dgm:spPr/>
    </dgm:pt>
    <dgm:pt modelId="{69CE5C73-A3DC-48BB-8962-3A9C7BE1AD48}" type="pres">
      <dgm:prSet presAssocID="{FCF749CF-3032-4AF2-BBE3-D0763FE524CC}" presName="level3hierChild" presStyleCnt="0"/>
      <dgm:spPr/>
    </dgm:pt>
    <dgm:pt modelId="{F95F7471-4639-4491-8AD5-AEA9A762E576}" type="pres">
      <dgm:prSet presAssocID="{8D144D33-88BB-4A3A-8B31-2AFCE18D37AC}" presName="conn2-1" presStyleLbl="parChTrans1D2" presStyleIdx="4" presStyleCnt="5"/>
      <dgm:spPr/>
    </dgm:pt>
    <dgm:pt modelId="{B8320BBE-856C-476B-A430-F4E7BE222F78}" type="pres">
      <dgm:prSet presAssocID="{8D144D33-88BB-4A3A-8B31-2AFCE18D37AC}" presName="connTx" presStyleLbl="parChTrans1D2" presStyleIdx="4" presStyleCnt="5"/>
      <dgm:spPr/>
    </dgm:pt>
    <dgm:pt modelId="{BA305D52-3B69-4CAC-AF9E-1E931E88073B}" type="pres">
      <dgm:prSet presAssocID="{6CC7EF4D-594C-4E5F-8C12-2E6DE9C44030}" presName="root2" presStyleCnt="0"/>
      <dgm:spPr/>
    </dgm:pt>
    <dgm:pt modelId="{11051E2E-2226-4E3D-9E35-0738120E9C94}" type="pres">
      <dgm:prSet presAssocID="{6CC7EF4D-594C-4E5F-8C12-2E6DE9C44030}" presName="LevelTwoTextNode" presStyleLbl="node2" presStyleIdx="4" presStyleCnt="5" custScaleX="149541">
        <dgm:presLayoutVars>
          <dgm:chPref val="3"/>
        </dgm:presLayoutVars>
      </dgm:prSet>
      <dgm:spPr/>
    </dgm:pt>
    <dgm:pt modelId="{3013C541-7FA2-43B0-B8D9-0DE7C17AA72D}" type="pres">
      <dgm:prSet presAssocID="{6CC7EF4D-594C-4E5F-8C12-2E6DE9C44030}" presName="level3hierChild" presStyleCnt="0"/>
      <dgm:spPr/>
    </dgm:pt>
  </dgm:ptLst>
  <dgm:cxnLst>
    <dgm:cxn modelId="{A6B5B301-6B00-474E-B95F-F123B366580F}" srcId="{FC81068F-2B1C-4427-8200-5CBD00F35B57}" destId="{C0AB88B2-578D-45F4-99DB-431F43F6C36F}" srcOrd="0" destOrd="0" parTransId="{6070059F-36AC-448F-ABE7-EA51941ECB48}" sibTransId="{20254553-D9DA-41A8-9D6F-ED5F493F2384}"/>
    <dgm:cxn modelId="{15AB6D06-086D-42AF-8688-FD26C9747E93}" type="presOf" srcId="{1856F706-9A41-4C11-B5B7-B19EDDBF2E8B}" destId="{B34C96A8-7FC8-4A86-ADE0-80A678C67D71}" srcOrd="1" destOrd="0" presId="urn:microsoft.com/office/officeart/2008/layout/HorizontalMultiLevelHierarchy"/>
    <dgm:cxn modelId="{0D980525-0AF1-4D9B-9472-B3983CEB0051}" srcId="{FC81068F-2B1C-4427-8200-5CBD00F35B57}" destId="{6CC7EF4D-594C-4E5F-8C12-2E6DE9C44030}" srcOrd="4" destOrd="0" parTransId="{8D144D33-88BB-4A3A-8B31-2AFCE18D37AC}" sibTransId="{C124654F-4EFE-48B6-9CC0-B04FA8927A4C}"/>
    <dgm:cxn modelId="{A8322629-F5D8-4E4B-A62C-2D6FC81D6D38}" type="presOf" srcId="{C0AB88B2-578D-45F4-99DB-431F43F6C36F}" destId="{D2037E6A-EBD7-43A1-AFA7-783F775CD222}" srcOrd="0" destOrd="0" presId="urn:microsoft.com/office/officeart/2008/layout/HorizontalMultiLevelHierarchy"/>
    <dgm:cxn modelId="{20A04D2A-03A0-4662-8AFD-E30D1C831F2D}" srcId="{FC81068F-2B1C-4427-8200-5CBD00F35B57}" destId="{31201574-ABC6-47A2-9FE1-3F877A8B8898}" srcOrd="1" destOrd="0" parTransId="{17CD6970-E139-4CC6-8A15-AA09D60E4ACC}" sibTransId="{E4B18145-C9D8-48C9-A270-A5BFCF7C76CE}"/>
    <dgm:cxn modelId="{1B57802A-398D-4005-A71F-78826426F5CA}" type="presOf" srcId="{6070059F-36AC-448F-ABE7-EA51941ECB48}" destId="{60BE9199-0268-4568-874B-B2D6F88EDC1D}" srcOrd="0" destOrd="0" presId="urn:microsoft.com/office/officeart/2008/layout/HorizontalMultiLevelHierarchy"/>
    <dgm:cxn modelId="{1B3D6331-B013-4B34-987E-206B38A4B947}" type="presOf" srcId="{30FA9285-7DB6-40DF-8B45-B7D6ED0E9943}" destId="{A43274E0-C3F3-466A-8CEE-3A02BB075E76}" srcOrd="1" destOrd="0" presId="urn:microsoft.com/office/officeart/2008/layout/HorizontalMultiLevelHierarchy"/>
    <dgm:cxn modelId="{00F13E3E-C26B-452E-B3A7-C1DF6807AB15}" type="presOf" srcId="{31201574-ABC6-47A2-9FE1-3F877A8B8898}" destId="{B2A16C54-BC5E-49D3-9795-36D882AC4D49}" srcOrd="0" destOrd="0" presId="urn:microsoft.com/office/officeart/2008/layout/HorizontalMultiLevelHierarchy"/>
    <dgm:cxn modelId="{4027945D-0705-4805-8157-5069810BAF4D}" type="presOf" srcId="{8D144D33-88BB-4A3A-8B31-2AFCE18D37AC}" destId="{F95F7471-4639-4491-8AD5-AEA9A762E576}" srcOrd="0" destOrd="0" presId="urn:microsoft.com/office/officeart/2008/layout/HorizontalMultiLevelHierarchy"/>
    <dgm:cxn modelId="{68CAF363-0392-4D1D-A3BA-850BEAAC5F54}" type="presOf" srcId="{30FA9285-7DB6-40DF-8B45-B7D6ED0E9943}" destId="{D12AA1FA-8D74-41B7-907F-56B980494DB7}" srcOrd="0" destOrd="0" presId="urn:microsoft.com/office/officeart/2008/layout/HorizontalMultiLevelHierarchy"/>
    <dgm:cxn modelId="{39A05366-9803-4BF2-AD64-2AD47C24B3A5}" type="presOf" srcId="{17CD6970-E139-4CC6-8A15-AA09D60E4ACC}" destId="{C8042B24-0C44-455F-8769-EE88A5F57AAD}" srcOrd="1" destOrd="0" presId="urn:microsoft.com/office/officeart/2008/layout/HorizontalMultiLevelHierarchy"/>
    <dgm:cxn modelId="{495D4970-2E5B-4DFE-96CE-5D38D98D007C}" type="presOf" srcId="{1856F706-9A41-4C11-B5B7-B19EDDBF2E8B}" destId="{DF464B5A-939D-4712-BD8D-8A35C84508A3}" srcOrd="0" destOrd="0" presId="urn:microsoft.com/office/officeart/2008/layout/HorizontalMultiLevelHierarchy"/>
    <dgm:cxn modelId="{FE652577-3218-41F4-A145-DDCCB7B80E66}" type="presOf" srcId="{6070059F-36AC-448F-ABE7-EA51941ECB48}" destId="{647B6663-1F90-4A5A-BCE5-2EFF0DBF6267}" srcOrd="1" destOrd="0" presId="urn:microsoft.com/office/officeart/2008/layout/HorizontalMultiLevelHierarchy"/>
    <dgm:cxn modelId="{2968CAA5-E49C-4744-A5F4-5D387F7A0F8D}" srcId="{FC81068F-2B1C-4427-8200-5CBD00F35B57}" destId="{7C082C6A-C74F-4C7F-97DB-0D8BB7AAE1DF}" srcOrd="2" destOrd="0" parTransId="{30FA9285-7DB6-40DF-8B45-B7D6ED0E9943}" sibTransId="{EF212DFE-6B66-4315-9613-BD17D07E115F}"/>
    <dgm:cxn modelId="{BA1C9BAE-7F45-46AA-87EF-219551F85C8C}" srcId="{3BBC89E6-09D2-46D9-853E-5DFA07ABA815}" destId="{FC81068F-2B1C-4427-8200-5CBD00F35B57}" srcOrd="0" destOrd="0" parTransId="{7AA527E4-FC10-4D38-97E6-54A7F42C96C7}" sibTransId="{F0AEB7B0-B211-4EC9-B581-60A09E8DC482}"/>
    <dgm:cxn modelId="{1591BAB2-9B18-4A4A-8767-574AF8858696}" type="presOf" srcId="{FC81068F-2B1C-4427-8200-5CBD00F35B57}" destId="{9A7D78E1-57C6-4F05-859D-FC9359343278}" srcOrd="0" destOrd="0" presId="urn:microsoft.com/office/officeart/2008/layout/HorizontalMultiLevelHierarchy"/>
    <dgm:cxn modelId="{58078FC2-7009-4C5A-AA4E-EC8CB11DE7F4}" type="presOf" srcId="{8D144D33-88BB-4A3A-8B31-2AFCE18D37AC}" destId="{B8320BBE-856C-476B-A430-F4E7BE222F78}" srcOrd="1" destOrd="0" presId="urn:microsoft.com/office/officeart/2008/layout/HorizontalMultiLevelHierarchy"/>
    <dgm:cxn modelId="{CF61A9D4-CA94-41E3-A1CC-DE96A8C279C3}" type="presOf" srcId="{7C082C6A-C74F-4C7F-97DB-0D8BB7AAE1DF}" destId="{1A4CE1B5-3E65-43FB-91E7-3377723668E5}" srcOrd="0" destOrd="0" presId="urn:microsoft.com/office/officeart/2008/layout/HorizontalMultiLevelHierarchy"/>
    <dgm:cxn modelId="{F3051BE0-7D54-49A6-89EC-689E60292F4E}" type="presOf" srcId="{17CD6970-E139-4CC6-8A15-AA09D60E4ACC}" destId="{75554FEA-534F-4E9B-A2A6-9D0B4B0BB33F}" srcOrd="0" destOrd="0" presId="urn:microsoft.com/office/officeart/2008/layout/HorizontalMultiLevelHierarchy"/>
    <dgm:cxn modelId="{DC3824E3-99F6-47EA-A044-39530D1BAAB2}" type="presOf" srcId="{FCF749CF-3032-4AF2-BBE3-D0763FE524CC}" destId="{E1A90D27-608E-4B02-B4DA-94A0587A61C2}" srcOrd="0" destOrd="0" presId="urn:microsoft.com/office/officeart/2008/layout/HorizontalMultiLevelHierarchy"/>
    <dgm:cxn modelId="{17AAC4EB-1A65-4F3F-8745-68FB769F9300}" srcId="{FC81068F-2B1C-4427-8200-5CBD00F35B57}" destId="{FCF749CF-3032-4AF2-BBE3-D0763FE524CC}" srcOrd="3" destOrd="0" parTransId="{1856F706-9A41-4C11-B5B7-B19EDDBF2E8B}" sibTransId="{B007BFED-F5F6-4A03-8C77-39395C54CB6E}"/>
    <dgm:cxn modelId="{FBEC4FED-6323-4771-9894-3D87FE5B6BCE}" type="presOf" srcId="{6CC7EF4D-594C-4E5F-8C12-2E6DE9C44030}" destId="{11051E2E-2226-4E3D-9E35-0738120E9C94}" srcOrd="0" destOrd="0" presId="urn:microsoft.com/office/officeart/2008/layout/HorizontalMultiLevelHierarchy"/>
    <dgm:cxn modelId="{A489DFED-D63C-46BE-A540-B2ED49F65162}" type="presOf" srcId="{3BBC89E6-09D2-46D9-853E-5DFA07ABA815}" destId="{E417D48C-5C27-45FD-AB9F-1B0FB7FF6F3C}" srcOrd="0" destOrd="0" presId="urn:microsoft.com/office/officeart/2008/layout/HorizontalMultiLevelHierarchy"/>
    <dgm:cxn modelId="{C9CA6DDF-D42D-464B-B528-F5E75CC60EEC}" type="presParOf" srcId="{E417D48C-5C27-45FD-AB9F-1B0FB7FF6F3C}" destId="{637EEF38-A786-4168-8830-01A3E8E48D4F}" srcOrd="0" destOrd="0" presId="urn:microsoft.com/office/officeart/2008/layout/HorizontalMultiLevelHierarchy"/>
    <dgm:cxn modelId="{F51B4462-FEFA-4B06-9C9C-B76A7AD2CBF0}" type="presParOf" srcId="{637EEF38-A786-4168-8830-01A3E8E48D4F}" destId="{9A7D78E1-57C6-4F05-859D-FC9359343278}" srcOrd="0" destOrd="0" presId="urn:microsoft.com/office/officeart/2008/layout/HorizontalMultiLevelHierarchy"/>
    <dgm:cxn modelId="{D895B78C-EEDD-4D8F-9618-FD0A6B613086}" type="presParOf" srcId="{637EEF38-A786-4168-8830-01A3E8E48D4F}" destId="{E59619DC-5976-4D89-9B10-3A5642202E85}" srcOrd="1" destOrd="0" presId="urn:microsoft.com/office/officeart/2008/layout/HorizontalMultiLevelHierarchy"/>
    <dgm:cxn modelId="{2D4622D0-6062-4F26-9E6F-121DE362EECC}" type="presParOf" srcId="{E59619DC-5976-4D89-9B10-3A5642202E85}" destId="{60BE9199-0268-4568-874B-B2D6F88EDC1D}" srcOrd="0" destOrd="0" presId="urn:microsoft.com/office/officeart/2008/layout/HorizontalMultiLevelHierarchy"/>
    <dgm:cxn modelId="{28CCCE98-89AC-45D6-81B4-F23F975CE421}" type="presParOf" srcId="{60BE9199-0268-4568-874B-B2D6F88EDC1D}" destId="{647B6663-1F90-4A5A-BCE5-2EFF0DBF6267}" srcOrd="0" destOrd="0" presId="urn:microsoft.com/office/officeart/2008/layout/HorizontalMultiLevelHierarchy"/>
    <dgm:cxn modelId="{894CB384-0CBF-48A8-8B15-01756B7E3566}" type="presParOf" srcId="{E59619DC-5976-4D89-9B10-3A5642202E85}" destId="{1C6DD7F0-97D6-4891-BC2E-91082D019422}" srcOrd="1" destOrd="0" presId="urn:microsoft.com/office/officeart/2008/layout/HorizontalMultiLevelHierarchy"/>
    <dgm:cxn modelId="{81900F92-1CCA-4C35-B44D-5364CEA5D563}" type="presParOf" srcId="{1C6DD7F0-97D6-4891-BC2E-91082D019422}" destId="{D2037E6A-EBD7-43A1-AFA7-783F775CD222}" srcOrd="0" destOrd="0" presId="urn:microsoft.com/office/officeart/2008/layout/HorizontalMultiLevelHierarchy"/>
    <dgm:cxn modelId="{E4560AB1-43DB-42E2-8FB6-2AF277E9D995}" type="presParOf" srcId="{1C6DD7F0-97D6-4891-BC2E-91082D019422}" destId="{6F51DE09-A341-4C2A-B3C1-BA382B3D9BB8}" srcOrd="1" destOrd="0" presId="urn:microsoft.com/office/officeart/2008/layout/HorizontalMultiLevelHierarchy"/>
    <dgm:cxn modelId="{657FCA5C-6C41-4CF1-9E38-233592FDF697}" type="presParOf" srcId="{E59619DC-5976-4D89-9B10-3A5642202E85}" destId="{75554FEA-534F-4E9B-A2A6-9D0B4B0BB33F}" srcOrd="2" destOrd="0" presId="urn:microsoft.com/office/officeart/2008/layout/HorizontalMultiLevelHierarchy"/>
    <dgm:cxn modelId="{548222DB-2828-4AFC-B28E-B4495C2CD97F}" type="presParOf" srcId="{75554FEA-534F-4E9B-A2A6-9D0B4B0BB33F}" destId="{C8042B24-0C44-455F-8769-EE88A5F57AAD}" srcOrd="0" destOrd="0" presId="urn:microsoft.com/office/officeart/2008/layout/HorizontalMultiLevelHierarchy"/>
    <dgm:cxn modelId="{BC1AF067-C127-4375-8FA2-4FBFBAF2A279}" type="presParOf" srcId="{E59619DC-5976-4D89-9B10-3A5642202E85}" destId="{6706A6B4-B9A3-4807-8EDE-65272537305C}" srcOrd="3" destOrd="0" presId="urn:microsoft.com/office/officeart/2008/layout/HorizontalMultiLevelHierarchy"/>
    <dgm:cxn modelId="{19975E08-CECB-4AD2-8B8B-4BBD3F285D6A}" type="presParOf" srcId="{6706A6B4-B9A3-4807-8EDE-65272537305C}" destId="{B2A16C54-BC5E-49D3-9795-36D882AC4D49}" srcOrd="0" destOrd="0" presId="urn:microsoft.com/office/officeart/2008/layout/HorizontalMultiLevelHierarchy"/>
    <dgm:cxn modelId="{D3D21D73-ED0C-4615-A0B9-A11826417E7B}" type="presParOf" srcId="{6706A6B4-B9A3-4807-8EDE-65272537305C}" destId="{C0A4B8CE-6B1E-4B4F-8E65-4F701F4A6CCA}" srcOrd="1" destOrd="0" presId="urn:microsoft.com/office/officeart/2008/layout/HorizontalMultiLevelHierarchy"/>
    <dgm:cxn modelId="{8C379FC8-82D1-4986-B561-F53662D8D8F3}" type="presParOf" srcId="{E59619DC-5976-4D89-9B10-3A5642202E85}" destId="{D12AA1FA-8D74-41B7-907F-56B980494DB7}" srcOrd="4" destOrd="0" presId="urn:microsoft.com/office/officeart/2008/layout/HorizontalMultiLevelHierarchy"/>
    <dgm:cxn modelId="{F99129D0-5CCE-45F6-B3EC-98EA757A684F}" type="presParOf" srcId="{D12AA1FA-8D74-41B7-907F-56B980494DB7}" destId="{A43274E0-C3F3-466A-8CEE-3A02BB075E76}" srcOrd="0" destOrd="0" presId="urn:microsoft.com/office/officeart/2008/layout/HorizontalMultiLevelHierarchy"/>
    <dgm:cxn modelId="{3105D167-ACF9-45E1-AA7D-E7597BF2E4C3}" type="presParOf" srcId="{E59619DC-5976-4D89-9B10-3A5642202E85}" destId="{EB8398D0-0815-41D0-A3BE-8180B33C4861}" srcOrd="5" destOrd="0" presId="urn:microsoft.com/office/officeart/2008/layout/HorizontalMultiLevelHierarchy"/>
    <dgm:cxn modelId="{795D9557-367D-4CA5-85F1-24415E5C0655}" type="presParOf" srcId="{EB8398D0-0815-41D0-A3BE-8180B33C4861}" destId="{1A4CE1B5-3E65-43FB-91E7-3377723668E5}" srcOrd="0" destOrd="0" presId="urn:microsoft.com/office/officeart/2008/layout/HorizontalMultiLevelHierarchy"/>
    <dgm:cxn modelId="{82F18BF9-9360-4DA2-A4D8-F093A140B196}" type="presParOf" srcId="{EB8398D0-0815-41D0-A3BE-8180B33C4861}" destId="{A6BF15E0-9B6A-4C43-A6E8-DA2AD022EE0A}" srcOrd="1" destOrd="0" presId="urn:microsoft.com/office/officeart/2008/layout/HorizontalMultiLevelHierarchy"/>
    <dgm:cxn modelId="{BE44F45B-D8B7-4002-B592-8F478D78FCE9}" type="presParOf" srcId="{E59619DC-5976-4D89-9B10-3A5642202E85}" destId="{DF464B5A-939D-4712-BD8D-8A35C84508A3}" srcOrd="6" destOrd="0" presId="urn:microsoft.com/office/officeart/2008/layout/HorizontalMultiLevelHierarchy"/>
    <dgm:cxn modelId="{6430688F-5B62-4F4D-AFA8-F5307C13E684}" type="presParOf" srcId="{DF464B5A-939D-4712-BD8D-8A35C84508A3}" destId="{B34C96A8-7FC8-4A86-ADE0-80A678C67D71}" srcOrd="0" destOrd="0" presId="urn:microsoft.com/office/officeart/2008/layout/HorizontalMultiLevelHierarchy"/>
    <dgm:cxn modelId="{EF053872-F2FC-42E3-B24E-EAEE45D64218}" type="presParOf" srcId="{E59619DC-5976-4D89-9B10-3A5642202E85}" destId="{426993F2-93D3-4E74-80EB-ED28FA997A53}" srcOrd="7" destOrd="0" presId="urn:microsoft.com/office/officeart/2008/layout/HorizontalMultiLevelHierarchy"/>
    <dgm:cxn modelId="{B13BDD22-2807-4D98-B993-7547800BE2A3}" type="presParOf" srcId="{426993F2-93D3-4E74-80EB-ED28FA997A53}" destId="{E1A90D27-608E-4B02-B4DA-94A0587A61C2}" srcOrd="0" destOrd="0" presId="urn:microsoft.com/office/officeart/2008/layout/HorizontalMultiLevelHierarchy"/>
    <dgm:cxn modelId="{8D2DD0AE-7EE7-4E0A-9D0C-B92DAF5E43DF}" type="presParOf" srcId="{426993F2-93D3-4E74-80EB-ED28FA997A53}" destId="{69CE5C73-A3DC-48BB-8962-3A9C7BE1AD48}" srcOrd="1" destOrd="0" presId="urn:microsoft.com/office/officeart/2008/layout/HorizontalMultiLevelHierarchy"/>
    <dgm:cxn modelId="{BAF0C00C-FF3F-4D44-BAB8-8E45419E826A}" type="presParOf" srcId="{E59619DC-5976-4D89-9B10-3A5642202E85}" destId="{F95F7471-4639-4491-8AD5-AEA9A762E576}" srcOrd="8" destOrd="0" presId="urn:microsoft.com/office/officeart/2008/layout/HorizontalMultiLevelHierarchy"/>
    <dgm:cxn modelId="{2369481B-3611-4599-895E-04A33492A2CD}" type="presParOf" srcId="{F95F7471-4639-4491-8AD5-AEA9A762E576}" destId="{B8320BBE-856C-476B-A430-F4E7BE222F78}" srcOrd="0" destOrd="0" presId="urn:microsoft.com/office/officeart/2008/layout/HorizontalMultiLevelHierarchy"/>
    <dgm:cxn modelId="{DBC56D61-860E-4E02-A23E-007529A3E045}" type="presParOf" srcId="{E59619DC-5976-4D89-9B10-3A5642202E85}" destId="{BA305D52-3B69-4CAC-AF9E-1E931E88073B}" srcOrd="9" destOrd="0" presId="urn:microsoft.com/office/officeart/2008/layout/HorizontalMultiLevelHierarchy"/>
    <dgm:cxn modelId="{7C255405-FB23-4B0D-8B76-A987D5850861}" type="presParOf" srcId="{BA305D52-3B69-4CAC-AF9E-1E931E88073B}" destId="{11051E2E-2226-4E3D-9E35-0738120E9C94}" srcOrd="0" destOrd="0" presId="urn:microsoft.com/office/officeart/2008/layout/HorizontalMultiLevelHierarchy"/>
    <dgm:cxn modelId="{2CF7B26F-A2D8-4F7D-A051-29482FA8D440}" type="presParOf" srcId="{BA305D52-3B69-4CAC-AF9E-1E931E88073B}" destId="{3013C541-7FA2-43B0-B8D9-0DE7C17AA72D}"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0520BE9-7D1A-4A76-9B1A-328E094B916D}" type="doc">
      <dgm:prSet loTypeId="urn:microsoft.com/office/officeart/2005/8/layout/hProcess9" loCatId="process" qsTypeId="urn:microsoft.com/office/officeart/2005/8/quickstyle/simple4" qsCatId="simple" csTypeId="urn:microsoft.com/office/officeart/2005/8/colors/accent1_2" csCatId="accent1" phldr="1"/>
      <dgm:spPr/>
    </dgm:pt>
    <dgm:pt modelId="{6878B2A6-A0B5-44F5-B252-92CB0CCCCF63}">
      <dgm:prSet phldrT="[Metin]" custT="1">
        <dgm:style>
          <a:lnRef idx="1">
            <a:schemeClr val="accent5"/>
          </a:lnRef>
          <a:fillRef idx="2">
            <a:schemeClr val="accent5"/>
          </a:fillRef>
          <a:effectRef idx="1">
            <a:schemeClr val="accent5"/>
          </a:effectRef>
          <a:fontRef idx="minor">
            <a:schemeClr val="dk1"/>
          </a:fontRef>
        </dgm:style>
      </dgm:prSet>
      <dgm:spPr/>
      <dgm:t>
        <a:bodyPr/>
        <a:lstStyle/>
        <a:p>
          <a:r>
            <a:rPr lang="tr-TR" sz="2400" dirty="0">
              <a:latin typeface="Comic Sans MS" panose="030F0902030302020204" pitchFamily="66" charset="0"/>
            </a:rPr>
            <a:t>İki basamaklı yönerge takibi</a:t>
          </a:r>
        </a:p>
      </dgm:t>
    </dgm:pt>
    <dgm:pt modelId="{63A395D7-1577-4D2C-A977-512C17D0318F}" type="parTrans" cxnId="{604FC802-80A8-4DD7-8534-4AFBC243B491}">
      <dgm:prSet/>
      <dgm:spPr/>
      <dgm:t>
        <a:bodyPr/>
        <a:lstStyle/>
        <a:p>
          <a:endParaRPr lang="tr-TR"/>
        </a:p>
      </dgm:t>
    </dgm:pt>
    <dgm:pt modelId="{42723EB5-5504-44AB-A432-D5B5A4D701F4}" type="sibTrans" cxnId="{604FC802-80A8-4DD7-8534-4AFBC243B491}">
      <dgm:prSet/>
      <dgm:spPr/>
      <dgm:t>
        <a:bodyPr/>
        <a:lstStyle/>
        <a:p>
          <a:endParaRPr lang="tr-TR"/>
        </a:p>
      </dgm:t>
    </dgm:pt>
    <dgm:pt modelId="{0F9654E7-C287-4B32-B362-ADFA67B0C4FA}">
      <dgm:prSet phldrT="[Metin]" custT="1">
        <dgm:style>
          <a:lnRef idx="1">
            <a:schemeClr val="accent5"/>
          </a:lnRef>
          <a:fillRef idx="2">
            <a:schemeClr val="accent5"/>
          </a:fillRef>
          <a:effectRef idx="1">
            <a:schemeClr val="accent5"/>
          </a:effectRef>
          <a:fontRef idx="minor">
            <a:schemeClr val="dk1"/>
          </a:fontRef>
        </dgm:style>
      </dgm:prSet>
      <dgm:spPr/>
      <dgm:t>
        <a:bodyPr/>
        <a:lstStyle/>
        <a:p>
          <a:r>
            <a:rPr lang="tr-TR" sz="2400" dirty="0">
              <a:latin typeface="Comic Sans MS" panose="030F0902030302020204" pitchFamily="66" charset="0"/>
            </a:rPr>
            <a:t>Parmak kaldırarak etkinliklere katılma</a:t>
          </a:r>
        </a:p>
      </dgm:t>
    </dgm:pt>
    <dgm:pt modelId="{76E48ACF-E713-4BBA-A1EE-5A91AAF4DDFB}" type="parTrans" cxnId="{F68E4B24-1EBB-4AB9-9B05-5A7D6F83EDC2}">
      <dgm:prSet/>
      <dgm:spPr/>
      <dgm:t>
        <a:bodyPr/>
        <a:lstStyle/>
        <a:p>
          <a:endParaRPr lang="tr-TR"/>
        </a:p>
      </dgm:t>
    </dgm:pt>
    <dgm:pt modelId="{B01502A0-A316-4799-B3CA-CA3D3D4128B4}" type="sibTrans" cxnId="{F68E4B24-1EBB-4AB9-9B05-5A7D6F83EDC2}">
      <dgm:prSet/>
      <dgm:spPr/>
      <dgm:t>
        <a:bodyPr/>
        <a:lstStyle/>
        <a:p>
          <a:endParaRPr lang="tr-TR"/>
        </a:p>
      </dgm:t>
    </dgm:pt>
    <dgm:pt modelId="{165E433B-16D7-4D8F-963A-08172EFADD8F}">
      <dgm:prSet phldrT="[Metin]" custT="1">
        <dgm:style>
          <a:lnRef idx="1">
            <a:schemeClr val="accent5"/>
          </a:lnRef>
          <a:fillRef idx="2">
            <a:schemeClr val="accent5"/>
          </a:fillRef>
          <a:effectRef idx="1">
            <a:schemeClr val="accent5"/>
          </a:effectRef>
          <a:fontRef idx="minor">
            <a:schemeClr val="dk1"/>
          </a:fontRef>
        </dgm:style>
      </dgm:prSet>
      <dgm:spPr/>
      <dgm:t>
        <a:bodyPr/>
        <a:lstStyle/>
        <a:p>
          <a:r>
            <a:rPr lang="tr-TR" sz="2400" dirty="0">
              <a:latin typeface="Comic Sans MS" panose="030F0902030302020204" pitchFamily="66" charset="0"/>
            </a:rPr>
            <a:t>«-mı istiyorsun?» sorusuna başıyla cevap verme</a:t>
          </a:r>
        </a:p>
      </dgm:t>
    </dgm:pt>
    <dgm:pt modelId="{B9D32B41-A0A3-498C-A1F0-82075E0A7F62}" type="parTrans" cxnId="{A7B6192C-65B9-493E-804A-718BAF7372C1}">
      <dgm:prSet/>
      <dgm:spPr/>
      <dgm:t>
        <a:bodyPr/>
        <a:lstStyle/>
        <a:p>
          <a:endParaRPr lang="tr-TR"/>
        </a:p>
      </dgm:t>
    </dgm:pt>
    <dgm:pt modelId="{6921C9DA-1ABF-42C2-A8B2-E1D4C48BFAF5}" type="sibTrans" cxnId="{A7B6192C-65B9-493E-804A-718BAF7372C1}">
      <dgm:prSet/>
      <dgm:spPr/>
      <dgm:t>
        <a:bodyPr/>
        <a:lstStyle/>
        <a:p>
          <a:endParaRPr lang="tr-TR"/>
        </a:p>
      </dgm:t>
    </dgm:pt>
    <dgm:pt modelId="{16B99D03-A9B4-4EA5-8B20-A657E1CF523B}" type="pres">
      <dgm:prSet presAssocID="{50520BE9-7D1A-4A76-9B1A-328E094B916D}" presName="CompostProcess" presStyleCnt="0">
        <dgm:presLayoutVars>
          <dgm:dir/>
          <dgm:resizeHandles val="exact"/>
        </dgm:presLayoutVars>
      </dgm:prSet>
      <dgm:spPr/>
    </dgm:pt>
    <dgm:pt modelId="{33C448B2-29DE-4BBD-BA0B-72DAD9F5A46F}" type="pres">
      <dgm:prSet presAssocID="{50520BE9-7D1A-4A76-9B1A-328E094B916D}" presName="arrow" presStyleLbl="bgShp" presStyleIdx="0" presStyleCnt="1"/>
      <dgm:spPr/>
    </dgm:pt>
    <dgm:pt modelId="{B0D1A41A-5924-4857-9EE6-F4C89C99137D}" type="pres">
      <dgm:prSet presAssocID="{50520BE9-7D1A-4A76-9B1A-328E094B916D}" presName="linearProcess" presStyleCnt="0"/>
      <dgm:spPr/>
    </dgm:pt>
    <dgm:pt modelId="{75E34B1E-B51A-4C33-AA37-A1C8A791455C}" type="pres">
      <dgm:prSet presAssocID="{6878B2A6-A0B5-44F5-B252-92CB0CCCCF63}" presName="textNode" presStyleLbl="node1" presStyleIdx="0" presStyleCnt="3">
        <dgm:presLayoutVars>
          <dgm:bulletEnabled val="1"/>
        </dgm:presLayoutVars>
      </dgm:prSet>
      <dgm:spPr/>
    </dgm:pt>
    <dgm:pt modelId="{2A92A9BF-8B9F-414A-A307-466C3C2EC3E4}" type="pres">
      <dgm:prSet presAssocID="{42723EB5-5504-44AB-A432-D5B5A4D701F4}" presName="sibTrans" presStyleCnt="0"/>
      <dgm:spPr/>
    </dgm:pt>
    <dgm:pt modelId="{A9286BB8-B2E5-4996-86F7-510628AC193F}" type="pres">
      <dgm:prSet presAssocID="{0F9654E7-C287-4B32-B362-ADFA67B0C4FA}" presName="textNode" presStyleLbl="node1" presStyleIdx="1" presStyleCnt="3">
        <dgm:presLayoutVars>
          <dgm:bulletEnabled val="1"/>
        </dgm:presLayoutVars>
      </dgm:prSet>
      <dgm:spPr/>
    </dgm:pt>
    <dgm:pt modelId="{B1A7921C-1D1C-459F-9929-1AD024BEDA71}" type="pres">
      <dgm:prSet presAssocID="{B01502A0-A316-4799-B3CA-CA3D3D4128B4}" presName="sibTrans" presStyleCnt="0"/>
      <dgm:spPr/>
    </dgm:pt>
    <dgm:pt modelId="{2095CC96-D6FD-4051-9CF5-EA14877BFF61}" type="pres">
      <dgm:prSet presAssocID="{165E433B-16D7-4D8F-963A-08172EFADD8F}" presName="textNode" presStyleLbl="node1" presStyleIdx="2" presStyleCnt="3">
        <dgm:presLayoutVars>
          <dgm:bulletEnabled val="1"/>
        </dgm:presLayoutVars>
      </dgm:prSet>
      <dgm:spPr/>
    </dgm:pt>
  </dgm:ptLst>
  <dgm:cxnLst>
    <dgm:cxn modelId="{604FC802-80A8-4DD7-8534-4AFBC243B491}" srcId="{50520BE9-7D1A-4A76-9B1A-328E094B916D}" destId="{6878B2A6-A0B5-44F5-B252-92CB0CCCCF63}" srcOrd="0" destOrd="0" parTransId="{63A395D7-1577-4D2C-A977-512C17D0318F}" sibTransId="{42723EB5-5504-44AB-A432-D5B5A4D701F4}"/>
    <dgm:cxn modelId="{F68E4B24-1EBB-4AB9-9B05-5A7D6F83EDC2}" srcId="{50520BE9-7D1A-4A76-9B1A-328E094B916D}" destId="{0F9654E7-C287-4B32-B362-ADFA67B0C4FA}" srcOrd="1" destOrd="0" parTransId="{76E48ACF-E713-4BBA-A1EE-5A91AAF4DDFB}" sibTransId="{B01502A0-A316-4799-B3CA-CA3D3D4128B4}"/>
    <dgm:cxn modelId="{AE52BB28-F3BD-484C-8E4D-3A47AB8F6CDF}" type="presOf" srcId="{6878B2A6-A0B5-44F5-B252-92CB0CCCCF63}" destId="{75E34B1E-B51A-4C33-AA37-A1C8A791455C}" srcOrd="0" destOrd="0" presId="urn:microsoft.com/office/officeart/2005/8/layout/hProcess9"/>
    <dgm:cxn modelId="{A7B6192C-65B9-493E-804A-718BAF7372C1}" srcId="{50520BE9-7D1A-4A76-9B1A-328E094B916D}" destId="{165E433B-16D7-4D8F-963A-08172EFADD8F}" srcOrd="2" destOrd="0" parTransId="{B9D32B41-A0A3-498C-A1F0-82075E0A7F62}" sibTransId="{6921C9DA-1ABF-42C2-A8B2-E1D4C48BFAF5}"/>
    <dgm:cxn modelId="{3D748245-6DA1-4FCD-8D3E-205145B35CEA}" type="presOf" srcId="{0F9654E7-C287-4B32-B362-ADFA67B0C4FA}" destId="{A9286BB8-B2E5-4996-86F7-510628AC193F}" srcOrd="0" destOrd="0" presId="urn:microsoft.com/office/officeart/2005/8/layout/hProcess9"/>
    <dgm:cxn modelId="{92D1148C-511A-47E5-8F54-A904FC6C61E8}" type="presOf" srcId="{165E433B-16D7-4D8F-963A-08172EFADD8F}" destId="{2095CC96-D6FD-4051-9CF5-EA14877BFF61}" srcOrd="0" destOrd="0" presId="urn:microsoft.com/office/officeart/2005/8/layout/hProcess9"/>
    <dgm:cxn modelId="{B0EA24AB-93EA-4CDB-9B6A-773FF020A146}" type="presOf" srcId="{50520BE9-7D1A-4A76-9B1A-328E094B916D}" destId="{16B99D03-A9B4-4EA5-8B20-A657E1CF523B}" srcOrd="0" destOrd="0" presId="urn:microsoft.com/office/officeart/2005/8/layout/hProcess9"/>
    <dgm:cxn modelId="{27AB89D0-E33D-4A23-9834-A574672EF9FE}" type="presParOf" srcId="{16B99D03-A9B4-4EA5-8B20-A657E1CF523B}" destId="{33C448B2-29DE-4BBD-BA0B-72DAD9F5A46F}" srcOrd="0" destOrd="0" presId="urn:microsoft.com/office/officeart/2005/8/layout/hProcess9"/>
    <dgm:cxn modelId="{EE93D5A4-9694-449D-8A64-FCD18CB2909C}" type="presParOf" srcId="{16B99D03-A9B4-4EA5-8B20-A657E1CF523B}" destId="{B0D1A41A-5924-4857-9EE6-F4C89C99137D}" srcOrd="1" destOrd="0" presId="urn:microsoft.com/office/officeart/2005/8/layout/hProcess9"/>
    <dgm:cxn modelId="{FE433F8D-5398-4310-90C7-B1C663C72E89}" type="presParOf" srcId="{B0D1A41A-5924-4857-9EE6-F4C89C99137D}" destId="{75E34B1E-B51A-4C33-AA37-A1C8A791455C}" srcOrd="0" destOrd="0" presId="urn:microsoft.com/office/officeart/2005/8/layout/hProcess9"/>
    <dgm:cxn modelId="{7DE6D01D-7B37-4E81-AC09-2B45EB5CABA9}" type="presParOf" srcId="{B0D1A41A-5924-4857-9EE6-F4C89C99137D}" destId="{2A92A9BF-8B9F-414A-A307-466C3C2EC3E4}" srcOrd="1" destOrd="0" presId="urn:microsoft.com/office/officeart/2005/8/layout/hProcess9"/>
    <dgm:cxn modelId="{1C13BEAF-655F-4728-B8FC-D455F20ECB5F}" type="presParOf" srcId="{B0D1A41A-5924-4857-9EE6-F4C89C99137D}" destId="{A9286BB8-B2E5-4996-86F7-510628AC193F}" srcOrd="2" destOrd="0" presId="urn:microsoft.com/office/officeart/2005/8/layout/hProcess9"/>
    <dgm:cxn modelId="{D26BE365-20A5-4583-8346-7BEC08BAB673}" type="presParOf" srcId="{B0D1A41A-5924-4857-9EE6-F4C89C99137D}" destId="{B1A7921C-1D1C-459F-9929-1AD024BEDA71}" srcOrd="3" destOrd="0" presId="urn:microsoft.com/office/officeart/2005/8/layout/hProcess9"/>
    <dgm:cxn modelId="{AA6821B1-B8DC-4387-A068-A9EECE03216E}" type="presParOf" srcId="{B0D1A41A-5924-4857-9EE6-F4C89C99137D}" destId="{2095CC96-D6FD-4051-9CF5-EA14877BFF61}"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D395C39-B880-4AC8-A125-8F47B0BB5571}" type="doc">
      <dgm:prSet loTypeId="urn:microsoft.com/office/officeart/2009/3/layout/CircleRelationship" loCatId="relationship" qsTypeId="urn:microsoft.com/office/officeart/2005/8/quickstyle/3d7" qsCatId="3D" csTypeId="urn:microsoft.com/office/officeart/2005/8/colors/colorful4" csCatId="colorful" phldr="1"/>
      <dgm:spPr/>
      <dgm:t>
        <a:bodyPr/>
        <a:lstStyle/>
        <a:p>
          <a:endParaRPr lang="tr-TR"/>
        </a:p>
      </dgm:t>
    </dgm:pt>
    <dgm:pt modelId="{FCD2BB63-1F66-44A4-A155-3395BC163BC8}">
      <dgm:prSet phldrT="[Metin]"/>
      <dgm:spPr/>
      <dgm:t>
        <a:bodyPr/>
        <a:lstStyle/>
        <a:p>
          <a:r>
            <a:rPr lang="tr-TR" b="1" dirty="0">
              <a:latin typeface="Comic Sans MS" panose="030F0702030302020204" pitchFamily="66" charset="0"/>
            </a:rPr>
            <a:t>Dersle ilgili Sorular</a:t>
          </a:r>
        </a:p>
      </dgm:t>
    </dgm:pt>
    <dgm:pt modelId="{75911DF6-45EE-4FBA-8F87-5BA6EA2BCA39}" type="parTrans" cxnId="{28EC0AC5-BBDF-4434-9F3C-359D960B2F52}">
      <dgm:prSet/>
      <dgm:spPr/>
      <dgm:t>
        <a:bodyPr/>
        <a:lstStyle/>
        <a:p>
          <a:endParaRPr lang="tr-TR" b="1">
            <a:latin typeface="Comic Sans MS" panose="030F0702030302020204" pitchFamily="66" charset="0"/>
          </a:endParaRPr>
        </a:p>
      </dgm:t>
    </dgm:pt>
    <dgm:pt modelId="{4E947EA9-A629-4CD1-88C9-A755F0E2E7CE}" type="sibTrans" cxnId="{28EC0AC5-BBDF-4434-9F3C-359D960B2F52}">
      <dgm:prSet/>
      <dgm:spPr/>
      <dgm:t>
        <a:bodyPr/>
        <a:lstStyle/>
        <a:p>
          <a:endParaRPr lang="tr-TR" b="1">
            <a:latin typeface="Comic Sans MS" panose="030F0702030302020204" pitchFamily="66" charset="0"/>
          </a:endParaRPr>
        </a:p>
      </dgm:t>
    </dgm:pt>
    <dgm:pt modelId="{19B3EF7F-0EF1-42F2-B178-CAD3BC61B004}">
      <dgm:prSet phldrT="[Metin]" phldr="1"/>
      <dgm:spPr/>
      <dgm:t>
        <a:bodyPr/>
        <a:lstStyle/>
        <a:p>
          <a:endParaRPr lang="tr-TR" b="1">
            <a:latin typeface="Comic Sans MS" panose="030F0702030302020204" pitchFamily="66" charset="0"/>
          </a:endParaRPr>
        </a:p>
      </dgm:t>
    </dgm:pt>
    <dgm:pt modelId="{5A71E772-7A61-4FBF-A37E-4146B6D1C465}" type="parTrans" cxnId="{36EAC59A-4EBF-4395-B727-8A1C8ED646DD}">
      <dgm:prSet/>
      <dgm:spPr/>
      <dgm:t>
        <a:bodyPr/>
        <a:lstStyle/>
        <a:p>
          <a:endParaRPr lang="tr-TR" b="1">
            <a:latin typeface="Comic Sans MS" panose="030F0702030302020204" pitchFamily="66" charset="0"/>
          </a:endParaRPr>
        </a:p>
      </dgm:t>
    </dgm:pt>
    <dgm:pt modelId="{60AA80E3-00D3-4D07-B49C-2194C8451B41}" type="sibTrans" cxnId="{36EAC59A-4EBF-4395-B727-8A1C8ED646DD}">
      <dgm:prSet/>
      <dgm:spPr/>
      <dgm:t>
        <a:bodyPr/>
        <a:lstStyle/>
        <a:p>
          <a:endParaRPr lang="tr-TR" b="1">
            <a:latin typeface="Comic Sans MS" panose="030F0702030302020204" pitchFamily="66" charset="0"/>
          </a:endParaRPr>
        </a:p>
      </dgm:t>
    </dgm:pt>
    <dgm:pt modelId="{C086F281-5326-4221-B366-21A9B95AAA0D}">
      <dgm:prSet phldrT="[Metin]" phldr="1"/>
      <dgm:spPr/>
      <dgm:t>
        <a:bodyPr/>
        <a:lstStyle/>
        <a:p>
          <a:endParaRPr lang="tr-TR" b="1">
            <a:latin typeface="Comic Sans MS" panose="030F0702030302020204" pitchFamily="66" charset="0"/>
          </a:endParaRPr>
        </a:p>
      </dgm:t>
    </dgm:pt>
    <dgm:pt modelId="{39192E22-3392-42B3-A549-E12C9C9BC148}" type="parTrans" cxnId="{54264226-D0C4-47FD-A330-9DEE1A5B4B3F}">
      <dgm:prSet/>
      <dgm:spPr/>
      <dgm:t>
        <a:bodyPr/>
        <a:lstStyle/>
        <a:p>
          <a:endParaRPr lang="tr-TR" b="1">
            <a:latin typeface="Comic Sans MS" panose="030F0702030302020204" pitchFamily="66" charset="0"/>
          </a:endParaRPr>
        </a:p>
      </dgm:t>
    </dgm:pt>
    <dgm:pt modelId="{B967F6A1-1F49-48E9-B2D8-D67517641ED7}" type="sibTrans" cxnId="{54264226-D0C4-47FD-A330-9DEE1A5B4B3F}">
      <dgm:prSet/>
      <dgm:spPr/>
      <dgm:t>
        <a:bodyPr/>
        <a:lstStyle/>
        <a:p>
          <a:endParaRPr lang="tr-TR" b="1">
            <a:latin typeface="Comic Sans MS" panose="030F0702030302020204" pitchFamily="66" charset="0"/>
          </a:endParaRPr>
        </a:p>
      </dgm:t>
    </dgm:pt>
    <dgm:pt modelId="{CA988945-7F9D-4328-A955-12F646B9AFCA}" type="pres">
      <dgm:prSet presAssocID="{CD395C39-B880-4AC8-A125-8F47B0BB5571}" presName="Name0" presStyleCnt="0">
        <dgm:presLayoutVars>
          <dgm:chMax val="1"/>
          <dgm:chPref val="1"/>
        </dgm:presLayoutVars>
      </dgm:prSet>
      <dgm:spPr/>
    </dgm:pt>
    <dgm:pt modelId="{6390FD32-C923-4E4A-9240-C321D4BAEA11}" type="pres">
      <dgm:prSet presAssocID="{FCD2BB63-1F66-44A4-A155-3395BC163BC8}" presName="Parent" presStyleLbl="node0" presStyleIdx="0" presStyleCnt="1">
        <dgm:presLayoutVars>
          <dgm:chMax val="5"/>
          <dgm:chPref val="5"/>
        </dgm:presLayoutVars>
      </dgm:prSet>
      <dgm:spPr/>
    </dgm:pt>
    <dgm:pt modelId="{0C09C3C7-4B5F-4E3E-A606-C29F6BDD05FD}" type="pres">
      <dgm:prSet presAssocID="{FCD2BB63-1F66-44A4-A155-3395BC163BC8}" presName="Accent1" presStyleLbl="node1" presStyleIdx="0" presStyleCnt="13"/>
      <dgm:spPr/>
    </dgm:pt>
    <dgm:pt modelId="{F4044F4D-766C-467B-A51E-E5F62C7CA24B}" type="pres">
      <dgm:prSet presAssocID="{FCD2BB63-1F66-44A4-A155-3395BC163BC8}" presName="Accent2" presStyleLbl="node1" presStyleIdx="1" presStyleCnt="13"/>
      <dgm:spPr/>
    </dgm:pt>
    <dgm:pt modelId="{CF8D4B2C-EEB3-4F78-A3AF-78F4864F1010}" type="pres">
      <dgm:prSet presAssocID="{FCD2BB63-1F66-44A4-A155-3395BC163BC8}" presName="Accent3" presStyleLbl="node1" presStyleIdx="2" presStyleCnt="13"/>
      <dgm:spPr/>
    </dgm:pt>
    <dgm:pt modelId="{09C9677F-08D7-4B5E-B2A8-7E4EF223E62B}" type="pres">
      <dgm:prSet presAssocID="{FCD2BB63-1F66-44A4-A155-3395BC163BC8}" presName="Accent4" presStyleLbl="node1" presStyleIdx="3" presStyleCnt="13"/>
      <dgm:spPr/>
    </dgm:pt>
    <dgm:pt modelId="{70AE472B-3BE9-4E60-B1A5-D973734F011A}" type="pres">
      <dgm:prSet presAssocID="{FCD2BB63-1F66-44A4-A155-3395BC163BC8}" presName="Accent5" presStyleLbl="node1" presStyleIdx="4" presStyleCnt="13"/>
      <dgm:spPr/>
    </dgm:pt>
    <dgm:pt modelId="{3C2EF1E9-DECF-4F90-B0BC-2177E986DC19}" type="pres">
      <dgm:prSet presAssocID="{FCD2BB63-1F66-44A4-A155-3395BC163BC8}" presName="Accent6" presStyleLbl="node1" presStyleIdx="5" presStyleCnt="13"/>
      <dgm:spPr/>
    </dgm:pt>
    <dgm:pt modelId="{40BC6DB5-44F7-4386-9994-EF917B17EF74}" type="pres">
      <dgm:prSet presAssocID="{19B3EF7F-0EF1-42F2-B178-CAD3BC61B004}" presName="Child1" presStyleLbl="node1" presStyleIdx="6" presStyleCnt="13">
        <dgm:presLayoutVars>
          <dgm:chMax val="0"/>
          <dgm:chPref val="0"/>
        </dgm:presLayoutVars>
      </dgm:prSet>
      <dgm:spPr/>
    </dgm:pt>
    <dgm:pt modelId="{2BA50874-9297-4EAD-81C4-E4DE2CBC47C3}" type="pres">
      <dgm:prSet presAssocID="{19B3EF7F-0EF1-42F2-B178-CAD3BC61B004}" presName="Accent7" presStyleCnt="0"/>
      <dgm:spPr/>
    </dgm:pt>
    <dgm:pt modelId="{ED53399E-58D6-42F4-9F2F-896AD01F0FED}" type="pres">
      <dgm:prSet presAssocID="{19B3EF7F-0EF1-42F2-B178-CAD3BC61B004}" presName="AccentHold1" presStyleLbl="node1" presStyleIdx="7" presStyleCnt="13"/>
      <dgm:spPr/>
    </dgm:pt>
    <dgm:pt modelId="{09368969-31E8-4456-9E6C-22011CA813F3}" type="pres">
      <dgm:prSet presAssocID="{19B3EF7F-0EF1-42F2-B178-CAD3BC61B004}" presName="Accent8" presStyleCnt="0"/>
      <dgm:spPr/>
    </dgm:pt>
    <dgm:pt modelId="{2D951BB6-A239-402C-84AB-0E7D21A0060C}" type="pres">
      <dgm:prSet presAssocID="{19B3EF7F-0EF1-42F2-B178-CAD3BC61B004}" presName="AccentHold2" presStyleLbl="node1" presStyleIdx="8" presStyleCnt="13"/>
      <dgm:spPr/>
    </dgm:pt>
    <dgm:pt modelId="{16B4D0A2-67AA-49B8-A5A8-5D251911DAEC}" type="pres">
      <dgm:prSet presAssocID="{C086F281-5326-4221-B366-21A9B95AAA0D}" presName="Child2" presStyleLbl="node1" presStyleIdx="9" presStyleCnt="13">
        <dgm:presLayoutVars>
          <dgm:chMax val="0"/>
          <dgm:chPref val="0"/>
        </dgm:presLayoutVars>
      </dgm:prSet>
      <dgm:spPr/>
    </dgm:pt>
    <dgm:pt modelId="{5C8A22E1-BA9A-4647-85DE-DAE5A2E86004}" type="pres">
      <dgm:prSet presAssocID="{C086F281-5326-4221-B366-21A9B95AAA0D}" presName="Accent9" presStyleCnt="0"/>
      <dgm:spPr/>
    </dgm:pt>
    <dgm:pt modelId="{5DAE74E1-D3F4-4C4C-ABB5-E2B4A1B37288}" type="pres">
      <dgm:prSet presAssocID="{C086F281-5326-4221-B366-21A9B95AAA0D}" presName="AccentHold1" presStyleLbl="node1" presStyleIdx="10" presStyleCnt="13"/>
      <dgm:spPr/>
    </dgm:pt>
    <dgm:pt modelId="{D405D607-6496-4B20-8E03-BC33871206F1}" type="pres">
      <dgm:prSet presAssocID="{C086F281-5326-4221-B366-21A9B95AAA0D}" presName="Accent10" presStyleCnt="0"/>
      <dgm:spPr/>
    </dgm:pt>
    <dgm:pt modelId="{0C171D37-2B70-49AD-8124-4AD5D6EC345C}" type="pres">
      <dgm:prSet presAssocID="{C086F281-5326-4221-B366-21A9B95AAA0D}" presName="AccentHold2" presStyleLbl="node1" presStyleIdx="11" presStyleCnt="13"/>
      <dgm:spPr/>
    </dgm:pt>
    <dgm:pt modelId="{E5D5D787-E5A4-4683-8B88-D5F0241D6DA9}" type="pres">
      <dgm:prSet presAssocID="{C086F281-5326-4221-B366-21A9B95AAA0D}" presName="Accent11" presStyleCnt="0"/>
      <dgm:spPr/>
    </dgm:pt>
    <dgm:pt modelId="{74EAB269-466E-42C5-8941-5EF4D8973D73}" type="pres">
      <dgm:prSet presAssocID="{C086F281-5326-4221-B366-21A9B95AAA0D}" presName="AccentHold3" presStyleLbl="node1" presStyleIdx="12" presStyleCnt="13"/>
      <dgm:spPr/>
    </dgm:pt>
  </dgm:ptLst>
  <dgm:cxnLst>
    <dgm:cxn modelId="{54264226-D0C4-47FD-A330-9DEE1A5B4B3F}" srcId="{FCD2BB63-1F66-44A4-A155-3395BC163BC8}" destId="{C086F281-5326-4221-B366-21A9B95AAA0D}" srcOrd="1" destOrd="0" parTransId="{39192E22-3392-42B3-A549-E12C9C9BC148}" sibTransId="{B967F6A1-1F49-48E9-B2D8-D67517641ED7}"/>
    <dgm:cxn modelId="{B820C72D-9F12-4452-A36E-88DA92A7B161}" type="presOf" srcId="{CD395C39-B880-4AC8-A125-8F47B0BB5571}" destId="{CA988945-7F9D-4328-A955-12F646B9AFCA}" srcOrd="0" destOrd="0" presId="urn:microsoft.com/office/officeart/2009/3/layout/CircleRelationship"/>
    <dgm:cxn modelId="{31486483-44E5-4A10-BC14-69B88F599369}" type="presOf" srcId="{FCD2BB63-1F66-44A4-A155-3395BC163BC8}" destId="{6390FD32-C923-4E4A-9240-C321D4BAEA11}" srcOrd="0" destOrd="0" presId="urn:microsoft.com/office/officeart/2009/3/layout/CircleRelationship"/>
    <dgm:cxn modelId="{246BD58C-79B4-437C-86A0-E1DE0B30CEE5}" type="presOf" srcId="{19B3EF7F-0EF1-42F2-B178-CAD3BC61B004}" destId="{40BC6DB5-44F7-4386-9994-EF917B17EF74}" srcOrd="0" destOrd="0" presId="urn:microsoft.com/office/officeart/2009/3/layout/CircleRelationship"/>
    <dgm:cxn modelId="{36EAC59A-4EBF-4395-B727-8A1C8ED646DD}" srcId="{FCD2BB63-1F66-44A4-A155-3395BC163BC8}" destId="{19B3EF7F-0EF1-42F2-B178-CAD3BC61B004}" srcOrd="0" destOrd="0" parTransId="{5A71E772-7A61-4FBF-A37E-4146B6D1C465}" sibTransId="{60AA80E3-00D3-4D07-B49C-2194C8451B41}"/>
    <dgm:cxn modelId="{28EC0AC5-BBDF-4434-9F3C-359D960B2F52}" srcId="{CD395C39-B880-4AC8-A125-8F47B0BB5571}" destId="{FCD2BB63-1F66-44A4-A155-3395BC163BC8}" srcOrd="0" destOrd="0" parTransId="{75911DF6-45EE-4FBA-8F87-5BA6EA2BCA39}" sibTransId="{4E947EA9-A629-4CD1-88C9-A755F0E2E7CE}"/>
    <dgm:cxn modelId="{AB87AEE1-A930-44E1-A068-DE6CAEB41F88}" type="presOf" srcId="{C086F281-5326-4221-B366-21A9B95AAA0D}" destId="{16B4D0A2-67AA-49B8-A5A8-5D251911DAEC}" srcOrd="0" destOrd="0" presId="urn:microsoft.com/office/officeart/2009/3/layout/CircleRelationship"/>
    <dgm:cxn modelId="{DEE5260A-A3D1-4F38-A6EF-0264547A0BE4}" type="presParOf" srcId="{CA988945-7F9D-4328-A955-12F646B9AFCA}" destId="{6390FD32-C923-4E4A-9240-C321D4BAEA11}" srcOrd="0" destOrd="0" presId="urn:microsoft.com/office/officeart/2009/3/layout/CircleRelationship"/>
    <dgm:cxn modelId="{C6AE6355-F727-4542-BE96-3EAC206BEA3E}" type="presParOf" srcId="{CA988945-7F9D-4328-A955-12F646B9AFCA}" destId="{0C09C3C7-4B5F-4E3E-A606-C29F6BDD05FD}" srcOrd="1" destOrd="0" presId="urn:microsoft.com/office/officeart/2009/3/layout/CircleRelationship"/>
    <dgm:cxn modelId="{F6EF9E01-325D-4D99-B69A-477274A4BA12}" type="presParOf" srcId="{CA988945-7F9D-4328-A955-12F646B9AFCA}" destId="{F4044F4D-766C-467B-A51E-E5F62C7CA24B}" srcOrd="2" destOrd="0" presId="urn:microsoft.com/office/officeart/2009/3/layout/CircleRelationship"/>
    <dgm:cxn modelId="{45263E99-4563-4C3B-847A-B88A23618315}" type="presParOf" srcId="{CA988945-7F9D-4328-A955-12F646B9AFCA}" destId="{CF8D4B2C-EEB3-4F78-A3AF-78F4864F1010}" srcOrd="3" destOrd="0" presId="urn:microsoft.com/office/officeart/2009/3/layout/CircleRelationship"/>
    <dgm:cxn modelId="{9517C341-8E28-4D98-B2B7-E208732D9C71}" type="presParOf" srcId="{CA988945-7F9D-4328-A955-12F646B9AFCA}" destId="{09C9677F-08D7-4B5E-B2A8-7E4EF223E62B}" srcOrd="4" destOrd="0" presId="urn:microsoft.com/office/officeart/2009/3/layout/CircleRelationship"/>
    <dgm:cxn modelId="{B74ADDD7-DC2C-4527-A63E-B3AA1D691832}" type="presParOf" srcId="{CA988945-7F9D-4328-A955-12F646B9AFCA}" destId="{70AE472B-3BE9-4E60-B1A5-D973734F011A}" srcOrd="5" destOrd="0" presId="urn:microsoft.com/office/officeart/2009/3/layout/CircleRelationship"/>
    <dgm:cxn modelId="{6BADD1CB-3BA2-45DF-B0DA-CB6010510C30}" type="presParOf" srcId="{CA988945-7F9D-4328-A955-12F646B9AFCA}" destId="{3C2EF1E9-DECF-4F90-B0BC-2177E986DC19}" srcOrd="6" destOrd="0" presId="urn:microsoft.com/office/officeart/2009/3/layout/CircleRelationship"/>
    <dgm:cxn modelId="{229B6F5B-CA0E-42F0-8BB6-D15E21AE43DE}" type="presParOf" srcId="{CA988945-7F9D-4328-A955-12F646B9AFCA}" destId="{40BC6DB5-44F7-4386-9994-EF917B17EF74}" srcOrd="7" destOrd="0" presId="urn:microsoft.com/office/officeart/2009/3/layout/CircleRelationship"/>
    <dgm:cxn modelId="{84D0FDBA-45A7-4A97-BE1A-2D20C81C7A8C}" type="presParOf" srcId="{CA988945-7F9D-4328-A955-12F646B9AFCA}" destId="{2BA50874-9297-4EAD-81C4-E4DE2CBC47C3}" srcOrd="8" destOrd="0" presId="urn:microsoft.com/office/officeart/2009/3/layout/CircleRelationship"/>
    <dgm:cxn modelId="{8B82FADD-2E01-425A-8BEC-C23B284B8FF1}" type="presParOf" srcId="{2BA50874-9297-4EAD-81C4-E4DE2CBC47C3}" destId="{ED53399E-58D6-42F4-9F2F-896AD01F0FED}" srcOrd="0" destOrd="0" presId="urn:microsoft.com/office/officeart/2009/3/layout/CircleRelationship"/>
    <dgm:cxn modelId="{8A0179A2-4543-4700-BF44-BEC03535E429}" type="presParOf" srcId="{CA988945-7F9D-4328-A955-12F646B9AFCA}" destId="{09368969-31E8-4456-9E6C-22011CA813F3}" srcOrd="9" destOrd="0" presId="urn:microsoft.com/office/officeart/2009/3/layout/CircleRelationship"/>
    <dgm:cxn modelId="{E13BBF3A-05DF-42A2-9210-86D819A6F75D}" type="presParOf" srcId="{09368969-31E8-4456-9E6C-22011CA813F3}" destId="{2D951BB6-A239-402C-84AB-0E7D21A0060C}" srcOrd="0" destOrd="0" presId="urn:microsoft.com/office/officeart/2009/3/layout/CircleRelationship"/>
    <dgm:cxn modelId="{7A282296-4F97-477A-ADEE-B06D10183347}" type="presParOf" srcId="{CA988945-7F9D-4328-A955-12F646B9AFCA}" destId="{16B4D0A2-67AA-49B8-A5A8-5D251911DAEC}" srcOrd="10" destOrd="0" presId="urn:microsoft.com/office/officeart/2009/3/layout/CircleRelationship"/>
    <dgm:cxn modelId="{B1E22D08-268E-42F9-B27E-F6D10E2C5947}" type="presParOf" srcId="{CA988945-7F9D-4328-A955-12F646B9AFCA}" destId="{5C8A22E1-BA9A-4647-85DE-DAE5A2E86004}" srcOrd="11" destOrd="0" presId="urn:microsoft.com/office/officeart/2009/3/layout/CircleRelationship"/>
    <dgm:cxn modelId="{DFA6F131-98D6-4CD6-8A14-D78B2437E34E}" type="presParOf" srcId="{5C8A22E1-BA9A-4647-85DE-DAE5A2E86004}" destId="{5DAE74E1-D3F4-4C4C-ABB5-E2B4A1B37288}" srcOrd="0" destOrd="0" presId="urn:microsoft.com/office/officeart/2009/3/layout/CircleRelationship"/>
    <dgm:cxn modelId="{CE60CEA3-D1DA-4E73-92BD-78ED75A67408}" type="presParOf" srcId="{CA988945-7F9D-4328-A955-12F646B9AFCA}" destId="{D405D607-6496-4B20-8E03-BC33871206F1}" srcOrd="12" destOrd="0" presId="urn:microsoft.com/office/officeart/2009/3/layout/CircleRelationship"/>
    <dgm:cxn modelId="{4AAA0676-55EF-47B8-BFFC-04796185EF44}" type="presParOf" srcId="{D405D607-6496-4B20-8E03-BC33871206F1}" destId="{0C171D37-2B70-49AD-8124-4AD5D6EC345C}" srcOrd="0" destOrd="0" presId="urn:microsoft.com/office/officeart/2009/3/layout/CircleRelationship"/>
    <dgm:cxn modelId="{36BEF43E-7A0C-43F6-99C2-8D38E5736D0E}" type="presParOf" srcId="{CA988945-7F9D-4328-A955-12F646B9AFCA}" destId="{E5D5D787-E5A4-4683-8B88-D5F0241D6DA9}" srcOrd="13" destOrd="0" presId="urn:microsoft.com/office/officeart/2009/3/layout/CircleRelationship"/>
    <dgm:cxn modelId="{0F3FD21D-C8EF-4FD3-ADD3-ED25378DE0D2}" type="presParOf" srcId="{E5D5D787-E5A4-4683-8B88-D5F0241D6DA9}" destId="{74EAB269-466E-42C5-8941-5EF4D8973D73}" srcOrd="0" destOrd="0" presId="urn:microsoft.com/office/officeart/2009/3/layout/CircleRelationship"/>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109500-DC47-4A0C-AC3E-FD72E3C5C4AB}">
      <dsp:nvSpPr>
        <dsp:cNvPr id="0" name=""/>
        <dsp:cNvSpPr/>
      </dsp:nvSpPr>
      <dsp:spPr>
        <a:xfrm>
          <a:off x="2808286" y="2016217"/>
          <a:ext cx="4979085" cy="182871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1280" tIns="81280" rIns="81280" bIns="81280" numCol="1" spcCol="1270" anchor="ctr" anchorCtr="0">
          <a:noAutofit/>
        </a:bodyPr>
        <a:lstStyle/>
        <a:p>
          <a:pPr marL="0" lvl="0" indent="0" algn="ctr" defTabSz="1422400">
            <a:lnSpc>
              <a:spcPct val="90000"/>
            </a:lnSpc>
            <a:spcBef>
              <a:spcPct val="0"/>
            </a:spcBef>
            <a:spcAft>
              <a:spcPct val="35000"/>
            </a:spcAft>
            <a:buNone/>
          </a:pPr>
          <a:r>
            <a:rPr lang="tr-TR" sz="3200" kern="1200" dirty="0">
              <a:solidFill>
                <a:schemeClr val="tx1"/>
              </a:solidFill>
              <a:latin typeface="Comic Sans MS" panose="030F0902030302020204" pitchFamily="66" charset="0"/>
            </a:rPr>
            <a:t>Kaynaştırma ile ilgili yapılan Türkiye’deki tezler</a:t>
          </a:r>
        </a:p>
      </dsp:txBody>
      <dsp:txXfrm>
        <a:off x="2897556" y="2105487"/>
        <a:ext cx="4800545" cy="1650170"/>
      </dsp:txXfrm>
    </dsp:sp>
    <dsp:sp modelId="{FA2D2471-4EF0-45C1-B69F-0E253C37B6F5}">
      <dsp:nvSpPr>
        <dsp:cNvPr id="0" name=""/>
        <dsp:cNvSpPr/>
      </dsp:nvSpPr>
      <dsp:spPr>
        <a:xfrm rot="16217180">
          <a:off x="5087998" y="1800743"/>
          <a:ext cx="430953" cy="0"/>
        </a:xfrm>
        <a:custGeom>
          <a:avLst/>
          <a:gdLst/>
          <a:ahLst/>
          <a:cxnLst/>
          <a:rect l="0" t="0" r="0" b="0"/>
          <a:pathLst>
            <a:path>
              <a:moveTo>
                <a:pt x="0" y="0"/>
              </a:moveTo>
              <a:lnTo>
                <a:pt x="430953" y="0"/>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CF13CAD-F509-4AB8-B6B7-00A07510CCDD}">
      <dsp:nvSpPr>
        <dsp:cNvPr id="0" name=""/>
        <dsp:cNvSpPr/>
      </dsp:nvSpPr>
      <dsp:spPr>
        <a:xfrm>
          <a:off x="3960429" y="360033"/>
          <a:ext cx="2694367" cy="1225236"/>
        </a:xfrm>
        <a:prstGeom prst="roundRect">
          <a:avLst/>
        </a:prstGeom>
        <a:solidFill>
          <a:schemeClr val="accent3">
            <a:hueOff val="3750088"/>
            <a:satOff val="-5627"/>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1280" tIns="81280" rIns="81280" bIns="81280" numCol="1" spcCol="1270" anchor="ctr" anchorCtr="0">
          <a:noAutofit/>
        </a:bodyPr>
        <a:lstStyle/>
        <a:p>
          <a:pPr marL="0" lvl="0" indent="0" algn="ctr" defTabSz="1422400">
            <a:lnSpc>
              <a:spcPct val="90000"/>
            </a:lnSpc>
            <a:spcBef>
              <a:spcPct val="0"/>
            </a:spcBef>
            <a:spcAft>
              <a:spcPct val="35000"/>
            </a:spcAft>
            <a:buNone/>
          </a:pPr>
          <a:r>
            <a:rPr lang="tr-TR" sz="3200" kern="1200" dirty="0">
              <a:solidFill>
                <a:schemeClr val="tx1"/>
              </a:solidFill>
              <a:latin typeface="Comic Sans MS" panose="030F0902030302020204" pitchFamily="66" charset="0"/>
            </a:rPr>
            <a:t>Ankara Üniversitesi</a:t>
          </a:r>
        </a:p>
      </dsp:txBody>
      <dsp:txXfrm>
        <a:off x="4020240" y="419844"/>
        <a:ext cx="2574745" cy="1105614"/>
      </dsp:txXfrm>
    </dsp:sp>
    <dsp:sp modelId="{40D0D2D8-1CF1-4587-A378-B30B40AE6701}">
      <dsp:nvSpPr>
        <dsp:cNvPr id="0" name=""/>
        <dsp:cNvSpPr/>
      </dsp:nvSpPr>
      <dsp:spPr>
        <a:xfrm rot="1764405">
          <a:off x="6848259" y="4118707"/>
          <a:ext cx="1115177" cy="0"/>
        </a:xfrm>
        <a:custGeom>
          <a:avLst/>
          <a:gdLst/>
          <a:ahLst/>
          <a:cxnLst/>
          <a:rect l="0" t="0" r="0" b="0"/>
          <a:pathLst>
            <a:path>
              <a:moveTo>
                <a:pt x="0" y="0"/>
              </a:moveTo>
              <a:lnTo>
                <a:pt x="1115177" y="0"/>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77B8234-9F1A-45B7-8EBA-B6457BF36A7A}">
      <dsp:nvSpPr>
        <dsp:cNvPr id="0" name=""/>
        <dsp:cNvSpPr/>
      </dsp:nvSpPr>
      <dsp:spPr>
        <a:xfrm>
          <a:off x="7488831" y="4392487"/>
          <a:ext cx="2979369" cy="1225236"/>
        </a:xfrm>
        <a:prstGeom prst="roundRect">
          <a:avLst/>
        </a:prstGeom>
        <a:solidFill>
          <a:schemeClr val="accent3">
            <a:hueOff val="7500176"/>
            <a:satOff val="-11253"/>
            <a:lumOff val="-18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1280" tIns="81280" rIns="81280" bIns="81280" numCol="1" spcCol="1270" anchor="ctr" anchorCtr="0">
          <a:noAutofit/>
        </a:bodyPr>
        <a:lstStyle/>
        <a:p>
          <a:pPr marL="0" lvl="0" indent="0" algn="ctr" defTabSz="1422400">
            <a:lnSpc>
              <a:spcPct val="90000"/>
            </a:lnSpc>
            <a:spcBef>
              <a:spcPct val="0"/>
            </a:spcBef>
            <a:spcAft>
              <a:spcPct val="35000"/>
            </a:spcAft>
            <a:buNone/>
          </a:pPr>
          <a:r>
            <a:rPr lang="tr-TR" sz="3200" kern="1200" dirty="0">
              <a:solidFill>
                <a:schemeClr val="tx1"/>
              </a:solidFill>
              <a:latin typeface="Comic Sans MS" panose="030F0902030302020204" pitchFamily="66" charset="0"/>
            </a:rPr>
            <a:t>Anadolu Üniversitesi</a:t>
          </a:r>
        </a:p>
      </dsp:txBody>
      <dsp:txXfrm>
        <a:off x="7548642" y="4452298"/>
        <a:ext cx="2859747" cy="1105614"/>
      </dsp:txXfrm>
    </dsp:sp>
    <dsp:sp modelId="{97C621F2-5B0C-466B-8311-CC3A4E98FC21}">
      <dsp:nvSpPr>
        <dsp:cNvPr id="0" name=""/>
        <dsp:cNvSpPr/>
      </dsp:nvSpPr>
      <dsp:spPr>
        <a:xfrm rot="8668700">
          <a:off x="2825027" y="4226721"/>
          <a:ext cx="1314240" cy="0"/>
        </a:xfrm>
        <a:custGeom>
          <a:avLst/>
          <a:gdLst/>
          <a:ahLst/>
          <a:cxnLst/>
          <a:rect l="0" t="0" r="0" b="0"/>
          <a:pathLst>
            <a:path>
              <a:moveTo>
                <a:pt x="0" y="0"/>
              </a:moveTo>
              <a:lnTo>
                <a:pt x="1314240" y="0"/>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F492766-3523-4F10-B124-5BC2EF5A7DB5}">
      <dsp:nvSpPr>
        <dsp:cNvPr id="0" name=""/>
        <dsp:cNvSpPr/>
      </dsp:nvSpPr>
      <dsp:spPr>
        <a:xfrm>
          <a:off x="369057" y="4608515"/>
          <a:ext cx="3440181" cy="1225236"/>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1280" tIns="81280" rIns="81280" bIns="81280" numCol="1" spcCol="1270" anchor="ctr" anchorCtr="0">
          <a:noAutofit/>
        </a:bodyPr>
        <a:lstStyle/>
        <a:p>
          <a:pPr marL="0" lvl="0" indent="0" algn="ctr" defTabSz="1422400">
            <a:lnSpc>
              <a:spcPct val="90000"/>
            </a:lnSpc>
            <a:spcBef>
              <a:spcPct val="0"/>
            </a:spcBef>
            <a:spcAft>
              <a:spcPct val="35000"/>
            </a:spcAft>
            <a:buNone/>
          </a:pPr>
          <a:r>
            <a:rPr lang="tr-TR" sz="3200" kern="1200" dirty="0">
              <a:solidFill>
                <a:schemeClr val="tx1"/>
              </a:solidFill>
              <a:latin typeface="Comic Sans MS" panose="030F0902030302020204" pitchFamily="66" charset="0"/>
            </a:rPr>
            <a:t>Anadolu Üniversitesi</a:t>
          </a:r>
        </a:p>
      </dsp:txBody>
      <dsp:txXfrm>
        <a:off x="428868" y="4668326"/>
        <a:ext cx="3320559" cy="11056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464B5A-939D-4712-BD8D-8A35C84508A3}">
      <dsp:nvSpPr>
        <dsp:cNvPr id="0" name=""/>
        <dsp:cNvSpPr/>
      </dsp:nvSpPr>
      <dsp:spPr>
        <a:xfrm>
          <a:off x="784762" y="2170560"/>
          <a:ext cx="1810091" cy="1985538"/>
        </a:xfrm>
        <a:custGeom>
          <a:avLst/>
          <a:gdLst/>
          <a:ahLst/>
          <a:cxnLst/>
          <a:rect l="0" t="0" r="0" b="0"/>
          <a:pathLst>
            <a:path>
              <a:moveTo>
                <a:pt x="0" y="0"/>
              </a:moveTo>
              <a:lnTo>
                <a:pt x="905045" y="0"/>
              </a:lnTo>
              <a:lnTo>
                <a:pt x="905045" y="1985538"/>
              </a:lnTo>
              <a:lnTo>
                <a:pt x="1810091" y="1985538"/>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tr-TR" sz="900" kern="1200"/>
        </a:p>
      </dsp:txBody>
      <dsp:txXfrm>
        <a:off x="1622638" y="3096160"/>
        <a:ext cx="134339" cy="134339"/>
      </dsp:txXfrm>
    </dsp:sp>
    <dsp:sp modelId="{D12AA1FA-8D74-41B7-907F-56B980494DB7}">
      <dsp:nvSpPr>
        <dsp:cNvPr id="0" name=""/>
        <dsp:cNvSpPr/>
      </dsp:nvSpPr>
      <dsp:spPr>
        <a:xfrm>
          <a:off x="784762" y="2170560"/>
          <a:ext cx="1810091" cy="1041615"/>
        </a:xfrm>
        <a:custGeom>
          <a:avLst/>
          <a:gdLst/>
          <a:ahLst/>
          <a:cxnLst/>
          <a:rect l="0" t="0" r="0" b="0"/>
          <a:pathLst>
            <a:path>
              <a:moveTo>
                <a:pt x="0" y="0"/>
              </a:moveTo>
              <a:lnTo>
                <a:pt x="905045" y="0"/>
              </a:lnTo>
              <a:lnTo>
                <a:pt x="905045" y="1041615"/>
              </a:lnTo>
              <a:lnTo>
                <a:pt x="1810091" y="1041615"/>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tr-TR" sz="700" kern="1200"/>
        </a:p>
      </dsp:txBody>
      <dsp:txXfrm>
        <a:off x="1637597" y="2639158"/>
        <a:ext cx="104419" cy="104419"/>
      </dsp:txXfrm>
    </dsp:sp>
    <dsp:sp modelId="{75554FEA-534F-4E9B-A2A6-9D0B4B0BB33F}">
      <dsp:nvSpPr>
        <dsp:cNvPr id="0" name=""/>
        <dsp:cNvSpPr/>
      </dsp:nvSpPr>
      <dsp:spPr>
        <a:xfrm>
          <a:off x="784762" y="2170560"/>
          <a:ext cx="1810091" cy="97691"/>
        </a:xfrm>
        <a:custGeom>
          <a:avLst/>
          <a:gdLst/>
          <a:ahLst/>
          <a:cxnLst/>
          <a:rect l="0" t="0" r="0" b="0"/>
          <a:pathLst>
            <a:path>
              <a:moveTo>
                <a:pt x="0" y="0"/>
              </a:moveTo>
              <a:lnTo>
                <a:pt x="905045" y="0"/>
              </a:lnTo>
              <a:lnTo>
                <a:pt x="905045" y="97691"/>
              </a:lnTo>
              <a:lnTo>
                <a:pt x="1810091" y="97691"/>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tr-TR" sz="600" kern="1200"/>
        </a:p>
      </dsp:txBody>
      <dsp:txXfrm>
        <a:off x="1644489" y="2174088"/>
        <a:ext cx="90636" cy="90636"/>
      </dsp:txXfrm>
    </dsp:sp>
    <dsp:sp modelId="{60BE9199-0268-4568-874B-B2D6F88EDC1D}">
      <dsp:nvSpPr>
        <dsp:cNvPr id="0" name=""/>
        <dsp:cNvSpPr/>
      </dsp:nvSpPr>
      <dsp:spPr>
        <a:xfrm>
          <a:off x="784762" y="1324328"/>
          <a:ext cx="1810091" cy="846232"/>
        </a:xfrm>
        <a:custGeom>
          <a:avLst/>
          <a:gdLst/>
          <a:ahLst/>
          <a:cxnLst/>
          <a:rect l="0" t="0" r="0" b="0"/>
          <a:pathLst>
            <a:path>
              <a:moveTo>
                <a:pt x="0" y="846232"/>
              </a:moveTo>
              <a:lnTo>
                <a:pt x="905045" y="846232"/>
              </a:lnTo>
              <a:lnTo>
                <a:pt x="905045" y="0"/>
              </a:lnTo>
              <a:lnTo>
                <a:pt x="1810091" y="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tr-TR" sz="700" kern="1200"/>
        </a:p>
      </dsp:txBody>
      <dsp:txXfrm>
        <a:off x="1639854" y="1697491"/>
        <a:ext cx="99906" cy="99906"/>
      </dsp:txXfrm>
    </dsp:sp>
    <dsp:sp modelId="{06CDC8A1-28C6-4E03-A923-4C012A0BC28A}">
      <dsp:nvSpPr>
        <dsp:cNvPr id="0" name=""/>
        <dsp:cNvSpPr/>
      </dsp:nvSpPr>
      <dsp:spPr>
        <a:xfrm>
          <a:off x="784762" y="380404"/>
          <a:ext cx="1810091" cy="1790156"/>
        </a:xfrm>
        <a:custGeom>
          <a:avLst/>
          <a:gdLst/>
          <a:ahLst/>
          <a:cxnLst/>
          <a:rect l="0" t="0" r="0" b="0"/>
          <a:pathLst>
            <a:path>
              <a:moveTo>
                <a:pt x="0" y="1790156"/>
              </a:moveTo>
              <a:lnTo>
                <a:pt x="905045" y="1790156"/>
              </a:lnTo>
              <a:lnTo>
                <a:pt x="905045" y="0"/>
              </a:lnTo>
              <a:lnTo>
                <a:pt x="1810091" y="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tr-TR" sz="900" kern="1200"/>
        </a:p>
      </dsp:txBody>
      <dsp:txXfrm>
        <a:off x="1626162" y="1211837"/>
        <a:ext cx="127289" cy="127289"/>
      </dsp:txXfrm>
    </dsp:sp>
    <dsp:sp modelId="{9A7D78E1-57C6-4F05-859D-FC9359343278}">
      <dsp:nvSpPr>
        <dsp:cNvPr id="0" name=""/>
        <dsp:cNvSpPr/>
      </dsp:nvSpPr>
      <dsp:spPr>
        <a:xfrm rot="16200000">
          <a:off x="-1580015" y="1792991"/>
          <a:ext cx="3974416" cy="75513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tr-TR" sz="3200" kern="1200" dirty="0">
              <a:latin typeface="Comic Sans MS" panose="030F0902030302020204" pitchFamily="66" charset="0"/>
            </a:rPr>
            <a:t>Etkinlikler </a:t>
          </a:r>
        </a:p>
      </dsp:txBody>
      <dsp:txXfrm>
        <a:off x="-1580015" y="1792991"/>
        <a:ext cx="3974416" cy="755139"/>
      </dsp:txXfrm>
    </dsp:sp>
    <dsp:sp modelId="{E33D6EFA-934A-47C6-88E3-800A1D22CA56}">
      <dsp:nvSpPr>
        <dsp:cNvPr id="0" name=""/>
        <dsp:cNvSpPr/>
      </dsp:nvSpPr>
      <dsp:spPr>
        <a:xfrm>
          <a:off x="2594853" y="2834"/>
          <a:ext cx="4492769" cy="755139"/>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tr-TR" sz="3200" kern="1200" dirty="0">
              <a:latin typeface="Comic Sans MS" panose="030F0902030302020204" pitchFamily="66" charset="0"/>
            </a:rPr>
            <a:t>Eğrisi-Doğrusu</a:t>
          </a:r>
        </a:p>
      </dsp:txBody>
      <dsp:txXfrm>
        <a:off x="2594853" y="2834"/>
        <a:ext cx="4492769" cy="755139"/>
      </dsp:txXfrm>
    </dsp:sp>
    <dsp:sp modelId="{D2037E6A-EBD7-43A1-AFA7-783F775CD222}">
      <dsp:nvSpPr>
        <dsp:cNvPr id="0" name=""/>
        <dsp:cNvSpPr/>
      </dsp:nvSpPr>
      <dsp:spPr>
        <a:xfrm>
          <a:off x="2594853" y="946758"/>
          <a:ext cx="4737260" cy="755139"/>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tr-TR" sz="3200" kern="1200" dirty="0">
              <a:latin typeface="Comic Sans MS" panose="030F0902030302020204" pitchFamily="66" charset="0"/>
            </a:rPr>
            <a:t>Bulmacada Gizli</a:t>
          </a:r>
        </a:p>
      </dsp:txBody>
      <dsp:txXfrm>
        <a:off x="2594853" y="946758"/>
        <a:ext cx="4737260" cy="755139"/>
      </dsp:txXfrm>
    </dsp:sp>
    <dsp:sp modelId="{B2A16C54-BC5E-49D3-9795-36D882AC4D49}">
      <dsp:nvSpPr>
        <dsp:cNvPr id="0" name=""/>
        <dsp:cNvSpPr/>
      </dsp:nvSpPr>
      <dsp:spPr>
        <a:xfrm>
          <a:off x="2594853" y="1890682"/>
          <a:ext cx="4619609" cy="755139"/>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tr-TR" sz="3200" kern="1200" dirty="0">
              <a:latin typeface="Comic Sans MS" panose="030F0902030302020204" pitchFamily="66" charset="0"/>
            </a:rPr>
            <a:t>Bilelim Bulalım</a:t>
          </a:r>
        </a:p>
      </dsp:txBody>
      <dsp:txXfrm>
        <a:off x="2594853" y="1890682"/>
        <a:ext cx="4619609" cy="755139"/>
      </dsp:txXfrm>
    </dsp:sp>
    <dsp:sp modelId="{1A4CE1B5-3E65-43FB-91E7-3377723668E5}">
      <dsp:nvSpPr>
        <dsp:cNvPr id="0" name=""/>
        <dsp:cNvSpPr/>
      </dsp:nvSpPr>
      <dsp:spPr>
        <a:xfrm>
          <a:off x="2594853" y="2834606"/>
          <a:ext cx="4559644" cy="755139"/>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tr-TR" sz="3200" kern="1200" dirty="0">
              <a:latin typeface="Comic Sans MS" panose="030F0902030302020204" pitchFamily="66" charset="0"/>
            </a:rPr>
            <a:t>Ben Olsaydım</a:t>
          </a:r>
        </a:p>
      </dsp:txBody>
      <dsp:txXfrm>
        <a:off x="2594853" y="2834606"/>
        <a:ext cx="4559644" cy="755139"/>
      </dsp:txXfrm>
    </dsp:sp>
    <dsp:sp modelId="{E1A90D27-608E-4B02-B4DA-94A0587A61C2}">
      <dsp:nvSpPr>
        <dsp:cNvPr id="0" name=""/>
        <dsp:cNvSpPr/>
      </dsp:nvSpPr>
      <dsp:spPr>
        <a:xfrm>
          <a:off x="2594853" y="3778530"/>
          <a:ext cx="4677295" cy="755139"/>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tr-TR" sz="3200" kern="1200" dirty="0">
              <a:latin typeface="Comic Sans MS" panose="030F0902030302020204" pitchFamily="66" charset="0"/>
            </a:rPr>
            <a:t>Yaşadım, Gördüm, Anlıyorum</a:t>
          </a:r>
        </a:p>
      </dsp:txBody>
      <dsp:txXfrm>
        <a:off x="2594853" y="3778530"/>
        <a:ext cx="4677295" cy="75513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5F7471-4639-4491-8AD5-AEA9A762E576}">
      <dsp:nvSpPr>
        <dsp:cNvPr id="0" name=""/>
        <dsp:cNvSpPr/>
      </dsp:nvSpPr>
      <dsp:spPr>
        <a:xfrm>
          <a:off x="1278921" y="1972370"/>
          <a:ext cx="1625712" cy="1704739"/>
        </a:xfrm>
        <a:custGeom>
          <a:avLst/>
          <a:gdLst/>
          <a:ahLst/>
          <a:cxnLst/>
          <a:rect l="0" t="0" r="0" b="0"/>
          <a:pathLst>
            <a:path>
              <a:moveTo>
                <a:pt x="0" y="0"/>
              </a:moveTo>
              <a:lnTo>
                <a:pt x="812856" y="0"/>
              </a:lnTo>
              <a:lnTo>
                <a:pt x="812856" y="1704739"/>
              </a:lnTo>
              <a:lnTo>
                <a:pt x="1625712" y="1704739"/>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tr-TR" sz="800" kern="1200"/>
        </a:p>
      </dsp:txBody>
      <dsp:txXfrm>
        <a:off x="2032886" y="2765849"/>
        <a:ext cx="117782" cy="117782"/>
      </dsp:txXfrm>
    </dsp:sp>
    <dsp:sp modelId="{DF464B5A-939D-4712-BD8D-8A35C84508A3}">
      <dsp:nvSpPr>
        <dsp:cNvPr id="0" name=""/>
        <dsp:cNvSpPr/>
      </dsp:nvSpPr>
      <dsp:spPr>
        <a:xfrm>
          <a:off x="1278921" y="1972370"/>
          <a:ext cx="1625712" cy="884656"/>
        </a:xfrm>
        <a:custGeom>
          <a:avLst/>
          <a:gdLst/>
          <a:ahLst/>
          <a:cxnLst/>
          <a:rect l="0" t="0" r="0" b="0"/>
          <a:pathLst>
            <a:path>
              <a:moveTo>
                <a:pt x="0" y="0"/>
              </a:moveTo>
              <a:lnTo>
                <a:pt x="812856" y="0"/>
              </a:lnTo>
              <a:lnTo>
                <a:pt x="812856" y="884656"/>
              </a:lnTo>
              <a:lnTo>
                <a:pt x="1625712" y="884656"/>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tr-TR" sz="600" kern="1200"/>
        </a:p>
      </dsp:txBody>
      <dsp:txXfrm>
        <a:off x="2045507" y="2368428"/>
        <a:ext cx="92541" cy="92541"/>
      </dsp:txXfrm>
    </dsp:sp>
    <dsp:sp modelId="{D12AA1FA-8D74-41B7-907F-56B980494DB7}">
      <dsp:nvSpPr>
        <dsp:cNvPr id="0" name=""/>
        <dsp:cNvSpPr/>
      </dsp:nvSpPr>
      <dsp:spPr>
        <a:xfrm>
          <a:off x="1278921" y="1926650"/>
          <a:ext cx="1625712" cy="91440"/>
        </a:xfrm>
        <a:custGeom>
          <a:avLst/>
          <a:gdLst/>
          <a:ahLst/>
          <a:cxnLst/>
          <a:rect l="0" t="0" r="0" b="0"/>
          <a:pathLst>
            <a:path>
              <a:moveTo>
                <a:pt x="0" y="45720"/>
              </a:moveTo>
              <a:lnTo>
                <a:pt x="812856" y="45720"/>
              </a:lnTo>
              <a:lnTo>
                <a:pt x="812856" y="110294"/>
              </a:lnTo>
              <a:lnTo>
                <a:pt x="1625712" y="11029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2051102" y="1931695"/>
        <a:ext cx="81349" cy="81349"/>
      </dsp:txXfrm>
    </dsp:sp>
    <dsp:sp modelId="{75554FEA-534F-4E9B-A2A6-9D0B4B0BB33F}">
      <dsp:nvSpPr>
        <dsp:cNvPr id="0" name=""/>
        <dsp:cNvSpPr/>
      </dsp:nvSpPr>
      <dsp:spPr>
        <a:xfrm>
          <a:off x="1278921" y="1216861"/>
          <a:ext cx="1625712" cy="755508"/>
        </a:xfrm>
        <a:custGeom>
          <a:avLst/>
          <a:gdLst/>
          <a:ahLst/>
          <a:cxnLst/>
          <a:rect l="0" t="0" r="0" b="0"/>
          <a:pathLst>
            <a:path>
              <a:moveTo>
                <a:pt x="0" y="755508"/>
              </a:moveTo>
              <a:lnTo>
                <a:pt x="812856" y="755508"/>
              </a:lnTo>
              <a:lnTo>
                <a:pt x="812856" y="0"/>
              </a:lnTo>
              <a:lnTo>
                <a:pt x="1625712" y="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tr-TR" sz="600" kern="1200"/>
        </a:p>
      </dsp:txBody>
      <dsp:txXfrm>
        <a:off x="2046960" y="1549799"/>
        <a:ext cx="89634" cy="89634"/>
      </dsp:txXfrm>
    </dsp:sp>
    <dsp:sp modelId="{60BE9199-0268-4568-874B-B2D6F88EDC1D}">
      <dsp:nvSpPr>
        <dsp:cNvPr id="0" name=""/>
        <dsp:cNvSpPr/>
      </dsp:nvSpPr>
      <dsp:spPr>
        <a:xfrm>
          <a:off x="1278921" y="360839"/>
          <a:ext cx="1625712" cy="1611530"/>
        </a:xfrm>
        <a:custGeom>
          <a:avLst/>
          <a:gdLst/>
          <a:ahLst/>
          <a:cxnLst/>
          <a:rect l="0" t="0" r="0" b="0"/>
          <a:pathLst>
            <a:path>
              <a:moveTo>
                <a:pt x="0" y="1611530"/>
              </a:moveTo>
              <a:lnTo>
                <a:pt x="812856" y="1611530"/>
              </a:lnTo>
              <a:lnTo>
                <a:pt x="812856" y="0"/>
              </a:lnTo>
              <a:lnTo>
                <a:pt x="1625712" y="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tr-TR" sz="800" kern="1200"/>
        </a:p>
      </dsp:txBody>
      <dsp:txXfrm>
        <a:off x="2034550" y="1109377"/>
        <a:ext cx="114454" cy="114454"/>
      </dsp:txXfrm>
    </dsp:sp>
    <dsp:sp modelId="{9A7D78E1-57C6-4F05-859D-FC9359343278}">
      <dsp:nvSpPr>
        <dsp:cNvPr id="0" name=""/>
        <dsp:cNvSpPr/>
      </dsp:nvSpPr>
      <dsp:spPr>
        <a:xfrm rot="16200000">
          <a:off x="-775601" y="1644337"/>
          <a:ext cx="3452979" cy="656066"/>
        </a:xfrm>
        <a:prstGeom prst="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25400" tIns="25400" rIns="25400" bIns="25400" numCol="1" spcCol="1270" anchor="ctr" anchorCtr="0">
          <a:noAutofit/>
        </a:bodyPr>
        <a:lstStyle/>
        <a:p>
          <a:pPr marL="0" lvl="0" indent="0" algn="ctr" defTabSz="1778000">
            <a:lnSpc>
              <a:spcPct val="90000"/>
            </a:lnSpc>
            <a:spcBef>
              <a:spcPct val="0"/>
            </a:spcBef>
            <a:spcAft>
              <a:spcPct val="35000"/>
            </a:spcAft>
            <a:buNone/>
          </a:pPr>
          <a:r>
            <a:rPr lang="tr-TR" sz="4000" kern="1200" dirty="0">
              <a:latin typeface="Comic Sans MS" panose="030F0902030302020204" pitchFamily="66" charset="0"/>
            </a:rPr>
            <a:t>Etkinlikler </a:t>
          </a:r>
        </a:p>
      </dsp:txBody>
      <dsp:txXfrm>
        <a:off x="-775601" y="1644337"/>
        <a:ext cx="3452979" cy="656066"/>
      </dsp:txXfrm>
    </dsp:sp>
    <dsp:sp modelId="{D2037E6A-EBD7-43A1-AFA7-783F775CD222}">
      <dsp:nvSpPr>
        <dsp:cNvPr id="0" name=""/>
        <dsp:cNvSpPr/>
      </dsp:nvSpPr>
      <dsp:spPr>
        <a:xfrm>
          <a:off x="2904633" y="0"/>
          <a:ext cx="3057652" cy="721679"/>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tr-TR" sz="3200" kern="1200" dirty="0">
              <a:latin typeface="Comic Sans MS" panose="030F0902030302020204" pitchFamily="66" charset="0"/>
            </a:rPr>
            <a:t>Görmeden Nasıl</a:t>
          </a:r>
        </a:p>
      </dsp:txBody>
      <dsp:txXfrm>
        <a:off x="2904633" y="0"/>
        <a:ext cx="3057652" cy="721679"/>
      </dsp:txXfrm>
    </dsp:sp>
    <dsp:sp modelId="{B2A16C54-BC5E-49D3-9795-36D882AC4D49}">
      <dsp:nvSpPr>
        <dsp:cNvPr id="0" name=""/>
        <dsp:cNvSpPr/>
      </dsp:nvSpPr>
      <dsp:spPr>
        <a:xfrm>
          <a:off x="2904633" y="888828"/>
          <a:ext cx="3215967" cy="656066"/>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tr-TR" sz="3200" kern="1200" dirty="0">
              <a:latin typeface="Comic Sans MS" panose="030F0902030302020204" pitchFamily="66" charset="0"/>
            </a:rPr>
            <a:t>Anlat Bakalım</a:t>
          </a:r>
        </a:p>
      </dsp:txBody>
      <dsp:txXfrm>
        <a:off x="2904633" y="888828"/>
        <a:ext cx="3215967" cy="656066"/>
      </dsp:txXfrm>
    </dsp:sp>
    <dsp:sp modelId="{1A4CE1B5-3E65-43FB-91E7-3377723668E5}">
      <dsp:nvSpPr>
        <dsp:cNvPr id="0" name=""/>
        <dsp:cNvSpPr/>
      </dsp:nvSpPr>
      <dsp:spPr>
        <a:xfrm>
          <a:off x="2904633" y="1708911"/>
          <a:ext cx="3270065" cy="656066"/>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tr-TR" sz="3200" kern="1200" dirty="0">
              <a:latin typeface="Comic Sans MS" panose="030F0902030302020204" pitchFamily="66" charset="0"/>
            </a:rPr>
            <a:t>Benim İçin Zor</a:t>
          </a:r>
        </a:p>
      </dsp:txBody>
      <dsp:txXfrm>
        <a:off x="2904633" y="1708911"/>
        <a:ext cx="3270065" cy="656066"/>
      </dsp:txXfrm>
    </dsp:sp>
    <dsp:sp modelId="{E1A90D27-608E-4B02-B4DA-94A0587A61C2}">
      <dsp:nvSpPr>
        <dsp:cNvPr id="0" name=""/>
        <dsp:cNvSpPr/>
      </dsp:nvSpPr>
      <dsp:spPr>
        <a:xfrm>
          <a:off x="2904633" y="2528994"/>
          <a:ext cx="3111750" cy="656066"/>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tr-TR" sz="3200" kern="1200" dirty="0">
              <a:latin typeface="Comic Sans MS" panose="030F0902030302020204" pitchFamily="66" charset="0"/>
            </a:rPr>
            <a:t>Seç Bakalım</a:t>
          </a:r>
        </a:p>
      </dsp:txBody>
      <dsp:txXfrm>
        <a:off x="2904633" y="2528994"/>
        <a:ext cx="3111750" cy="656066"/>
      </dsp:txXfrm>
    </dsp:sp>
    <dsp:sp modelId="{11051E2E-2226-4E3D-9E35-0738120E9C94}">
      <dsp:nvSpPr>
        <dsp:cNvPr id="0" name=""/>
        <dsp:cNvSpPr/>
      </dsp:nvSpPr>
      <dsp:spPr>
        <a:xfrm>
          <a:off x="2904633" y="3349076"/>
          <a:ext cx="3217968" cy="656066"/>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tr-TR" sz="3200" kern="1200" dirty="0">
              <a:latin typeface="Comic Sans MS" panose="030F0902030302020204" pitchFamily="66" charset="0"/>
            </a:rPr>
            <a:t>Bizim Köyümüz </a:t>
          </a:r>
        </a:p>
      </dsp:txBody>
      <dsp:txXfrm>
        <a:off x="2904633" y="3349076"/>
        <a:ext cx="3217968" cy="65606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C448B2-29DE-4BBD-BA0B-72DAD9F5A46F}">
      <dsp:nvSpPr>
        <dsp:cNvPr id="0" name=""/>
        <dsp:cNvSpPr/>
      </dsp:nvSpPr>
      <dsp:spPr>
        <a:xfrm>
          <a:off x="627819" y="0"/>
          <a:ext cx="7115290" cy="3996444"/>
        </a:xfrm>
        <a:prstGeom prst="rightArrow">
          <a:avLst/>
        </a:prstGeom>
        <a:solidFill>
          <a:schemeClr val="accent1">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75E34B1E-B51A-4C33-AA37-A1C8A791455C}">
      <dsp:nvSpPr>
        <dsp:cNvPr id="0" name=""/>
        <dsp:cNvSpPr/>
      </dsp:nvSpPr>
      <dsp:spPr>
        <a:xfrm>
          <a:off x="2746" y="1198933"/>
          <a:ext cx="2555499" cy="1598577"/>
        </a:xfrm>
        <a:prstGeom prst="roundRect">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a:latin typeface="Comic Sans MS" panose="030F0902030302020204" pitchFamily="66" charset="0"/>
            </a:rPr>
            <a:t>İki basamaklı yönerge takibi</a:t>
          </a:r>
        </a:p>
      </dsp:txBody>
      <dsp:txXfrm>
        <a:off x="80782" y="1276969"/>
        <a:ext cx="2399427" cy="1442505"/>
      </dsp:txXfrm>
    </dsp:sp>
    <dsp:sp modelId="{A9286BB8-B2E5-4996-86F7-510628AC193F}">
      <dsp:nvSpPr>
        <dsp:cNvPr id="0" name=""/>
        <dsp:cNvSpPr/>
      </dsp:nvSpPr>
      <dsp:spPr>
        <a:xfrm>
          <a:off x="2907715" y="1198933"/>
          <a:ext cx="2555499" cy="1598577"/>
        </a:xfrm>
        <a:prstGeom prst="roundRect">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a:latin typeface="Comic Sans MS" panose="030F0902030302020204" pitchFamily="66" charset="0"/>
            </a:rPr>
            <a:t>Parmak kaldırarak etkinliklere katılma</a:t>
          </a:r>
        </a:p>
      </dsp:txBody>
      <dsp:txXfrm>
        <a:off x="2985751" y="1276969"/>
        <a:ext cx="2399427" cy="1442505"/>
      </dsp:txXfrm>
    </dsp:sp>
    <dsp:sp modelId="{2095CC96-D6FD-4051-9CF5-EA14877BFF61}">
      <dsp:nvSpPr>
        <dsp:cNvPr id="0" name=""/>
        <dsp:cNvSpPr/>
      </dsp:nvSpPr>
      <dsp:spPr>
        <a:xfrm>
          <a:off x="5812684" y="1198933"/>
          <a:ext cx="2555499" cy="1598577"/>
        </a:xfrm>
        <a:prstGeom prst="roundRect">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a:latin typeface="Comic Sans MS" panose="030F0902030302020204" pitchFamily="66" charset="0"/>
            </a:rPr>
            <a:t>«-mı istiyorsun?» sorusuna başıyla cevap verme</a:t>
          </a:r>
        </a:p>
      </dsp:txBody>
      <dsp:txXfrm>
        <a:off x="5890720" y="1276969"/>
        <a:ext cx="2399427" cy="144250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90FD32-C923-4E4A-9240-C321D4BAEA11}">
      <dsp:nvSpPr>
        <dsp:cNvPr id="0" name=""/>
        <dsp:cNvSpPr/>
      </dsp:nvSpPr>
      <dsp:spPr>
        <a:xfrm>
          <a:off x="1820217" y="167024"/>
          <a:ext cx="3666052" cy="3665973"/>
        </a:xfrm>
        <a:prstGeom prst="ellipse">
          <a:avLst/>
        </a:prstGeom>
        <a:solidFill>
          <a:schemeClr val="accent3">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75260" tIns="175260" rIns="175260" bIns="175260" numCol="1" spcCol="1270" anchor="ctr" anchorCtr="0">
          <a:noAutofit/>
        </a:bodyPr>
        <a:lstStyle/>
        <a:p>
          <a:pPr marL="0" lvl="0" indent="0" algn="ctr" defTabSz="2044700">
            <a:lnSpc>
              <a:spcPct val="90000"/>
            </a:lnSpc>
            <a:spcBef>
              <a:spcPct val="0"/>
            </a:spcBef>
            <a:spcAft>
              <a:spcPct val="35000"/>
            </a:spcAft>
            <a:buNone/>
          </a:pPr>
          <a:r>
            <a:rPr lang="tr-TR" sz="4600" b="1" kern="1200" dirty="0">
              <a:latin typeface="Comic Sans MS" panose="030F0702030302020204" pitchFamily="66" charset="0"/>
            </a:rPr>
            <a:t>Dersle ilgili Sorular</a:t>
          </a:r>
        </a:p>
      </dsp:txBody>
      <dsp:txXfrm>
        <a:off x="2357098" y="703893"/>
        <a:ext cx="2592290" cy="2592235"/>
      </dsp:txXfrm>
    </dsp:sp>
    <dsp:sp modelId="{0C09C3C7-4B5F-4E3E-A606-C29F6BDD05FD}">
      <dsp:nvSpPr>
        <dsp:cNvPr id="0" name=""/>
        <dsp:cNvSpPr/>
      </dsp:nvSpPr>
      <dsp:spPr>
        <a:xfrm>
          <a:off x="3911987" y="0"/>
          <a:ext cx="407717" cy="407711"/>
        </a:xfrm>
        <a:prstGeom prst="ellipse">
          <a:avLst/>
        </a:prstGeom>
        <a:solidFill>
          <a:schemeClr val="accent4">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F4044F4D-766C-467B-A51E-E5F62C7CA24B}">
      <dsp:nvSpPr>
        <dsp:cNvPr id="0" name=""/>
        <dsp:cNvSpPr/>
      </dsp:nvSpPr>
      <dsp:spPr>
        <a:xfrm>
          <a:off x="2946554" y="3560619"/>
          <a:ext cx="295220" cy="295504"/>
        </a:xfrm>
        <a:prstGeom prst="ellipse">
          <a:avLst/>
        </a:prstGeom>
        <a:solidFill>
          <a:schemeClr val="accent4">
            <a:hueOff val="-372064"/>
            <a:satOff val="2242"/>
            <a:lumOff val="18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CF8D4B2C-EEB3-4F78-A3AF-78F4864F1010}">
      <dsp:nvSpPr>
        <dsp:cNvPr id="0" name=""/>
        <dsp:cNvSpPr/>
      </dsp:nvSpPr>
      <dsp:spPr>
        <a:xfrm>
          <a:off x="5722172" y="1654827"/>
          <a:ext cx="295220" cy="295504"/>
        </a:xfrm>
        <a:prstGeom prst="ellipse">
          <a:avLst/>
        </a:prstGeom>
        <a:solidFill>
          <a:schemeClr val="accent4">
            <a:hueOff val="-744128"/>
            <a:satOff val="4483"/>
            <a:lumOff val="359"/>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09C9677F-08D7-4B5E-B2A8-7E4EF223E62B}">
      <dsp:nvSpPr>
        <dsp:cNvPr id="0" name=""/>
        <dsp:cNvSpPr/>
      </dsp:nvSpPr>
      <dsp:spPr>
        <a:xfrm>
          <a:off x="4309477" y="3874967"/>
          <a:ext cx="407717" cy="407711"/>
        </a:xfrm>
        <a:prstGeom prst="ellipse">
          <a:avLst/>
        </a:prstGeom>
        <a:solidFill>
          <a:schemeClr val="accent4">
            <a:hueOff val="-1116192"/>
            <a:satOff val="6725"/>
            <a:lumOff val="539"/>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70AE472B-3BE9-4E60-B1A5-D973734F011A}">
      <dsp:nvSpPr>
        <dsp:cNvPr id="0" name=""/>
        <dsp:cNvSpPr/>
      </dsp:nvSpPr>
      <dsp:spPr>
        <a:xfrm>
          <a:off x="3030416" y="579446"/>
          <a:ext cx="295220" cy="295504"/>
        </a:xfrm>
        <a:prstGeom prst="ellipse">
          <a:avLst/>
        </a:prstGeom>
        <a:solidFill>
          <a:schemeClr val="accent4">
            <a:hueOff val="-1488257"/>
            <a:satOff val="8966"/>
            <a:lumOff val="719"/>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3C2EF1E9-DECF-4F90-B0BC-2177E986DC19}">
      <dsp:nvSpPr>
        <dsp:cNvPr id="0" name=""/>
        <dsp:cNvSpPr/>
      </dsp:nvSpPr>
      <dsp:spPr>
        <a:xfrm>
          <a:off x="2099756" y="2269819"/>
          <a:ext cx="295220" cy="295504"/>
        </a:xfrm>
        <a:prstGeom prst="ellipse">
          <a:avLst/>
        </a:prstGeom>
        <a:solidFill>
          <a:schemeClr val="accent4">
            <a:hueOff val="-1860321"/>
            <a:satOff val="11208"/>
            <a:lumOff val="898"/>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40BC6DB5-44F7-4386-9994-EF917B17EF74}">
      <dsp:nvSpPr>
        <dsp:cNvPr id="0" name=""/>
        <dsp:cNvSpPr/>
      </dsp:nvSpPr>
      <dsp:spPr>
        <a:xfrm>
          <a:off x="674788" y="828698"/>
          <a:ext cx="1490420" cy="1489944"/>
        </a:xfrm>
        <a:prstGeom prst="ellipse">
          <a:avLst/>
        </a:prstGeom>
        <a:solidFill>
          <a:schemeClr val="accent4">
            <a:hueOff val="-2232385"/>
            <a:satOff val="13449"/>
            <a:lumOff val="1078"/>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tr-TR" sz="2000" b="1" kern="1200">
            <a:latin typeface="Comic Sans MS" panose="030F0702030302020204" pitchFamily="66" charset="0"/>
          </a:endParaRPr>
        </a:p>
      </dsp:txBody>
      <dsp:txXfrm>
        <a:off x="893055" y="1046895"/>
        <a:ext cx="1053886" cy="1053550"/>
      </dsp:txXfrm>
    </dsp:sp>
    <dsp:sp modelId="{ED53399E-58D6-42F4-9F2F-896AD01F0FED}">
      <dsp:nvSpPr>
        <dsp:cNvPr id="0" name=""/>
        <dsp:cNvSpPr/>
      </dsp:nvSpPr>
      <dsp:spPr>
        <a:xfrm>
          <a:off x="3499496" y="592294"/>
          <a:ext cx="407717" cy="407711"/>
        </a:xfrm>
        <a:prstGeom prst="ellipse">
          <a:avLst/>
        </a:prstGeom>
        <a:solidFill>
          <a:schemeClr val="accent4">
            <a:hueOff val="-2604449"/>
            <a:satOff val="15691"/>
            <a:lumOff val="1258"/>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2D951BB6-A239-402C-84AB-0E7D21A0060C}">
      <dsp:nvSpPr>
        <dsp:cNvPr id="0" name=""/>
        <dsp:cNvSpPr/>
      </dsp:nvSpPr>
      <dsp:spPr>
        <a:xfrm>
          <a:off x="814558" y="2755475"/>
          <a:ext cx="737028" cy="737049"/>
        </a:xfrm>
        <a:prstGeom prst="ellipse">
          <a:avLst/>
        </a:prstGeom>
        <a:solidFill>
          <a:schemeClr val="accent4">
            <a:hueOff val="-2976513"/>
            <a:satOff val="17933"/>
            <a:lumOff val="1437"/>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16B4D0A2-67AA-49B8-A5A8-5D251911DAEC}">
      <dsp:nvSpPr>
        <dsp:cNvPr id="0" name=""/>
        <dsp:cNvSpPr/>
      </dsp:nvSpPr>
      <dsp:spPr>
        <a:xfrm>
          <a:off x="5861942" y="127623"/>
          <a:ext cx="1490420" cy="1489944"/>
        </a:xfrm>
        <a:prstGeom prst="ellipse">
          <a:avLst/>
        </a:prstGeom>
        <a:solidFill>
          <a:schemeClr val="accent4">
            <a:hueOff val="-3348577"/>
            <a:satOff val="20174"/>
            <a:lumOff val="1617"/>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tr-TR" sz="2000" b="1" kern="1200">
            <a:latin typeface="Comic Sans MS" panose="030F0702030302020204" pitchFamily="66" charset="0"/>
          </a:endParaRPr>
        </a:p>
      </dsp:txBody>
      <dsp:txXfrm>
        <a:off x="6080209" y="345820"/>
        <a:ext cx="1053886" cy="1053550"/>
      </dsp:txXfrm>
    </dsp:sp>
    <dsp:sp modelId="{5DAE74E1-D3F4-4C4C-ABB5-E2B4A1B37288}">
      <dsp:nvSpPr>
        <dsp:cNvPr id="0" name=""/>
        <dsp:cNvSpPr/>
      </dsp:nvSpPr>
      <dsp:spPr>
        <a:xfrm>
          <a:off x="5197184" y="1156323"/>
          <a:ext cx="407717" cy="407711"/>
        </a:xfrm>
        <a:prstGeom prst="ellipse">
          <a:avLst/>
        </a:prstGeom>
        <a:solidFill>
          <a:schemeClr val="accent4">
            <a:hueOff val="-3720641"/>
            <a:satOff val="22416"/>
            <a:lumOff val="1797"/>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0C171D37-2B70-49AD-8124-4AD5D6EC345C}">
      <dsp:nvSpPr>
        <dsp:cNvPr id="0" name=""/>
        <dsp:cNvSpPr/>
      </dsp:nvSpPr>
      <dsp:spPr>
        <a:xfrm>
          <a:off x="534337" y="3632568"/>
          <a:ext cx="295220" cy="295504"/>
        </a:xfrm>
        <a:prstGeom prst="ellipse">
          <a:avLst/>
        </a:prstGeom>
        <a:solidFill>
          <a:schemeClr val="accent4">
            <a:hueOff val="-4092706"/>
            <a:satOff val="24657"/>
            <a:lumOff val="1976"/>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74EAB269-466E-42C5-8941-5EF4D8973D73}">
      <dsp:nvSpPr>
        <dsp:cNvPr id="0" name=""/>
        <dsp:cNvSpPr/>
      </dsp:nvSpPr>
      <dsp:spPr>
        <a:xfrm>
          <a:off x="3478360" y="3212009"/>
          <a:ext cx="295220" cy="295504"/>
        </a:xfrm>
        <a:prstGeom prst="ellipse">
          <a:avLst/>
        </a:prstGeom>
        <a:solidFill>
          <a:schemeClr val="accent4">
            <a:hueOff val="-4464770"/>
            <a:satOff val="26899"/>
            <a:lumOff val="2156"/>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9/3/layout/CircleRelationship">
  <dgm:title val=""/>
  <dgm:desc val=""/>
  <dgm:catLst>
    <dgm:cat type="relationship" pri="1500"/>
  </dgm:catLst>
  <dgm:samp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ampData>
  <dgm:style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tyleData>
  <dgm:clr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clrData>
  <dgm:layoutNode name="Name0">
    <dgm:varLst>
      <dgm:chMax val="1"/>
      <dgm:chPref val="1"/>
    </dgm:varLst>
    <dgm:shape xmlns:r="http://schemas.openxmlformats.org/officeDocument/2006/relationships" r:blip="">
      <dgm:adjLst/>
    </dgm:shape>
    <dgm:choose name="Name1">
      <dgm:if name="Name2" axis="ch ch" ptType="node node" func="cnt" op="equ" val="0">
        <dgm:alg type="composite">
          <dgm:param type="ar" val="0.98"/>
        </dgm:alg>
        <dgm:constrLst>
          <dgm:constr type="primFontSz" for="des" ptType="node" op="equ" val="65"/>
          <dgm:constr type="l" for="ch" forName="Parent" refType="w" fact="0"/>
          <dgm:constr type="t" for="ch" forName="Parent" refType="h" fact="0.039"/>
          <dgm:constr type="w" for="ch" forName="Parent" refType="w" fact="0.8734"/>
          <dgm:constr type="h" for="ch" forName="Parent" refType="h" fact="0.856"/>
          <dgm:constr type="l" for="ch" forName="Accent1" refType="w" fact="0.4984"/>
          <dgm:constr type="t" for="ch" forName="Accent1" refType="h" fact="0"/>
          <dgm:constr type="w" for="ch" forName="Accent1" refType="w" fact="0.0972"/>
          <dgm:constr type="h" for="ch" forName="Accent1" refType="h" fact="0.0952"/>
          <dgm:constr type="l" for="ch" forName="Accent2" refType="w" fact="0.2684"/>
          <dgm:constr type="t" for="ch" forName="Accent2" refType="h" fact="0.8314"/>
          <dgm:constr type="w" for="ch" forName="Accent2" refType="w" fact="0.0704"/>
          <dgm:constr type="h" for="ch" forName="Accent2" refType="h" fact="0.069"/>
          <dgm:constr type="l" for="ch" forName="Accent3" refType="w" fact="0.9296"/>
          <dgm:constr type="t" for="ch" forName="Accent3" refType="h" fact="0.3864"/>
          <dgm:constr type="w" for="ch" forName="Accent3" refType="w" fact="0.0704"/>
          <dgm:constr type="h" for="ch" forName="Accent3" refType="h" fact="0.069"/>
          <dgm:constr type="l" for="ch" forName="Accent4" refType="w" fact="0.5931"/>
          <dgm:constr type="t" for="ch" forName="Accent4" refType="h" fact="0.9048"/>
          <dgm:constr type="w" for="ch" forName="Accent4" refType="w" fact="0.0972"/>
          <dgm:constr type="h" for="ch" forName="Accent4" refType="h" fact="0.0952"/>
          <dgm:constr type="l" for="ch" forName="Accent5" refType="w" fact="0.2883"/>
          <dgm:constr type="t" for="ch" forName="Accent5" refType="h" fact="0.1353"/>
          <dgm:constr type="w" for="ch" forName="Accent5" refType="w" fact="0.0704"/>
          <dgm:constr type="h" for="ch" forName="Accent5" refType="h" fact="0.069"/>
          <dgm:constr type="l" for="ch" forName="Accent6" refType="w" fact="0.0666"/>
          <dgm:constr type="t" for="ch" forName="Accent6" refType="h" fact="0.53"/>
          <dgm:constr type="w" for="ch" forName="Accent6" refType="w" fact="0.0704"/>
          <dgm:constr type="h" for="ch" forName="Accent6" refType="h" fact="0.069"/>
        </dgm:constrLst>
      </dgm:if>
      <dgm:if name="Name3" axis="ch ch" ptType="node node" func="cnt" op="equ" val="1">
        <dgm:alg type="composite">
          <dgm:param type="ar" val="1.2476"/>
        </dgm:alg>
        <dgm:constrLst>
          <dgm:constr type="primFontSz" for="des" ptType="node" op="equ" val="65"/>
          <dgm:constr type="l" for="ch" forName="Parent" refType="w" fact="0.2145"/>
          <dgm:constr type="t" for="ch" forName="Parent" refType="h" fact="0.039"/>
          <dgm:constr type="w" for="ch" forName="Parent" refType="w" fact="0.6861"/>
          <dgm:constr type="h" for="ch" forName="Parent" refType="h" fact="0.856"/>
          <dgm:constr type="l" for="ch" forName="Accent8" refType="w" fact="0.0262"/>
          <dgm:constr type="t" for="ch" forName="Accent8" refType="h" fact="0.6434"/>
          <dgm:constr type="w" for="ch" forName="Accent8" refType="w" fact="0.138"/>
          <dgm:constr type="h" for="ch" forName="Accent8" refType="h" fact="0.1721"/>
          <dgm:constr type="l" for="ch" forName="Accent1" refType="w" fact="0.6059"/>
          <dgm:constr type="t" for="ch" forName="Accent1" refType="h" fact="0"/>
          <dgm:constr type="w" for="ch" forName="Accent1" refType="w" fact="0.0763"/>
          <dgm:constr type="h" for="ch" forName="Accent1" refType="h" fact="0.0952"/>
          <dgm:constr type="l" for="ch" forName="Accent2" refType="w" fact="0.4253"/>
          <dgm:constr type="t" for="ch" forName="Accent2" refType="h" fact="0.8314"/>
          <dgm:constr type="w" for="ch" forName="Accent2" refType="w" fact="0.0553"/>
          <dgm:constr type="h" for="ch" forName="Accent2" refType="h" fact="0.069"/>
          <dgm:constr type="l" for="ch" forName="Accent3" refType="w" fact="0.9447"/>
          <dgm:constr type="t" for="ch" forName="Accent3" refType="h" fact="0.3864"/>
          <dgm:constr type="w" for="ch" forName="Accent3" refType="w" fact="0.0553"/>
          <dgm:constr type="h" for="ch" forName="Accent3" refType="h" fact="0.069"/>
          <dgm:constr type="l" for="ch" forName="Child1" refType="w" fact="0"/>
          <dgm:constr type="t" for="ch" forName="Child1" refType="h" fact="0.1935"/>
          <dgm:constr type="w" for="ch" forName="Child1" refType="w" fact="0.2789"/>
          <dgm:constr type="h" for="ch" forName="Child1" refType="h" fact="0.3479"/>
          <dgm:constr type="l" for="ch" forName="Accent4" refType="w" fact="0.6803"/>
          <dgm:constr type="t" for="ch" forName="Accent4" refType="h" fact="0.9048"/>
          <dgm:constr type="w" for="ch" forName="Accent4" refType="w" fact="0.0763"/>
          <dgm:constr type="h" for="ch" forName="Accent4" refType="h" fact="0.0952"/>
          <dgm:constr type="l" for="ch" forName="Accent7" refType="w" fact="0.5287"/>
          <dgm:constr type="t" for="ch" forName="Accent7" refType="h" fact="0.1383"/>
          <dgm:constr type="w" for="ch" forName="Accent7" refType="w" fact="0.0763"/>
          <dgm:constr type="h" for="ch" forName="Accent7" refType="h" fact="0.0952"/>
          <dgm:constr type="l" for="ch" forName="Accent5" refType="w" fact="0.4409"/>
          <dgm:constr type="t" for="ch" forName="Accent5" refType="h" fact="0.1353"/>
          <dgm:constr type="w" for="ch" forName="Accent5" refType="w" fact="0.0553"/>
          <dgm:constr type="h" for="ch" forName="Accent5" refType="h" fact="0.069"/>
          <dgm:constr type="l" for="ch" forName="Accent6" refType="w" fact="0.2668"/>
          <dgm:constr type="t" for="ch" forName="Accent6" refType="h" fact="0.53"/>
          <dgm:constr type="w" for="ch" forName="Accent6" refType="w" fact="0.0553"/>
          <dgm:constr type="h" for="ch" forName="Accent6" refType="h" fact="0.069"/>
        </dgm:constrLst>
      </dgm:if>
      <dgm:if name="Name4" axis="ch ch" ptType="node node" func="cnt" op="equ" val="2">
        <dgm:alg type="composite">
          <dgm:param type="ar" val="1.592"/>
        </dgm:alg>
        <dgm:constrLst>
          <dgm:constr type="primFontSz" for="des" ptType="node" op="equ" val="65"/>
          <dgm:constr type="l" for="ch" forName="Parent" refType="w" fact="0.1886"/>
          <dgm:constr type="t" for="ch" forName="Parent" refType="h" fact="0.039"/>
          <dgm:constr type="w" for="ch" forName="Parent" refType="w" fact="0.5377"/>
          <dgm:constr type="h" for="ch" forName="Parent" refType="h" fact="0.856"/>
          <dgm:constr type="l" for="ch" forName="Accent8" refType="w" fact="0.0411"/>
          <dgm:constr type="t" for="ch" forName="Accent8" refType="h" fact="0.6434"/>
          <dgm:constr type="w" for="ch" forName="Accent8" refType="w" fact="0.1081"/>
          <dgm:constr type="h" for="ch" forName="Accent8" refType="h" fact="0.1721"/>
          <dgm:constr type="l" for="ch" forName="Accent1" refType="w" fact="0.4954"/>
          <dgm:constr type="t" for="ch" forName="Accent1" refType="h" fact="0"/>
          <dgm:constr type="w" for="ch" forName="Accent1" refType="w" fact="0.0598"/>
          <dgm:constr type="h" for="ch" forName="Accent1" refType="h" fact="0.0952"/>
          <dgm:constr type="l" for="ch" forName="Accent2" refType="w" fact="0.3538"/>
          <dgm:constr type="t" for="ch" forName="Accent2" refType="h" fact="0.8314"/>
          <dgm:constr type="w" for="ch" forName="Accent2" refType="w" fact="0.0433"/>
          <dgm:constr type="h" for="ch" forName="Accent2" refType="h" fact="0.069"/>
          <dgm:constr type="l" for="ch" forName="Accent3" refType="w" fact="0.7609"/>
          <dgm:constr type="t" for="ch" forName="Accent3" refType="h" fact="0.3864"/>
          <dgm:constr type="w" for="ch" forName="Accent3" refType="w" fact="0.0433"/>
          <dgm:constr type="h" for="ch" forName="Accent3" refType="h" fact="0.069"/>
          <dgm:constr type="l" for="ch" forName="Accent9" refType="w" fact="0.6839"/>
          <dgm:constr type="t" for="ch" forName="Accent9" refType="h" fact="0.27"/>
          <dgm:constr type="w" for="ch" forName="Accent9" refType="w" fact="0.0598"/>
          <dgm:constr type="h" for="ch" forName="Accent9" refType="h" fact="0.0952"/>
          <dgm:constr type="l" for="ch" forName="Child1" refType="w" fact="0.0206"/>
          <dgm:constr type="t" for="ch" forName="Child1" refType="h" fact="0.1935"/>
          <dgm:constr type="w" for="ch" forName="Child1" refType="w" fact="0.2186"/>
          <dgm:constr type="h" for="ch" forName="Child1" refType="h" fact="0.3479"/>
          <dgm:constr type="l" for="ch" forName="Child2" refType="w" fact="0.7814"/>
          <dgm:constr type="t" for="ch" forName="Child2" refType="h" fact="0.0298"/>
          <dgm:constr type="w" for="ch" forName="Child2" refType="w" fact="0.2186"/>
          <dgm:constr type="h" for="ch" forName="Child2" refType="h" fact="0.3479"/>
          <dgm:constr type="l" for="ch" forName="Accent10" refType="w" fact="0"/>
          <dgm:constr type="t" for="ch" forName="Accent10" refType="h" fact="0.8482"/>
          <dgm:constr type="w" for="ch" forName="Accent10" refType="w" fact="0.0433"/>
          <dgm:constr type="h" for="ch" forName="Accent10" refType="h" fact="0.069"/>
          <dgm:constr type="l" for="ch" forName="Accent11" refType="w" fact="0.4318"/>
          <dgm:constr type="t" for="ch" forName="Accent11" refType="h" fact="0.75"/>
          <dgm:constr type="w" for="ch" forName="Accent11" refType="w" fact="0.0433"/>
          <dgm:constr type="h" for="ch" forName="Accent11" refType="h" fact="0.069"/>
          <dgm:constr type="l" for="ch" forName="Accent7" refType="w" fact="0.4349"/>
          <dgm:constr type="t" for="ch" forName="Accent7" refType="h" fact="0.1383"/>
          <dgm:constr type="w" for="ch" forName="Accent7" refType="w" fact="0.0598"/>
          <dgm:constr type="h" for="ch" forName="Accent7" refType="h" fact="0.0952"/>
          <dgm:constr type="l" for="ch" forName="Accent5" refType="w" fact="0.3661"/>
          <dgm:constr type="t" for="ch" forName="Accent5" refType="h" fact="0.1353"/>
          <dgm:constr type="w" for="ch" forName="Accent5" refType="w" fact="0.0433"/>
          <dgm:constr type="h" for="ch" forName="Accent5" refType="h" fact="0.069"/>
          <dgm:constr type="l" for="ch" forName="Accent6" refType="w" fact="0.2296"/>
          <dgm:constr type="t" for="ch" forName="Accent6" refType="h" fact="0.53"/>
          <dgm:constr type="w" for="ch" forName="Accent6" refType="w" fact="0.0433"/>
          <dgm:constr type="h" for="ch" forName="Accent6" refType="h" fact="0.069"/>
          <dgm:constr type="l" for="ch" forName="Accent4" refType="w" fact="0.5537"/>
          <dgm:constr type="t" for="ch" forName="Accent4" refType="h" fact="0.9048"/>
          <dgm:constr type="w" for="ch" forName="Accent4" refType="w" fact="0.0598"/>
          <dgm:constr type="h" for="ch" forName="Accent4" refType="h" fact="0.0952"/>
        </dgm:constrLst>
      </dgm:if>
      <dgm:if name="Name5" axis="ch ch" ptType="node node" func="cnt" op="equ" val="3">
        <dgm:alg type="composite">
          <dgm:param type="ar" val="1.7557"/>
        </dgm:alg>
        <dgm:constrLst>
          <dgm:constr type="primFontSz" for="des" ptType="node" op="equ" val="65"/>
          <dgm:constr type="l" for="ch" forName="Parent" refType="w" fact="0.171"/>
          <dgm:constr type="t" for="ch" forName="Parent" refType="h" fact="0.039"/>
          <dgm:constr type="w" for="ch" forName="Parent" refType="w" fact="0.4875"/>
          <dgm:constr type="h" for="ch" forName="Parent" refType="h" fact="0.856"/>
          <dgm:constr type="l" for="ch" forName="Accent8" refType="w" fact="0.0373"/>
          <dgm:constr type="t" for="ch" forName="Accent8" refType="h" fact="0.6434"/>
          <dgm:constr type="w" for="ch" forName="Accent8" refType="w" fact="0.098"/>
          <dgm:constr type="h" for="ch" forName="Accent8" refType="h" fact="0.1721"/>
          <dgm:constr type="l" for="ch" forName="Accent1" refType="w" fact="0.4492"/>
          <dgm:constr type="t" for="ch" forName="Accent1" refType="h" fact="0"/>
          <dgm:constr type="w" for="ch" forName="Accent1" refType="w" fact="0.0542"/>
          <dgm:constr type="h" for="ch" forName="Accent1" refType="h" fact="0.0952"/>
          <dgm:constr type="l" for="ch" forName="Accent2" refType="w" fact="0.3209"/>
          <dgm:constr type="t" for="ch" forName="Accent2" refType="h" fact="0.8314"/>
          <dgm:constr type="w" for="ch" forName="Accent2" refType="w" fact="0.0393"/>
          <dgm:constr type="h" for="ch" forName="Accent2" refType="h" fact="0.069"/>
          <dgm:constr type="l" for="ch" forName="Accent3" refType="w" fact="0.6899"/>
          <dgm:constr type="t" for="ch" forName="Accent3" refType="h" fact="0.3864"/>
          <dgm:constr type="w" for="ch" forName="Accent3" refType="w" fact="0.0393"/>
          <dgm:constr type="h" for="ch" forName="Accent3" refType="h" fact="0.069"/>
          <dgm:constr type="l" for="ch" forName="Accent9" refType="w" fact="0.6201"/>
          <dgm:constr type="t" for="ch" forName="Accent9" refType="h" fact="0.27"/>
          <dgm:constr type="w" for="ch" forName="Accent9" refType="w" fact="0.0542"/>
          <dgm:constr type="h" for="ch" forName="Accent9" refType="h" fact="0.0952"/>
          <dgm:constr type="l" for="ch" forName="Child1" refType="w" fact="0.0186"/>
          <dgm:constr type="t" for="ch" forName="Child1" refType="h" fact="0.1935"/>
          <dgm:constr type="w" for="ch" forName="Child1" refType="w" fact="0.1982"/>
          <dgm:constr type="h" for="ch" forName="Child1" refType="h" fact="0.3479"/>
          <dgm:constr type="l" for="ch" forName="Child2" refType="w" fact="0.7086"/>
          <dgm:constr type="t" for="ch" forName="Child2" refType="h" fact="0.0298"/>
          <dgm:constr type="w" for="ch" forName="Child2" refType="w" fact="0.1982"/>
          <dgm:constr type="h" for="ch" forName="Child2" refType="h" fact="0.3479"/>
          <dgm:constr type="l" for="ch" forName="Child3" refType="w" fact="0.8018"/>
          <dgm:constr type="t" for="ch" forName="Child3" refType="h" fact="0.6312"/>
          <dgm:constr type="w" for="ch" forName="Child3" refType="w" fact="0.1982"/>
          <dgm:constr type="h" for="ch" forName="Child3" refType="h" fact="0.3479"/>
          <dgm:constr type="l" for="ch" forName="Accent12" refType="w" fact="0.7459"/>
          <dgm:constr type="t" for="ch" forName="Accent12" refType="h" fact="0.619"/>
          <dgm:constr type="w" for="ch" forName="Accent12" refType="w" fact="0.0393"/>
          <dgm:constr type="h" for="ch" forName="Accent12" refType="h" fact="0.069"/>
          <dgm:constr type="l" for="ch" forName="Accent4" refType="w" fact="0.5021"/>
          <dgm:constr type="t" for="ch" forName="Accent4" refType="h" fact="0.9048"/>
          <dgm:constr type="w" for="ch" forName="Accent4" refType="w" fact="0.0542"/>
          <dgm:constr type="h" for="ch" forName="Accent4" refType="h" fact="0.0952"/>
          <dgm:constr type="l" for="ch" forName="Accent10" refType="w" fact="0"/>
          <dgm:constr type="t" for="ch" forName="Accent10" refType="h" fact="0.8482"/>
          <dgm:constr type="w" for="ch" forName="Accent10" refType="w" fact="0.0393"/>
          <dgm:constr type="h" for="ch" forName="Accent10" refType="h" fact="0.069"/>
          <dgm:constr type="l" for="ch" forName="Accent11" refType="w" fact="0.3916"/>
          <dgm:constr type="t" for="ch" forName="Accent11" refType="h" fact="0.75"/>
          <dgm:constr type="w" for="ch" forName="Accent11" refType="w" fact="0.0393"/>
          <dgm:constr type="h" for="ch" forName="Accent11" refType="h" fact="0.069"/>
          <dgm:constr type="l" for="ch" forName="Accent7" refType="w" fact="0.3944"/>
          <dgm:constr type="t" for="ch" forName="Accent7" refType="h" fact="0.1383"/>
          <dgm:constr type="w" for="ch" forName="Accent7" refType="w" fact="0.0542"/>
          <dgm:constr type="h" for="ch" forName="Accent7" refType="h" fact="0.0952"/>
          <dgm:constr type="l" for="ch" forName="Accent5" refType="w" fact="0.3319"/>
          <dgm:constr type="t" for="ch" forName="Accent5" refType="h" fact="0.1353"/>
          <dgm:constr type="w" for="ch" forName="Accent5" refType="w" fact="0.0393"/>
          <dgm:constr type="h" for="ch" forName="Accent5" refType="h" fact="0.069"/>
          <dgm:constr type="l" for="ch" forName="Accent6" refType="w" fact="0.2082"/>
          <dgm:constr type="t" for="ch" forName="Accent6" refType="h" fact="0.53"/>
          <dgm:constr type="w" for="ch" forName="Accent6" refType="w" fact="0.0393"/>
          <dgm:constr type="h" for="ch" forName="Accent6" refType="h" fact="0.069"/>
        </dgm:constrLst>
      </dgm:if>
      <dgm:if name="Name6" axis="ch ch" ptType="node node" func="cnt" op="equ" val="4">
        <dgm:alg type="composite">
          <dgm:param type="ar" val="1.3749"/>
        </dgm:alg>
        <dgm:constrLst>
          <dgm:constr type="primFontSz" for="des" ptType="node" op="equ" val="65"/>
          <dgm:constr type="l" for="ch" forName="Parent" refType="w" fact="0.171"/>
          <dgm:constr type="t" for="ch" forName="Parent" refType="h" fact="0.0306"/>
          <dgm:constr type="w" for="ch" forName="Parent" refType="w" fact="0.4875"/>
          <dgm:constr type="h" for="ch" forName="Parent" refType="h" fact="0.6703"/>
          <dgm:constr type="l" for="ch" forName="Accent8" refType="w" fact="0.0373"/>
          <dgm:constr type="t" for="ch" forName="Accent8" refType="h" fact="0.5038"/>
          <dgm:constr type="w" for="ch" forName="Accent8" refType="w" fact="0.098"/>
          <dgm:constr type="h" for="ch" forName="Accent8" refType="h" fact="0.1348"/>
          <dgm:constr type="l" for="ch" forName="Accent1" refType="w" fact="0.4492"/>
          <dgm:constr type="t" for="ch" forName="Accent1" refType="h" fact="0"/>
          <dgm:constr type="w" for="ch" forName="Accent1" refType="w" fact="0.0542"/>
          <dgm:constr type="h" for="ch" forName="Accent1" refType="h" fact="0.0746"/>
          <dgm:constr type="l" for="ch" forName="Accent2" refType="w" fact="0.3209"/>
          <dgm:constr type="t" for="ch" forName="Accent2" refType="h" fact="0.6511"/>
          <dgm:constr type="w" for="ch" forName="Accent2" refType="w" fact="0.0393"/>
          <dgm:constr type="h" for="ch" forName="Accent2" refType="h" fact="0.054"/>
          <dgm:constr type="l" for="ch" forName="Accent3" refType="w" fact="0.6899"/>
          <dgm:constr type="t" for="ch" forName="Accent3" refType="h" fact="0.3026"/>
          <dgm:constr type="w" for="ch" forName="Accent3" refType="w" fact="0.0393"/>
          <dgm:constr type="h" for="ch" forName="Accent3" refType="h" fact="0.054"/>
          <dgm:constr type="l" for="ch" forName="Accent9" refType="w" fact="0.6201"/>
          <dgm:constr type="t" for="ch" forName="Accent9" refType="h" fact="0.2115"/>
          <dgm:constr type="w" for="ch" forName="Accent9" refType="w" fact="0.0542"/>
          <dgm:constr type="h" for="ch" forName="Accent9" refType="h" fact="0.0746"/>
          <dgm:constr type="l" for="ch" forName="Child1" refType="w" fact="0.0186"/>
          <dgm:constr type="t" for="ch" forName="Child1" refType="h" fact="0.1515"/>
          <dgm:constr type="w" for="ch" forName="Child1" refType="w" fact="0.1982"/>
          <dgm:constr type="h" for="ch" forName="Child1" refType="h" fact="0.2725"/>
          <dgm:constr type="l" for="ch" forName="Child2" refType="w" fact="0.7086"/>
          <dgm:constr type="t" for="ch" forName="Child2" refType="h" fact="0.0233"/>
          <dgm:constr type="w" for="ch" forName="Child2" refType="w" fact="0.1982"/>
          <dgm:constr type="h" for="ch" forName="Child2" refType="h" fact="0.2725"/>
          <dgm:constr type="l" for="ch" forName="Child3" refType="w" fact="0.8018"/>
          <dgm:constr type="t" for="ch" forName="Child3" refType="h" fact="0.4943"/>
          <dgm:constr type="w" for="ch" forName="Child3" refType="w" fact="0.1982"/>
          <dgm:constr type="h" for="ch" forName="Child3" refType="h" fact="0.2725"/>
          <dgm:constr type="l" for="ch" forName="Accent12" refType="w" fact="0.7459"/>
          <dgm:constr type="t" for="ch" forName="Accent12" refType="h" fact="0.4848"/>
          <dgm:constr type="w" for="ch" forName="Accent12" refType="w" fact="0.0393"/>
          <dgm:constr type="h" for="ch" forName="Accent12" refType="h" fact="0.054"/>
          <dgm:constr type="l" for="ch" forName="Accent4" refType="w" fact="0.5021"/>
          <dgm:constr type="t" for="ch" forName="Accent4" refType="h" fact="0.7085"/>
          <dgm:constr type="w" for="ch" forName="Accent4" refType="w" fact="0.0542"/>
          <dgm:constr type="h" for="ch" forName="Accent4" refType="h" fact="0.0746"/>
          <dgm:constr type="l" for="ch" forName="Accent10" refType="w" fact="0"/>
          <dgm:constr type="t" for="ch" forName="Accent10" refType="h" fact="0.6642"/>
          <dgm:constr type="w" for="ch" forName="Accent10" refType="w" fact="0.0393"/>
          <dgm:constr type="h" for="ch" forName="Accent10" refType="h" fact="0.054"/>
          <dgm:constr type="l" for="ch" forName="Accent11" refType="w" fact="0.3916"/>
          <dgm:constr type="t" for="ch" forName="Accent11" refType="h" fact="0.5873"/>
          <dgm:constr type="w" for="ch" forName="Accent11" refType="w" fact="0.0393"/>
          <dgm:constr type="h" for="ch" forName="Accent11" refType="h" fact="0.054"/>
          <dgm:constr type="l" for="ch" forName="Accent7" refType="w" fact="0.3944"/>
          <dgm:constr type="t" for="ch" forName="Accent7" refType="h" fact="0.1083"/>
          <dgm:constr type="w" for="ch" forName="Accent7" refType="w" fact="0.0542"/>
          <dgm:constr type="h" for="ch" forName="Accent7" refType="h" fact="0.0746"/>
          <dgm:constr type="l" for="ch" forName="Accent5" refType="w" fact="0.3319"/>
          <dgm:constr type="t" for="ch" forName="Accent5" refType="h" fact="0.1059"/>
          <dgm:constr type="w" for="ch" forName="Accent5" refType="w" fact="0.0393"/>
          <dgm:constr type="h" for="ch" forName="Accent5" refType="h" fact="0.054"/>
          <dgm:constr type="l" for="ch" forName="Accent6" refType="w" fact="0.2082"/>
          <dgm:constr type="t" for="ch" forName="Accent6" refType="h" fact="0.4151"/>
          <dgm:constr type="w" for="ch" forName="Accent6" refType="w" fact="0.0393"/>
          <dgm:constr type="h" for="ch" forName="Accent6" refType="h" fact="0.054"/>
          <dgm:constr type="l" for="ch" forName="Child4" refType="w" fact="0.2329"/>
          <dgm:constr type="t" for="ch" forName="Child4" refType="h" fact="0.7275"/>
          <dgm:constr type="w" for="ch" forName="Child4" refType="w" fact="0.1982"/>
          <dgm:constr type="h" for="ch" forName="Child4" refType="h" fact="0.2725"/>
          <dgm:constr type="l" for="ch" forName="Accent13" refType="w" fact="0.4099"/>
          <dgm:constr type="t" for="ch" forName="Accent13" refType="h" fact="0.7183"/>
          <dgm:constr type="w" for="ch" forName="Accent13" refType="w" fact="0.0393"/>
          <dgm:constr type="h" for="ch" forName="Accent13" refType="h" fact="0.054"/>
        </dgm:constrLst>
      </dgm:if>
      <dgm:else name="Name7">
        <dgm:alg type="composite">
          <dgm:param type="ar" val="1.1477"/>
        </dgm:alg>
        <dgm:constrLst>
          <dgm:constr type="primFontSz" for="des" ptType="node" op="equ" val="65"/>
          <dgm:constr type="l" for="ch" forName="Parent" refType="w" fact="0.171"/>
          <dgm:constr type="t" for="ch" forName="Parent" refType="h" fact="0.1907"/>
          <dgm:constr type="w" for="ch" forName="Parent" refType="w" fact="0.4875"/>
          <dgm:constr type="h" for="ch" forName="Parent" refType="h" fact="0.5596"/>
          <dgm:constr type="l" for="ch" forName="Accent8" refType="w" fact="0.0373"/>
          <dgm:constr type="t" for="ch" forName="Accent8" refType="h" fact="0.5858"/>
          <dgm:constr type="w" for="ch" forName="Accent8" refType="w" fact="0.098"/>
          <dgm:constr type="h" for="ch" forName="Accent8" refType="h" fact="0.1125"/>
          <dgm:constr type="l" for="ch" forName="Accent1" refType="w" fact="0.4492"/>
          <dgm:constr type="t" for="ch" forName="Accent1" refType="h" fact="0.1652"/>
          <dgm:constr type="w" for="ch" forName="Accent1" refType="w" fact="0.0542"/>
          <dgm:constr type="h" for="ch" forName="Accent1" refType="h" fact="0.0623"/>
          <dgm:constr type="l" for="ch" forName="Accent2" refType="w" fact="0.3209"/>
          <dgm:constr type="t" for="ch" forName="Accent2" refType="h" fact="0.7087"/>
          <dgm:constr type="w" for="ch" forName="Accent2" refType="w" fact="0.0393"/>
          <dgm:constr type="h" for="ch" forName="Accent2" refType="h" fact="0.0451"/>
          <dgm:constr type="l" for="ch" forName="Accent3" refType="w" fact="0.6899"/>
          <dgm:constr type="t" for="ch" forName="Accent3" refType="h" fact="0.4178"/>
          <dgm:constr type="w" for="ch" forName="Accent3" refType="w" fact="0.0393"/>
          <dgm:constr type="h" for="ch" forName="Accent3" refType="h" fact="0.0451"/>
          <dgm:constr type="l" for="ch" forName="Accent9" refType="w" fact="0.6201"/>
          <dgm:constr type="t" for="ch" forName="Accent9" refType="h" fact="0.3417"/>
          <dgm:constr type="w" for="ch" forName="Accent9" refType="w" fact="0.0542"/>
          <dgm:constr type="h" for="ch" forName="Accent9" refType="h" fact="0.0623"/>
          <dgm:constr type="l" for="ch" forName="Child1" refType="w" fact="0.0186"/>
          <dgm:constr type="t" for="ch" forName="Child1" refType="h" fact="0.2917"/>
          <dgm:constr type="w" for="ch" forName="Child1" refType="w" fact="0.1982"/>
          <dgm:constr type="h" for="ch" forName="Child1" refType="h" fact="0.2275"/>
          <dgm:constr type="l" for="ch" forName="Child2" refType="w" fact="0.7086"/>
          <dgm:constr type="t" for="ch" forName="Child2" refType="h" fact="0.1847"/>
          <dgm:constr type="w" for="ch" forName="Child2" refType="w" fact="0.1982"/>
          <dgm:constr type="h" for="ch" forName="Child2" refType="h" fact="0.2275"/>
          <dgm:constr type="l" for="ch" forName="Child3" refType="w" fact="0.8018"/>
          <dgm:constr type="t" for="ch" forName="Child3" refType="h" fact="0.5778"/>
          <dgm:constr type="w" for="ch" forName="Child3" refType="w" fact="0.1982"/>
          <dgm:constr type="h" for="ch" forName="Child3" refType="h" fact="0.2275"/>
          <dgm:constr type="l" for="ch" forName="Accent12" refType="w" fact="0.7459"/>
          <dgm:constr type="t" for="ch" forName="Accent12" refType="h" fact="0.5699"/>
          <dgm:constr type="w" for="ch" forName="Accent12" refType="w" fact="0.0393"/>
          <dgm:constr type="h" for="ch" forName="Accent12" refType="h" fact="0.0451"/>
          <dgm:constr type="l" for="ch" forName="Accent4" refType="w" fact="0.5021"/>
          <dgm:constr type="t" for="ch" forName="Accent4" refType="h" fact="0.7567"/>
          <dgm:constr type="w" for="ch" forName="Accent4" refType="w" fact="0.0542"/>
          <dgm:constr type="h" for="ch" forName="Accent4" refType="h" fact="0.0623"/>
          <dgm:constr type="l" for="ch" forName="Accent10" refType="w" fact="0"/>
          <dgm:constr type="t" for="ch" forName="Accent10" refType="h" fact="0.7197"/>
          <dgm:constr type="w" for="ch" forName="Accent10" refType="w" fact="0.0393"/>
          <dgm:constr type="h" for="ch" forName="Accent10" refType="h" fact="0.0451"/>
          <dgm:constr type="l" for="ch" forName="Accent11" refType="w" fact="0.3916"/>
          <dgm:constr type="t" for="ch" forName="Accent11" refType="h" fact="0.6555"/>
          <dgm:constr type="w" for="ch" forName="Accent11" refType="w" fact="0.0393"/>
          <dgm:constr type="h" for="ch" forName="Accent11" refType="h" fact="0.0451"/>
          <dgm:constr type="l" for="ch" forName="Accent7" refType="w" fact="0.3944"/>
          <dgm:constr type="t" for="ch" forName="Accent7" refType="h" fact="0.2556"/>
          <dgm:constr type="w" for="ch" forName="Accent7" refType="w" fact="0.0542"/>
          <dgm:constr type="h" for="ch" forName="Accent7" refType="h" fact="0.0623"/>
          <dgm:constr type="l" for="ch" forName="Accent5" refType="w" fact="0.3319"/>
          <dgm:constr type="t" for="ch" forName="Accent5" refType="h" fact="0.2536"/>
          <dgm:constr type="w" for="ch" forName="Accent5" refType="w" fact="0.0393"/>
          <dgm:constr type="h" for="ch" forName="Accent5" refType="h" fact="0.0451"/>
          <dgm:constr type="l" for="ch" forName="Accent6" refType="w" fact="0.2082"/>
          <dgm:constr type="t" for="ch" forName="Accent6" refType="h" fact="0.5117"/>
          <dgm:constr type="w" for="ch" forName="Accent6" refType="w" fact="0.0393"/>
          <dgm:constr type="h" for="ch" forName="Accent6" refType="h" fact="0.0451"/>
          <dgm:constr type="l" for="ch" forName="Child5" refType="w" fact="0.4219"/>
          <dgm:constr type="t" for="ch" forName="Child5" refType="h" fact="0"/>
          <dgm:constr type="w" for="ch" forName="Child5" refType="w" fact="0.1982"/>
          <dgm:constr type="h" for="ch" forName="Child5" refType="h" fact="0.2275"/>
          <dgm:constr type="l" for="ch" forName="Child4" refType="w" fact="0.2329"/>
          <dgm:constr type="t" for="ch" forName="Child4" refType="h" fact="0.7725"/>
          <dgm:constr type="w" for="ch" forName="Child4" refType="w" fact="0.1982"/>
          <dgm:constr type="h" for="ch" forName="Child4" refType="h" fact="0.2275"/>
          <dgm:constr type="l" for="ch" forName="Accent15" refType="w" fact="0.1775"/>
          <dgm:constr type="t" for="ch" forName="Accent15" refType="h" fact="0.2466"/>
          <dgm:constr type="w" for="ch" forName="Accent15" refType="w" fact="0.0393"/>
          <dgm:constr type="h" for="ch" forName="Accent15" refType="h" fact="0.0451"/>
          <dgm:constr type="l" for="ch" forName="Accent16" refType="w" fact="0.6351"/>
          <dgm:constr type="t" for="ch" forName="Accent16" refType="h" fact="0.056"/>
          <dgm:constr type="w" for="ch" forName="Accent16" refType="w" fact="0.0393"/>
          <dgm:constr type="h" for="ch" forName="Accent16" refType="h" fact="0.0451"/>
          <dgm:constr type="l" for="ch" forName="Accent13" refType="w" fact="0.4099"/>
          <dgm:constr type="t" for="ch" forName="Accent13" refType="h" fact="0.7648"/>
          <dgm:constr type="w" for="ch" forName="Accent13" refType="w" fact="0.0393"/>
          <dgm:constr type="h" for="ch" forName="Accent13" refType="h" fact="0.0451"/>
        </dgm:constrLst>
      </dgm:else>
    </dgm:choose>
    <dgm:forEach name="wrapper" axis="self" ptType="parTrans">
      <dgm:forEach name="accentRepeat1" axis="self">
        <dgm:layoutNode name="AccentHold1" styleLbl="node1">
          <dgm:alg type="sp"/>
          <dgm:shape xmlns:r="http://schemas.openxmlformats.org/officeDocument/2006/relationships" type="ellipse" r:blip="">
            <dgm:adjLst/>
          </dgm:shape>
          <dgm:presOf/>
        </dgm:layoutNode>
      </dgm:forEach>
      <dgm:forEach name="accentRepeat2" axis="self">
        <dgm:layoutNode name="AccentHold2" styleLbl="node1">
          <dgm:alg type="sp"/>
          <dgm:shape xmlns:r="http://schemas.openxmlformats.org/officeDocument/2006/relationships" type="ellipse" r:blip="">
            <dgm:adjLst/>
          </dgm:shape>
          <dgm:presOf/>
        </dgm:layoutNode>
      </dgm:forEach>
      <dgm:forEach name="accentRepeat3" axis="self">
        <dgm:layoutNode name="AccentHold3" styleLbl="node1">
          <dgm:alg type="sp"/>
          <dgm:shape xmlns:r="http://schemas.openxmlformats.org/officeDocument/2006/relationships" type="ellipse" r:blip="">
            <dgm:adjLst/>
          </dgm:shape>
          <dgm:presOf/>
        </dgm:layoutNode>
      </dgm:forEach>
    </dgm:forEach>
    <dgm:forEach name="Name8" axis="ch" ptType="node" cnt="1">
      <dgm:layoutNode name="Parent" styleLbl="node0">
        <dgm:varLst>
          <dgm:chMax val="5"/>
          <dgm:chPref val="5"/>
        </dgm:varLst>
        <dgm:alg type="tx"/>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ch" ptType="node" func="cnt" op="lte" val="4">
          <dgm:layoutNode name="Accent1" styleLbl="node1">
            <dgm:alg type="sp"/>
            <dgm:shape xmlns:r="http://schemas.openxmlformats.org/officeDocument/2006/relationships" type="ellipse" r:blip="">
              <dgm:adjLst/>
            </dgm:shape>
            <dgm:presOf/>
            <dgm:constrLst/>
          </dgm:layoutNode>
        </dgm:if>
        <dgm:else name="Name11"/>
      </dgm:choose>
      <dgm:layoutNode name="Accent2" styleLbl="node1">
        <dgm:alg type="sp"/>
        <dgm:shape xmlns:r="http://schemas.openxmlformats.org/officeDocument/2006/relationships" type="ellipse" r:blip="">
          <dgm:adjLst/>
        </dgm:shape>
        <dgm:presOf/>
        <dgm:constrLst/>
      </dgm:layoutNode>
      <dgm:layoutNode name="Accent3" styleLbl="node1">
        <dgm:alg type="sp"/>
        <dgm:shape xmlns:r="http://schemas.openxmlformats.org/officeDocument/2006/relationships" type="ellipse" r:blip="">
          <dgm:adjLst/>
        </dgm:shape>
        <dgm:presOf/>
        <dgm:constrLst/>
      </dgm:layoutNode>
      <dgm:layoutNode name="Accent4" styleLbl="node1">
        <dgm:alg type="sp"/>
        <dgm:shape xmlns:r="http://schemas.openxmlformats.org/officeDocument/2006/relationships" type="ellipse" r:blip="">
          <dgm:adjLst/>
        </dgm:shape>
        <dgm:presOf/>
        <dgm:constrLst/>
      </dgm:layoutNode>
      <dgm:layoutNode name="Accent5" styleLbl="node1">
        <dgm:alg type="sp"/>
        <dgm:shape xmlns:r="http://schemas.openxmlformats.org/officeDocument/2006/relationships" type="ellipse" r:blip="">
          <dgm:adjLst/>
        </dgm:shape>
        <dgm:presOf/>
        <dgm:constrLst/>
      </dgm:layoutNode>
      <dgm:layoutNode name="Accent6" styleLbl="node1">
        <dgm:alg type="sp"/>
        <dgm:shape xmlns:r="http://schemas.openxmlformats.org/officeDocument/2006/relationships" type="ellipse" r:blip="">
          <dgm:adjLst/>
        </dgm:shape>
        <dgm:presOf/>
        <dgm:constrLst/>
      </dgm:layoutNode>
    </dgm:forEach>
    <dgm:forEach name="Name12" axis="ch ch" ptType="node node" st="1 1" cnt="1 1">
      <dgm:layoutNode name="Child1"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7">
        <dgm:alg type="sp"/>
        <dgm:shape xmlns:r="http://schemas.openxmlformats.org/officeDocument/2006/relationships" r:blip="">
          <dgm:adjLst/>
        </dgm:shape>
        <dgm:presOf/>
        <dgm:constrLst/>
        <dgm:forEach name="Name13" ref="accentRepeat1"/>
      </dgm:layoutNode>
      <dgm:layoutNode name="Accent8">
        <dgm:alg type="sp"/>
        <dgm:shape xmlns:r="http://schemas.openxmlformats.org/officeDocument/2006/relationships" r:blip="">
          <dgm:adjLst/>
        </dgm:shape>
        <dgm:presOf/>
        <dgm:constrLst/>
        <dgm:forEach name="Name14" ref="accentRepeat2"/>
      </dgm:layoutNode>
    </dgm:forEach>
    <dgm:forEach name="Name15" axis="ch ch" ptType="node node" st="1 2" cnt="1 1">
      <dgm:layoutNode name="Child2"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9">
        <dgm:alg type="sp"/>
        <dgm:shape xmlns:r="http://schemas.openxmlformats.org/officeDocument/2006/relationships" r:blip="">
          <dgm:adjLst/>
        </dgm:shape>
        <dgm:presOf/>
        <dgm:constrLst/>
        <dgm:forEach name="Name16" ref="accentRepeat1"/>
      </dgm:layoutNode>
      <dgm:layoutNode name="Accent10">
        <dgm:alg type="sp"/>
        <dgm:shape xmlns:r="http://schemas.openxmlformats.org/officeDocument/2006/relationships" r:blip="">
          <dgm:adjLst/>
        </dgm:shape>
        <dgm:presOf/>
        <dgm:constrLst/>
        <dgm:forEach name="Name17" ref="accentRepeat2"/>
      </dgm:layoutNode>
      <dgm:layoutNode name="Accent11">
        <dgm:alg type="sp"/>
        <dgm:shape xmlns:r="http://schemas.openxmlformats.org/officeDocument/2006/relationships" r:blip="">
          <dgm:adjLst/>
        </dgm:shape>
        <dgm:presOf/>
        <dgm:constrLst/>
        <dgm:forEach name="Name18" ref="accentRepeat3"/>
      </dgm:layoutNode>
    </dgm:forEach>
    <dgm:forEach name="Name19" axis="ch ch" ptType="node node" st="1 3" cnt="1 1">
      <dgm:layoutNode name="Child3"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2">
        <dgm:alg type="sp"/>
        <dgm:shape xmlns:r="http://schemas.openxmlformats.org/officeDocument/2006/relationships" r:blip="">
          <dgm:adjLst/>
        </dgm:shape>
        <dgm:presOf/>
        <dgm:constrLst/>
        <dgm:forEach name="Name20" ref="accentRepeat1"/>
      </dgm:layoutNode>
    </dgm:forEach>
    <dgm:forEach name="Name21" axis="ch ch" ptType="node node" st="1 4" cnt="1 1">
      <dgm:layoutNode name="Child4"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3">
        <dgm:alg type="sp"/>
        <dgm:shape xmlns:r="http://schemas.openxmlformats.org/officeDocument/2006/relationships" r:blip="">
          <dgm:adjLst/>
        </dgm:shape>
        <dgm:presOf/>
        <dgm:constrLst/>
        <dgm:forEach name="Name22" ref="accentRepeat1"/>
      </dgm:layoutNode>
    </dgm:forEach>
    <dgm:forEach name="Name23" axis="ch ch" ptType="node node" st="1 5" cnt="1 1">
      <dgm:layoutNode name="Child5"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5">
        <dgm:alg type="sp"/>
        <dgm:shape xmlns:r="http://schemas.openxmlformats.org/officeDocument/2006/relationships" r:blip="">
          <dgm:adjLst/>
        </dgm:shape>
        <dgm:presOf/>
        <dgm:constrLst/>
        <dgm:forEach name="Name24" ref="accentRepeat2"/>
      </dgm:layoutNode>
      <dgm:layoutNode name="Accent16">
        <dgm:alg type="sp"/>
        <dgm:shape xmlns:r="http://schemas.openxmlformats.org/officeDocument/2006/relationships" r:blip="">
          <dgm:adjLst/>
        </dgm:shape>
        <dgm:presOf/>
        <dgm:constrLst/>
        <dgm:forEach name="Name25" ref="accentRepeat3"/>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0F16DA9-455B-4D66-A6B1-F83842CA0DA6}" type="datetimeFigureOut">
              <a:rPr lang="tr-TR" smtClean="0"/>
              <a:t>6.12.2020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43B51A7-D3F5-41EE-9E9B-431D25447712}" type="slidenum">
              <a:rPr lang="tr-TR" smtClean="0"/>
              <a:t>‹#›</a:t>
            </a:fld>
            <a:endParaRPr lang="tr-TR"/>
          </a:p>
        </p:txBody>
      </p:sp>
    </p:spTree>
    <p:extLst>
      <p:ext uri="{BB962C8B-B14F-4D97-AF65-F5344CB8AC3E}">
        <p14:creationId xmlns:p14="http://schemas.microsoft.com/office/powerpoint/2010/main" val="29315536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85A9A1-B944-4E63-B5CA-B023ED5152FF}" type="datetimeFigureOut">
              <a:rPr lang="tr-TR" smtClean="0"/>
              <a:t>6.12.2020</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62EACDA-A61C-409A-B02C-25B970B28745}" type="slidenum">
              <a:rPr lang="tr-TR" smtClean="0"/>
              <a:t>‹#›</a:t>
            </a:fld>
            <a:endParaRPr lang="tr-TR"/>
          </a:p>
        </p:txBody>
      </p:sp>
    </p:spTree>
    <p:extLst>
      <p:ext uri="{BB962C8B-B14F-4D97-AF65-F5344CB8AC3E}">
        <p14:creationId xmlns:p14="http://schemas.microsoft.com/office/powerpoint/2010/main" val="169976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6"/>
            <a:ext cx="10363200" cy="1470025"/>
          </a:xfrm>
        </p:spPr>
        <p:txBody>
          <a:bodyPr/>
          <a:lstStyle/>
          <a:p>
            <a:r>
              <a:rPr lang="tr-TR"/>
              <a:t>Asıl başlık stili için tıklatın</a:t>
            </a: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CDBA516E-9388-7A4B-AD4E-125B81C0E737}"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1A9F2803-C323-6C4F-B621-371ED2540DA9}"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609600" y="274639"/>
            <a:ext cx="80264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B870B945-3DC9-3547-8098-CF71BB2B97E0}"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6A1644B2-D898-B045-B1C4-6D31CDF9E9D3}"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C90870A6-A760-F542-B4EA-FF340CACE577}"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7BE3FAB0-0D65-F14C-966A-1E672D635736}" type="datetime1">
              <a:rPr lang="tr-TR" smtClean="0"/>
              <a:t>6.12.2020</a:t>
            </a:fld>
            <a:endParaRPr lang="tr-TR"/>
          </a:p>
        </p:txBody>
      </p:sp>
      <p:sp>
        <p:nvSpPr>
          <p:cNvPr id="6" name="5 Altbilgi Yer Tutucusu"/>
          <p:cNvSpPr>
            <a:spLocks noGrp="1"/>
          </p:cNvSpPr>
          <p:nvPr>
            <p:ph type="ftr" sz="quarter" idx="11"/>
          </p:nvPr>
        </p:nvSpPr>
        <p:spPr/>
        <p:txBody>
          <a:bodyPr/>
          <a:lstStyle/>
          <a:p>
            <a:r>
              <a:rPr lang="tr-TR"/>
              <a:t>Prof. Dr. Neriman ARAL-Kaynaştırma Uygulamaları</a:t>
            </a:r>
          </a:p>
        </p:txBody>
      </p:sp>
      <p:sp>
        <p:nvSpPr>
          <p:cNvPr id="7" name="6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5C89BD50-CF15-5A44-9941-2FE20C308EFF}" type="datetime1">
              <a:rPr lang="tr-TR" smtClean="0"/>
              <a:t>6.12.2020</a:t>
            </a:fld>
            <a:endParaRPr lang="tr-TR"/>
          </a:p>
        </p:txBody>
      </p:sp>
      <p:sp>
        <p:nvSpPr>
          <p:cNvPr id="8" name="7 Altbilgi Yer Tutucusu"/>
          <p:cNvSpPr>
            <a:spLocks noGrp="1"/>
          </p:cNvSpPr>
          <p:nvPr>
            <p:ph type="ftr" sz="quarter" idx="11"/>
          </p:nvPr>
        </p:nvSpPr>
        <p:spPr/>
        <p:txBody>
          <a:bodyPr/>
          <a:lstStyle/>
          <a:p>
            <a:r>
              <a:rPr lang="tr-TR"/>
              <a:t>Prof. Dr. Neriman ARAL-Kaynaştırma Uygulamaları</a:t>
            </a:r>
          </a:p>
        </p:txBody>
      </p:sp>
      <p:sp>
        <p:nvSpPr>
          <p:cNvPr id="9" name="8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325F2E54-3ADE-6A43-BB3E-8937F7313742}" type="datetime1">
              <a:rPr lang="tr-TR" smtClean="0"/>
              <a:t>6.12.2020</a:t>
            </a:fld>
            <a:endParaRPr lang="tr-TR"/>
          </a:p>
        </p:txBody>
      </p:sp>
      <p:sp>
        <p:nvSpPr>
          <p:cNvPr id="4" name="3 Altbilgi Yer Tutucusu"/>
          <p:cNvSpPr>
            <a:spLocks noGrp="1"/>
          </p:cNvSpPr>
          <p:nvPr>
            <p:ph type="ftr" sz="quarter" idx="11"/>
          </p:nvPr>
        </p:nvSpPr>
        <p:spPr/>
        <p:txBody>
          <a:bodyPr/>
          <a:lstStyle/>
          <a:p>
            <a:r>
              <a:rPr lang="tr-TR"/>
              <a:t>Prof. Dr. Neriman ARAL-Kaynaştırma Uygulamaları</a:t>
            </a:r>
          </a:p>
        </p:txBody>
      </p:sp>
      <p:sp>
        <p:nvSpPr>
          <p:cNvPr id="5" name="4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71CCC58-1DEC-B24A-9E10-3F48CF0C50B9}" type="datetime1">
              <a:rPr lang="tr-TR" smtClean="0"/>
              <a:t>6.12.2020</a:t>
            </a:fld>
            <a:endParaRPr lang="tr-TR"/>
          </a:p>
        </p:txBody>
      </p:sp>
      <p:sp>
        <p:nvSpPr>
          <p:cNvPr id="3" name="2 Altbilgi Yer Tutucusu"/>
          <p:cNvSpPr>
            <a:spLocks noGrp="1"/>
          </p:cNvSpPr>
          <p:nvPr>
            <p:ph type="ftr" sz="quarter" idx="11"/>
          </p:nvPr>
        </p:nvSpPr>
        <p:spPr/>
        <p:txBody>
          <a:bodyPr/>
          <a:lstStyle/>
          <a:p>
            <a:r>
              <a:rPr lang="tr-TR"/>
              <a:t>Prof. Dr. Neriman ARAL-Kaynaştırma Uygulamaları</a:t>
            </a:r>
          </a:p>
        </p:txBody>
      </p:sp>
      <p:sp>
        <p:nvSpPr>
          <p:cNvPr id="4" name="3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2AF8A4AE-A494-FB48-A22C-A5742196B6AA}" type="datetime1">
              <a:rPr lang="tr-TR" smtClean="0"/>
              <a:t>6.12.2020</a:t>
            </a:fld>
            <a:endParaRPr lang="tr-TR"/>
          </a:p>
        </p:txBody>
      </p:sp>
      <p:sp>
        <p:nvSpPr>
          <p:cNvPr id="6" name="5 Altbilgi Yer Tutucusu"/>
          <p:cNvSpPr>
            <a:spLocks noGrp="1"/>
          </p:cNvSpPr>
          <p:nvPr>
            <p:ph type="ftr" sz="quarter" idx="11"/>
          </p:nvPr>
        </p:nvSpPr>
        <p:spPr/>
        <p:txBody>
          <a:bodyPr/>
          <a:lstStyle/>
          <a:p>
            <a:r>
              <a:rPr lang="tr-TR"/>
              <a:t>Prof. Dr. Neriman ARAL-Kaynaştırma Uygulamaları</a:t>
            </a:r>
          </a:p>
        </p:txBody>
      </p:sp>
      <p:sp>
        <p:nvSpPr>
          <p:cNvPr id="7" name="6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00499B0C-16AC-2248-86C7-94E49E13EA8C}" type="datetime1">
              <a:rPr lang="tr-TR" smtClean="0"/>
              <a:t>6.12.2020</a:t>
            </a:fld>
            <a:endParaRPr lang="tr-TR"/>
          </a:p>
        </p:txBody>
      </p:sp>
      <p:sp>
        <p:nvSpPr>
          <p:cNvPr id="6" name="5 Altbilgi Yer Tutucusu"/>
          <p:cNvSpPr>
            <a:spLocks noGrp="1"/>
          </p:cNvSpPr>
          <p:nvPr>
            <p:ph type="ftr" sz="quarter" idx="11"/>
          </p:nvPr>
        </p:nvSpPr>
        <p:spPr/>
        <p:txBody>
          <a:bodyPr/>
          <a:lstStyle/>
          <a:p>
            <a:r>
              <a:rPr lang="tr-TR"/>
              <a:t>Prof. Dr. Neriman ARAL-Kaynaştırma Uygulamaları</a:t>
            </a:r>
          </a:p>
        </p:txBody>
      </p:sp>
      <p:sp>
        <p:nvSpPr>
          <p:cNvPr id="7" name="6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E8E54A-43C3-DE42-BF0E-188E6F44B5CF}" type="datetime1">
              <a:rPr lang="tr-TR" smtClean="0"/>
              <a:t>6.12.2020</a:t>
            </a:fld>
            <a:endParaRPr lang="tr-TR"/>
          </a:p>
        </p:txBody>
      </p:sp>
      <p:sp>
        <p:nvSpPr>
          <p:cNvPr id="5" name="4 Altbilgi Yer Tutucusu"/>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Prof. Dr. Neriman ARAL-Kaynaştırma Uygulamaları</a:t>
            </a:r>
          </a:p>
        </p:txBody>
      </p:sp>
      <p:sp>
        <p:nvSpPr>
          <p:cNvPr id="6" name="5 Slayt Numarası Yer Tutucusu"/>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ED82AB-A661-473C-BBD3-1DC14BEB2E3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hyperlink" Target="https://dspace.ankara.edu.tr/xmlui/bitstream/handle/20500.12575/41435/ozel%20gereksinimli%20ogrenciler%20icin%20kaynastirma%20modeli%20gelistirme%20projesipdf?sequence=1&amp;isallowed=y"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78868" y="1733044"/>
            <a:ext cx="10369152" cy="1470025"/>
          </a:xfrm>
          <a:solidFill>
            <a:schemeClr val="accent6">
              <a:lumMod val="20000"/>
              <a:lumOff val="80000"/>
            </a:schemeClr>
          </a:solidFill>
        </p:spPr>
        <p:txBody>
          <a:bodyPr>
            <a:normAutofit fontScale="90000"/>
          </a:bodyPr>
          <a:lstStyle/>
          <a:p>
            <a:br>
              <a:rPr lang="tr-TR" b="1" cap="none" dirty="0">
                <a:solidFill>
                  <a:schemeClr val="tx1"/>
                </a:solidFill>
                <a:latin typeface="Comic Sans MS" panose="030F0702030302020204" pitchFamily="66" charset="0"/>
                <a:cs typeface="Arial" charset="0"/>
              </a:rPr>
            </a:br>
            <a:r>
              <a:rPr lang="tr-TR" b="1" dirty="0">
                <a:latin typeface="Comic Sans MS" panose="030F0702030302020204" pitchFamily="66" charset="0"/>
              </a:rPr>
              <a:t>KAYNAŞTIRMA UYGULAMALARINA YÖNELİK ARAŞTIRMA ÖRNEKLERİ</a:t>
            </a:r>
            <a:br>
              <a:rPr lang="tr-TR" b="1" dirty="0">
                <a:latin typeface="Comic Sans MS" panose="030F0702030302020204" pitchFamily="66" charset="0"/>
                <a:cs typeface="Arial" charset="0"/>
              </a:rPr>
            </a:br>
            <a:endParaRPr lang="tr-TR" dirty="0">
              <a:latin typeface="Comic Sans MS" panose="030F0702030302020204" pitchFamily="66" charset="0"/>
            </a:endParaRPr>
          </a:p>
        </p:txBody>
      </p:sp>
      <p:sp>
        <p:nvSpPr>
          <p:cNvPr id="3" name="2 Alt Başlık"/>
          <p:cNvSpPr>
            <a:spLocks noGrp="1"/>
          </p:cNvSpPr>
          <p:nvPr>
            <p:ph type="subTitle" idx="1"/>
          </p:nvPr>
        </p:nvSpPr>
        <p:spPr>
          <a:xfrm>
            <a:off x="3467707" y="3789040"/>
            <a:ext cx="5256585" cy="1752600"/>
          </a:xfrm>
          <a:solidFill>
            <a:schemeClr val="accent6">
              <a:lumMod val="20000"/>
              <a:lumOff val="80000"/>
            </a:schemeClr>
          </a:solidFill>
        </p:spPr>
        <p:txBody>
          <a:bodyPr>
            <a:normAutofit/>
          </a:bodyPr>
          <a:lstStyle/>
          <a:p>
            <a:r>
              <a:rPr lang="tr-TR" sz="2400" dirty="0">
                <a:solidFill>
                  <a:schemeClr val="tx1"/>
                </a:solidFill>
                <a:latin typeface="Comic Sans MS" panose="030F0702030302020204" pitchFamily="66" charset="0"/>
              </a:rPr>
              <a:t>Prof. Dr. Neriman ARAL</a:t>
            </a:r>
          </a:p>
          <a:p>
            <a:r>
              <a:rPr lang="tr-TR" sz="2400" dirty="0">
                <a:solidFill>
                  <a:schemeClr val="tx1"/>
                </a:solidFill>
                <a:latin typeface="Comic Sans MS" panose="030F0702030302020204" pitchFamily="66" charset="0"/>
              </a:rPr>
              <a:t>Sağlık Bilimleri Fakültesi</a:t>
            </a:r>
          </a:p>
          <a:p>
            <a:r>
              <a:rPr lang="tr-TR" sz="2400" dirty="0">
                <a:solidFill>
                  <a:schemeClr val="tx1"/>
                </a:solidFill>
                <a:latin typeface="Comic Sans MS" panose="030F0702030302020204" pitchFamily="66" charset="0"/>
              </a:rPr>
              <a:t>Çocuk Gelişimi Bölümü</a:t>
            </a:r>
          </a:p>
          <a:p>
            <a:endParaRPr lang="tr-TR" sz="2800" dirty="0">
              <a:solidFill>
                <a:schemeClr val="tx1"/>
              </a:solidFill>
              <a:latin typeface="Comic Sans MS" panose="030F0702030302020204" pitchFamily="66"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3352" y="9961"/>
            <a:ext cx="1298575" cy="1268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96400" y="0"/>
            <a:ext cx="2921000" cy="1487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endParaRPr lang="tr-TR" dirty="0"/>
          </a:p>
        </p:txBody>
      </p:sp>
      <p:sp>
        <p:nvSpPr>
          <p:cNvPr id="3" name="Dikdörtgen 2"/>
          <p:cNvSpPr/>
          <p:nvPr/>
        </p:nvSpPr>
        <p:spPr>
          <a:xfrm>
            <a:off x="1883532" y="1322766"/>
            <a:ext cx="8424936" cy="383442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tr-TR" sz="3000" dirty="0">
                <a:latin typeface="Comic Sans MS" panose="030F0902030302020204" pitchFamily="66" charset="0"/>
              </a:rPr>
              <a:t>Anadolu Üniversitesi</a:t>
            </a:r>
          </a:p>
          <a:p>
            <a:pPr algn="ctr"/>
            <a:endParaRPr lang="tr-TR" sz="3000" dirty="0">
              <a:latin typeface="Comic Sans MS" panose="030F0902030302020204" pitchFamily="66" charset="0"/>
            </a:endParaRPr>
          </a:p>
          <a:p>
            <a:pPr algn="ctr"/>
            <a:r>
              <a:rPr lang="tr-TR" sz="1350" dirty="0">
                <a:latin typeface="Comic Sans MS" panose="030F0902030302020204" pitchFamily="66" charset="0"/>
              </a:rPr>
              <a:t>Eğitim Bilimleri Enstitüsü</a:t>
            </a:r>
          </a:p>
          <a:p>
            <a:pPr algn="ctr"/>
            <a:r>
              <a:rPr lang="tr-TR" sz="1350" dirty="0">
                <a:latin typeface="Comic Sans MS" panose="030F0902030302020204" pitchFamily="66" charset="0"/>
              </a:rPr>
              <a:t>Özlem Özkan Yaşaran</a:t>
            </a:r>
          </a:p>
          <a:p>
            <a:pPr algn="ctr"/>
            <a:r>
              <a:rPr lang="tr-TR" sz="1350" dirty="0">
                <a:latin typeface="Comic Sans MS" panose="030F0902030302020204" pitchFamily="66" charset="0"/>
              </a:rPr>
              <a:t>Yrd. Doç. Dr. Arzu Özen</a:t>
            </a:r>
          </a:p>
          <a:p>
            <a:pPr algn="ctr"/>
            <a:r>
              <a:rPr lang="tr-TR" sz="1350" dirty="0">
                <a:latin typeface="Comic Sans MS" panose="030F0902030302020204" pitchFamily="66" charset="0"/>
              </a:rPr>
              <a:t>2009</a:t>
            </a:r>
          </a:p>
          <a:p>
            <a:pPr algn="ctr"/>
            <a:r>
              <a:rPr lang="tr-TR" sz="1350" dirty="0">
                <a:latin typeface="Comic Sans MS" panose="030F0902030302020204" pitchFamily="66" charset="0"/>
              </a:rPr>
              <a:t>Yüksek Lisans Tezi</a:t>
            </a:r>
          </a:p>
          <a:p>
            <a:pPr algn="ctr"/>
            <a:endParaRPr lang="tr-TR" sz="1350" dirty="0">
              <a:latin typeface="Comic Sans MS" panose="030F0902030302020204" pitchFamily="66" charset="0"/>
            </a:endParaRPr>
          </a:p>
          <a:p>
            <a:pPr algn="ctr"/>
            <a:endParaRPr lang="tr-TR" sz="1350" dirty="0">
              <a:latin typeface="Comic Sans MS" panose="030F0902030302020204" pitchFamily="66" charset="0"/>
            </a:endParaRPr>
          </a:p>
          <a:p>
            <a:pPr algn="ctr"/>
            <a:r>
              <a:rPr lang="tr-TR" sz="1350" b="1" i="1" dirty="0">
                <a:latin typeface="Comic Sans MS" panose="030F0902030302020204" pitchFamily="66" charset="0"/>
              </a:rPr>
              <a:t>«NORMAL GELİŞİM GÖSTEREN ÖĞRENCİLERİN </a:t>
            </a:r>
          </a:p>
          <a:p>
            <a:pPr algn="ctr"/>
            <a:r>
              <a:rPr lang="tr-TR" sz="1350" b="1" i="1" dirty="0">
                <a:latin typeface="Comic Sans MS" panose="030F0902030302020204" pitchFamily="66" charset="0"/>
              </a:rPr>
              <a:t>ÖZEL GEREKSİNİMLİ BİREYLERİN SOSYAL KABULLERİNİ SAĞLAMADA KAYNAŞTIRMAYA HAZIRLIK </a:t>
            </a:r>
          </a:p>
          <a:p>
            <a:pPr algn="ctr"/>
            <a:r>
              <a:rPr lang="tr-TR" sz="1350" b="1" i="1" dirty="0">
                <a:latin typeface="Comic Sans MS" panose="030F0902030302020204" pitchFamily="66" charset="0"/>
              </a:rPr>
              <a:t>ETKİNLİKLERİNİN ETKİSİ»</a:t>
            </a:r>
          </a:p>
        </p:txBody>
      </p:sp>
    </p:spTree>
    <p:extLst>
      <p:ext uri="{BB962C8B-B14F-4D97-AF65-F5344CB8AC3E}">
        <p14:creationId xmlns:p14="http://schemas.microsoft.com/office/powerpoint/2010/main" val="10320974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2423592" y="2694064"/>
            <a:ext cx="7722858" cy="1492973"/>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lnSpc>
                <a:spcPct val="150000"/>
              </a:lnSpc>
            </a:pPr>
            <a:r>
              <a:rPr lang="tr-TR" sz="2100" dirty="0">
                <a:latin typeface="Comic Sans MS" panose="030F0902030302020204" pitchFamily="66" charset="0"/>
              </a:rPr>
              <a:t>Tezde amaçlanan kaynaştırmaya hazırlık olarak yapılan etkinliklerin diğer öğrencilerin özel </a:t>
            </a:r>
            <a:r>
              <a:rPr lang="tr-TR" sz="2100" dirty="0" err="1">
                <a:latin typeface="Comic Sans MS" panose="030F0902030302020204" pitchFamily="66" charset="0"/>
              </a:rPr>
              <a:t>gereksinimli</a:t>
            </a:r>
            <a:r>
              <a:rPr lang="tr-TR" sz="2100" dirty="0">
                <a:latin typeface="Comic Sans MS" panose="030F0902030302020204" pitchFamily="66" charset="0"/>
              </a:rPr>
              <a:t> bireyleri kabul etmesinde etkili olup olmadığının belirlenmesidir. </a:t>
            </a:r>
          </a:p>
        </p:txBody>
      </p:sp>
    </p:spTree>
    <p:extLst>
      <p:ext uri="{BB962C8B-B14F-4D97-AF65-F5344CB8AC3E}">
        <p14:creationId xmlns:p14="http://schemas.microsoft.com/office/powerpoint/2010/main" val="3876714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graphicFrame>
        <p:nvGraphicFramePr>
          <p:cNvPr id="3" name="Diyagram 2"/>
          <p:cNvGraphicFramePr/>
          <p:nvPr/>
        </p:nvGraphicFramePr>
        <p:xfrm>
          <a:off x="1991544" y="998730"/>
          <a:ext cx="8676456"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566735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graphicFrame>
        <p:nvGraphicFramePr>
          <p:cNvPr id="3" name="Diyagram 2"/>
          <p:cNvGraphicFramePr/>
          <p:nvPr/>
        </p:nvGraphicFramePr>
        <p:xfrm>
          <a:off x="2207568" y="1424862"/>
          <a:ext cx="7992888" cy="40082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953055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Bulut Belirtme Çizgisi 2"/>
          <p:cNvSpPr/>
          <p:nvPr/>
        </p:nvSpPr>
        <p:spPr>
          <a:xfrm>
            <a:off x="1991544" y="1106742"/>
            <a:ext cx="8208912" cy="3996444"/>
          </a:xfrm>
          <a:prstGeom prst="cloudCallou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tr-TR" sz="2700" dirty="0">
                <a:latin typeface="Comic Sans MS" panose="030F0902030302020204" pitchFamily="66" charset="0"/>
              </a:rPr>
              <a:t>Deney grubunda farkındalık düzeyi artmıştır.</a:t>
            </a:r>
          </a:p>
        </p:txBody>
      </p:sp>
    </p:spTree>
    <p:extLst>
      <p:ext uri="{BB962C8B-B14F-4D97-AF65-F5344CB8AC3E}">
        <p14:creationId xmlns:p14="http://schemas.microsoft.com/office/powerpoint/2010/main" val="28859738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Akış Çizelgesi: Öteki İşlem 2"/>
          <p:cNvSpPr/>
          <p:nvPr/>
        </p:nvSpPr>
        <p:spPr>
          <a:xfrm>
            <a:off x="1991544" y="1268760"/>
            <a:ext cx="8316924" cy="3942438"/>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tr-TR" sz="2700" dirty="0">
                <a:latin typeface="Comic Sans MS" panose="030F0902030302020204" pitchFamily="66" charset="0"/>
              </a:rPr>
              <a:t>Anadolu Üniversitesi</a:t>
            </a:r>
          </a:p>
          <a:p>
            <a:pPr algn="ctr"/>
            <a:endParaRPr lang="tr-TR" sz="1350" dirty="0">
              <a:latin typeface="Comic Sans MS" panose="030F0902030302020204" pitchFamily="66" charset="0"/>
            </a:endParaRPr>
          </a:p>
          <a:p>
            <a:pPr algn="ctr"/>
            <a:endParaRPr lang="tr-TR" sz="1350" dirty="0">
              <a:latin typeface="Comic Sans MS" panose="030F0902030302020204" pitchFamily="66" charset="0"/>
            </a:endParaRPr>
          </a:p>
          <a:p>
            <a:pPr algn="ctr"/>
            <a:r>
              <a:rPr lang="tr-TR" sz="1350" dirty="0">
                <a:latin typeface="Comic Sans MS" panose="030F0902030302020204" pitchFamily="66" charset="0"/>
              </a:rPr>
              <a:t>Serhat </a:t>
            </a:r>
            <a:r>
              <a:rPr lang="tr-TR" sz="1350" dirty="0" err="1">
                <a:latin typeface="Comic Sans MS" panose="030F0902030302020204" pitchFamily="66" charset="0"/>
              </a:rPr>
              <a:t>Odluyurt</a:t>
            </a:r>
            <a:endParaRPr lang="tr-TR" sz="1350" dirty="0">
              <a:latin typeface="Comic Sans MS" panose="030F0902030302020204" pitchFamily="66" charset="0"/>
            </a:endParaRPr>
          </a:p>
          <a:p>
            <a:pPr algn="ctr"/>
            <a:r>
              <a:rPr lang="tr-TR" sz="1350" dirty="0">
                <a:latin typeface="Comic Sans MS" panose="030F0902030302020204" pitchFamily="66" charset="0"/>
              </a:rPr>
              <a:t>Yrd. Doç. Dr. E. Sema Batu</a:t>
            </a:r>
          </a:p>
          <a:p>
            <a:pPr algn="ctr"/>
            <a:r>
              <a:rPr lang="tr-TR" sz="1350" dirty="0">
                <a:latin typeface="Comic Sans MS" panose="030F0902030302020204" pitchFamily="66" charset="0"/>
              </a:rPr>
              <a:t>2007</a:t>
            </a:r>
          </a:p>
          <a:p>
            <a:pPr algn="ctr"/>
            <a:r>
              <a:rPr lang="tr-TR" sz="1350" dirty="0">
                <a:latin typeface="Comic Sans MS" panose="030F0902030302020204" pitchFamily="66" charset="0"/>
              </a:rPr>
              <a:t>Doktora Tezi</a:t>
            </a:r>
          </a:p>
          <a:p>
            <a:pPr algn="ctr"/>
            <a:endParaRPr lang="tr-TR" sz="1350" dirty="0">
              <a:latin typeface="Comic Sans MS" panose="030F0902030302020204" pitchFamily="66" charset="0"/>
            </a:endParaRPr>
          </a:p>
          <a:p>
            <a:pPr algn="ctr"/>
            <a:endParaRPr lang="tr-TR" sz="1350" dirty="0">
              <a:latin typeface="Comic Sans MS" panose="030F0902030302020204" pitchFamily="66" charset="0"/>
            </a:endParaRPr>
          </a:p>
          <a:p>
            <a:pPr algn="ctr"/>
            <a:endParaRPr lang="tr-TR" sz="1350" dirty="0">
              <a:latin typeface="Comic Sans MS" panose="030F0902030302020204" pitchFamily="66" charset="0"/>
            </a:endParaRPr>
          </a:p>
          <a:p>
            <a:pPr algn="ctr"/>
            <a:r>
              <a:rPr lang="tr-TR" sz="1350" b="1" i="1" dirty="0">
                <a:latin typeface="Comic Sans MS" panose="030F0902030302020204" pitchFamily="66" charset="0"/>
              </a:rPr>
              <a:t>«OKUL ÖNCESİ DÖNEMDE GELİŞİMSEL YETERSİZLİK GÖSTEREN ÇOCUKLAR İÇİN GEREKLİ KAYNAŞTIRMAYA HAZIRLIK BECERİLERİNİN VE BU BECERİLERDEN BAZILARININ ETKİNLİKLER İÇİN GÖMÜLEN EŞ ZAMANLI İPUCUYLA </a:t>
            </a:r>
          </a:p>
          <a:p>
            <a:pPr algn="ctr"/>
            <a:r>
              <a:rPr lang="tr-TR" sz="1350" b="1" i="1" dirty="0">
                <a:latin typeface="Comic Sans MS" panose="030F0902030302020204" pitchFamily="66" charset="0"/>
              </a:rPr>
              <a:t>ETKİLERİNİN BELİRLENMESİ»</a:t>
            </a:r>
          </a:p>
        </p:txBody>
      </p:sp>
    </p:spTree>
    <p:extLst>
      <p:ext uri="{BB962C8B-B14F-4D97-AF65-F5344CB8AC3E}">
        <p14:creationId xmlns:p14="http://schemas.microsoft.com/office/powerpoint/2010/main" val="37734764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1991544" y="1763015"/>
            <a:ext cx="8100900" cy="224709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ctr">
              <a:lnSpc>
                <a:spcPct val="150000"/>
              </a:lnSpc>
            </a:pPr>
            <a:r>
              <a:rPr lang="tr-TR" sz="2400" dirty="0">
                <a:latin typeface="Comic Sans MS" panose="030F0902030302020204" pitchFamily="66" charset="0"/>
              </a:rPr>
              <a:t>Tezde amaçlanan, okul öncesi dönemde kaynaştırma ortamına yerleştirilecek gelişimsel yetersizlik gösteren çocukların sahip olmaları beklenen becerilerin ne olduğunun eğitimci görüşlerine göre belirlenmesidir. </a:t>
            </a:r>
          </a:p>
        </p:txBody>
      </p:sp>
    </p:spTree>
    <p:extLst>
      <p:ext uri="{BB962C8B-B14F-4D97-AF65-F5344CB8AC3E}">
        <p14:creationId xmlns:p14="http://schemas.microsoft.com/office/powerpoint/2010/main" val="29183019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olu Çerçeve 2"/>
          <p:cNvSpPr/>
          <p:nvPr/>
        </p:nvSpPr>
        <p:spPr>
          <a:xfrm>
            <a:off x="2045550" y="944724"/>
            <a:ext cx="8046894" cy="1512168"/>
          </a:xfrm>
          <a:prstGeom prst="bevel">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tr-TR" sz="2025" dirty="0">
                <a:latin typeface="Comic Sans MS" panose="030F0902030302020204" pitchFamily="66" charset="0"/>
              </a:rPr>
              <a:t>Birinci aşamada eğitimcilerin kaynaştırma etkinliklerinde öncelikli olması gerektiğini düşündükleri beceriler anketler aracılığıyla belirlenmiştir. </a:t>
            </a:r>
          </a:p>
        </p:txBody>
      </p:sp>
      <p:sp>
        <p:nvSpPr>
          <p:cNvPr id="4" name="Aşağı Ok 3"/>
          <p:cNvSpPr/>
          <p:nvPr/>
        </p:nvSpPr>
        <p:spPr>
          <a:xfrm>
            <a:off x="5231904" y="2726923"/>
            <a:ext cx="1458162" cy="9451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350"/>
          </a:p>
        </p:txBody>
      </p:sp>
      <p:sp>
        <p:nvSpPr>
          <p:cNvPr id="5" name="Yuvarlatılmış Çapraz Köşeli Dikdörtgen 4"/>
          <p:cNvSpPr/>
          <p:nvPr/>
        </p:nvSpPr>
        <p:spPr>
          <a:xfrm>
            <a:off x="2045550" y="3942057"/>
            <a:ext cx="8208912" cy="1620180"/>
          </a:xfrm>
          <a:prstGeom prst="round2DiagRect">
            <a:avLst/>
          </a:prstGeom>
        </p:spPr>
        <p:style>
          <a:lnRef idx="1">
            <a:schemeClr val="accent2"/>
          </a:lnRef>
          <a:fillRef idx="2">
            <a:schemeClr val="accent2"/>
          </a:fillRef>
          <a:effectRef idx="1">
            <a:schemeClr val="accent2"/>
          </a:effectRef>
          <a:fontRef idx="minor">
            <a:schemeClr val="dk1"/>
          </a:fontRef>
        </p:style>
        <p:txBody>
          <a:bodyPr rtlCol="0" anchor="ctr"/>
          <a:lstStyle/>
          <a:p>
            <a:pPr lvl="0" algn="ctr"/>
            <a:r>
              <a:rPr lang="tr-TR" i="1" dirty="0">
                <a:latin typeface="Comic Sans MS" panose="030F0902030302020204" pitchFamily="66" charset="0"/>
              </a:rPr>
              <a:t>Yönergeleri anlayıp yerine getirme</a:t>
            </a:r>
            <a:endParaRPr lang="tr-TR" dirty="0">
              <a:latin typeface="Comic Sans MS" panose="030F0902030302020204" pitchFamily="66" charset="0"/>
            </a:endParaRPr>
          </a:p>
          <a:p>
            <a:pPr lvl="0" algn="ctr"/>
            <a:r>
              <a:rPr lang="tr-TR" i="1" dirty="0">
                <a:latin typeface="Comic Sans MS" panose="030F0902030302020204" pitchFamily="66" charset="0"/>
              </a:rPr>
              <a:t>Arkadaşları ile birlikte sorun çıkarmadan grup etkinliklerine katılma</a:t>
            </a:r>
            <a:endParaRPr lang="tr-TR" dirty="0">
              <a:latin typeface="Comic Sans MS" panose="030F0902030302020204" pitchFamily="66" charset="0"/>
            </a:endParaRPr>
          </a:p>
          <a:p>
            <a:pPr lvl="0" algn="ctr"/>
            <a:r>
              <a:rPr lang="tr-TR" i="1" dirty="0" err="1">
                <a:latin typeface="Comic Sans MS" panose="030F0902030302020204" pitchFamily="66" charset="0"/>
              </a:rPr>
              <a:t>Özbakım</a:t>
            </a:r>
            <a:r>
              <a:rPr lang="tr-TR" i="1" dirty="0">
                <a:latin typeface="Comic Sans MS" panose="030F0902030302020204" pitchFamily="66" charset="0"/>
              </a:rPr>
              <a:t> becerilerine sahip olma</a:t>
            </a:r>
            <a:endParaRPr lang="tr-TR" dirty="0">
              <a:latin typeface="Comic Sans MS" panose="030F0902030302020204" pitchFamily="66" charset="0"/>
            </a:endParaRPr>
          </a:p>
          <a:p>
            <a:pPr lvl="0" algn="ctr"/>
            <a:r>
              <a:rPr lang="tr-TR" i="1" dirty="0">
                <a:latin typeface="Comic Sans MS" panose="030F0902030302020204" pitchFamily="66" charset="0"/>
              </a:rPr>
              <a:t>Sınıf içinde uygun davranışlar gösterme</a:t>
            </a:r>
            <a:endParaRPr lang="tr-TR" dirty="0">
              <a:latin typeface="Comic Sans MS" panose="030F0902030302020204" pitchFamily="66" charset="0"/>
            </a:endParaRPr>
          </a:p>
          <a:p>
            <a:pPr lvl="0" algn="ctr"/>
            <a:r>
              <a:rPr lang="tr-TR" i="1" dirty="0">
                <a:latin typeface="Comic Sans MS" panose="030F0902030302020204" pitchFamily="66" charset="0"/>
              </a:rPr>
              <a:t>Kendini ifade etme</a:t>
            </a:r>
            <a:endParaRPr lang="tr-TR" dirty="0">
              <a:latin typeface="Comic Sans MS" panose="030F0902030302020204" pitchFamily="66" charset="0"/>
            </a:endParaRPr>
          </a:p>
        </p:txBody>
      </p:sp>
    </p:spTree>
    <p:extLst>
      <p:ext uri="{BB962C8B-B14F-4D97-AF65-F5344CB8AC3E}">
        <p14:creationId xmlns:p14="http://schemas.microsoft.com/office/powerpoint/2010/main" val="36575602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olu Çerçeve 2"/>
          <p:cNvSpPr/>
          <p:nvPr/>
        </p:nvSpPr>
        <p:spPr>
          <a:xfrm>
            <a:off x="1937538" y="944724"/>
            <a:ext cx="8370930" cy="2052228"/>
          </a:xfrm>
          <a:prstGeom prst="bevel">
            <a:avLst/>
          </a:prstGeom>
        </p:spPr>
        <p:style>
          <a:lnRef idx="1">
            <a:schemeClr val="accent5"/>
          </a:lnRef>
          <a:fillRef idx="2">
            <a:schemeClr val="accent5"/>
          </a:fillRef>
          <a:effectRef idx="1">
            <a:schemeClr val="accent5"/>
          </a:effectRef>
          <a:fontRef idx="minor">
            <a:schemeClr val="dk1"/>
          </a:fontRef>
        </p:style>
        <p:txBody>
          <a:bodyPr rtlCol="0" anchor="ctr"/>
          <a:lstStyle/>
          <a:p>
            <a:pPr algn="ctr">
              <a:lnSpc>
                <a:spcPct val="150000"/>
              </a:lnSpc>
            </a:pPr>
            <a:r>
              <a:rPr lang="tr-TR" sz="1650" dirty="0">
                <a:latin typeface="Comic Sans MS" panose="030F0902030302020204" pitchFamily="66" charset="0"/>
                <a:ea typeface="Calibri"/>
                <a:cs typeface="Times New Roman"/>
              </a:rPr>
              <a:t>Araştırmanın ikinci kısmında ise 36-44 ay aralığında olan ve </a:t>
            </a:r>
            <a:r>
              <a:rPr lang="tr-TR" sz="1650" dirty="0" err="1">
                <a:latin typeface="Comic Sans MS" panose="030F0902030302020204" pitchFamily="66" charset="0"/>
                <a:ea typeface="Calibri"/>
                <a:cs typeface="Times New Roman"/>
              </a:rPr>
              <a:t>Down</a:t>
            </a:r>
            <a:r>
              <a:rPr lang="tr-TR" sz="1650" dirty="0">
                <a:latin typeface="Comic Sans MS" panose="030F0902030302020204" pitchFamily="66" charset="0"/>
                <a:ea typeface="Calibri"/>
                <a:cs typeface="Times New Roman"/>
              </a:rPr>
              <a:t> sendromu tanısı olan üç çocuğa ilk olarak uygulama laboratuvarında üç hedef davranış etkinlikler içine gömülen eş zamanlı ipucu yöntemiyle öğretilmiştir. </a:t>
            </a:r>
          </a:p>
        </p:txBody>
      </p:sp>
      <p:sp>
        <p:nvSpPr>
          <p:cNvPr id="4" name="Aşağı Bükülü Ok 3"/>
          <p:cNvSpPr/>
          <p:nvPr/>
        </p:nvSpPr>
        <p:spPr>
          <a:xfrm>
            <a:off x="5302483" y="3154685"/>
            <a:ext cx="1080120" cy="393275"/>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350">
              <a:solidFill>
                <a:schemeClr val="tx1"/>
              </a:solidFill>
            </a:endParaRPr>
          </a:p>
        </p:txBody>
      </p:sp>
      <p:sp>
        <p:nvSpPr>
          <p:cNvPr id="6" name="Katlanmış Nesne 5"/>
          <p:cNvSpPr/>
          <p:nvPr/>
        </p:nvSpPr>
        <p:spPr>
          <a:xfrm>
            <a:off x="1937540" y="3699030"/>
            <a:ext cx="8370929" cy="1773182"/>
          </a:xfrm>
          <a:prstGeom prst="foldedCorner">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tr-TR" sz="2100" dirty="0">
              <a:latin typeface="Comic Sans MS" panose="030F0902030302020204" pitchFamily="66" charset="0"/>
            </a:endParaRPr>
          </a:p>
          <a:p>
            <a:pPr algn="ctr"/>
            <a:r>
              <a:rPr lang="tr-TR" sz="2100" dirty="0">
                <a:latin typeface="Comic Sans MS" panose="030F0902030302020204" pitchFamily="66" charset="0"/>
              </a:rPr>
              <a:t>Uygulamalar iki ay yarım gün devam etmiş, çocuklar iki ay sonra kaynaştırma sınıfına yerleştirildikten sonra, bir dönem boyunca iki haftada bir toplam yedi kez izleme oturumları gerçekleştirilmiştir.</a:t>
            </a:r>
          </a:p>
        </p:txBody>
      </p:sp>
    </p:spTree>
    <p:extLst>
      <p:ext uri="{BB962C8B-B14F-4D97-AF65-F5344CB8AC3E}">
        <p14:creationId xmlns:p14="http://schemas.microsoft.com/office/powerpoint/2010/main" val="35325001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graphicFrame>
        <p:nvGraphicFramePr>
          <p:cNvPr id="6" name="Diyagram 5"/>
          <p:cNvGraphicFramePr/>
          <p:nvPr/>
        </p:nvGraphicFramePr>
        <p:xfrm>
          <a:off x="1991544" y="1376772"/>
          <a:ext cx="8370930" cy="39964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11566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631E57-CAB8-4606-9CDE-B3811962F436}"/>
              </a:ext>
            </a:extLst>
          </p:cNvPr>
          <p:cNvSpPr>
            <a:spLocks noGrp="1"/>
          </p:cNvSpPr>
          <p:nvPr>
            <p:ph type="title"/>
          </p:nvPr>
        </p:nvSpPr>
        <p:spPr>
          <a:xfrm>
            <a:off x="2202656" y="966068"/>
            <a:ext cx="7886700" cy="994172"/>
          </a:xfrm>
        </p:spPr>
        <p:txBody>
          <a:bodyPr/>
          <a:lstStyle/>
          <a:p>
            <a:pPr algn="ctr"/>
            <a:r>
              <a:rPr lang="tr-TR" b="1" dirty="0">
                <a:latin typeface="Comic Sans MS" panose="030F0702030302020204" pitchFamily="66" charset="0"/>
              </a:rPr>
              <a:t>SUNU AKIŞI</a:t>
            </a:r>
            <a:endParaRPr lang="tr-TR" dirty="0">
              <a:latin typeface="Comic Sans MS" panose="030F0702030302020204" pitchFamily="66" charset="0"/>
            </a:endParaRPr>
          </a:p>
        </p:txBody>
      </p:sp>
      <p:sp>
        <p:nvSpPr>
          <p:cNvPr id="4" name="Alt Bilgi Yer Tutucusu 3">
            <a:extLst>
              <a:ext uri="{FF2B5EF4-FFF2-40B4-BE49-F238E27FC236}">
                <a16:creationId xmlns:a16="http://schemas.microsoft.com/office/drawing/2014/main" id="{06A577A3-18BF-47C2-941F-680A3DC7103B}"/>
              </a:ext>
            </a:extLst>
          </p:cNvPr>
          <p:cNvSpPr>
            <a:spLocks noGrp="1"/>
          </p:cNvSpPr>
          <p:nvPr>
            <p:ph type="ftr" sz="quarter" idx="11"/>
          </p:nvPr>
        </p:nvSpPr>
        <p:spPr/>
        <p:txBody>
          <a:bodyPr/>
          <a:lstStyle/>
          <a:p>
            <a:r>
              <a:rPr lang="tr-TR"/>
              <a:t>Prof. Dr. Neriman ARAL-Kaynaştırma Uygulamaları</a:t>
            </a:r>
          </a:p>
        </p:txBody>
      </p:sp>
      <p:sp>
        <p:nvSpPr>
          <p:cNvPr id="5" name="İçerik Yer Tutucusu 2">
            <a:extLst>
              <a:ext uri="{FF2B5EF4-FFF2-40B4-BE49-F238E27FC236}">
                <a16:creationId xmlns:a16="http://schemas.microsoft.com/office/drawing/2014/main" id="{DEFB6805-871C-4A29-8FFF-BB3B9B70F2A1}"/>
              </a:ext>
            </a:extLst>
          </p:cNvPr>
          <p:cNvSpPr>
            <a:spLocks noGrp="1"/>
          </p:cNvSpPr>
          <p:nvPr>
            <p:ph idx="1"/>
          </p:nvPr>
        </p:nvSpPr>
        <p:spPr>
          <a:xfrm>
            <a:off x="983432" y="2052020"/>
            <a:ext cx="9937104" cy="1484758"/>
          </a:xfrm>
          <a:solidFill>
            <a:schemeClr val="accent4">
              <a:lumMod val="20000"/>
              <a:lumOff val="80000"/>
            </a:schemeClr>
          </a:solidFill>
        </p:spPr>
        <p:txBody>
          <a:bodyPr>
            <a:noAutofit/>
          </a:bodyPr>
          <a:lstStyle/>
          <a:p>
            <a:pPr marL="800100" lvl="1" indent="-457200" algn="just">
              <a:lnSpc>
                <a:spcPct val="150000"/>
              </a:lnSpc>
              <a:buFont typeface="Arial" panose="020B0604020202020204" pitchFamily="34" charset="0"/>
              <a:buChar char="•"/>
            </a:pPr>
            <a:r>
              <a:rPr lang="tr-TR" sz="2700" b="1" dirty="0">
                <a:latin typeface="Comic Sans MS" panose="030F0702030302020204" pitchFamily="66" charset="0"/>
                <a:cs typeface="Arial" charset="0"/>
              </a:rPr>
              <a:t>Kaynaştırma uygulamalarına yönelik </a:t>
            </a:r>
            <a:r>
              <a:rPr lang="tr-TR" b="1" dirty="0">
                <a:latin typeface="Comic Sans MS" panose="030F0702030302020204" pitchFamily="66" charset="0"/>
                <a:cs typeface="Arial" charset="0"/>
              </a:rPr>
              <a:t>örnek çalışmalar</a:t>
            </a:r>
            <a:endParaRPr lang="tr-TR" b="1" dirty="0">
              <a:latin typeface="Comic Sans MS" panose="030F0702030302020204" pitchFamily="66" charset="0"/>
            </a:endParaRPr>
          </a:p>
          <a:p>
            <a:pPr>
              <a:lnSpc>
                <a:spcPct val="150000"/>
              </a:lnSpc>
            </a:pPr>
            <a:endParaRPr lang="tr-TR" b="1" dirty="0">
              <a:latin typeface="Comic Sans MS" panose="030F0702030302020204" pitchFamily="66" charset="0"/>
            </a:endParaRPr>
          </a:p>
        </p:txBody>
      </p:sp>
    </p:spTree>
    <p:extLst>
      <p:ext uri="{BB962C8B-B14F-4D97-AF65-F5344CB8AC3E}">
        <p14:creationId xmlns:p14="http://schemas.microsoft.com/office/powerpoint/2010/main" val="10528609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Bulut Belirtme Çizgisi 2"/>
          <p:cNvSpPr/>
          <p:nvPr/>
        </p:nvSpPr>
        <p:spPr>
          <a:xfrm>
            <a:off x="1991544" y="1376772"/>
            <a:ext cx="7992888" cy="3780420"/>
          </a:xfrm>
          <a:prstGeom prst="cloudCallou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tr-TR" sz="2100" dirty="0">
                <a:latin typeface="Comic Sans MS" panose="030F0902030302020204" pitchFamily="66" charset="0"/>
              </a:rPr>
              <a:t>İzleme çalışmasında üç çocuğun da yedi hafta boyunca kazandıkları becerileri uyguladıkları belirlenmiştir</a:t>
            </a:r>
            <a:r>
              <a:rPr lang="tr-TR" sz="2100" dirty="0"/>
              <a:t>. </a:t>
            </a:r>
          </a:p>
        </p:txBody>
      </p:sp>
    </p:spTree>
    <p:extLst>
      <p:ext uri="{BB962C8B-B14F-4D97-AF65-F5344CB8AC3E}">
        <p14:creationId xmlns:p14="http://schemas.microsoft.com/office/powerpoint/2010/main" val="32696042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ARAL-Kaynaştırma Uygulamaları</a:t>
            </a:r>
          </a:p>
        </p:txBody>
      </p:sp>
      <p:sp>
        <p:nvSpPr>
          <p:cNvPr id="5" name="Dikdörtgen 4"/>
          <p:cNvSpPr/>
          <p:nvPr/>
        </p:nvSpPr>
        <p:spPr>
          <a:xfrm>
            <a:off x="1847528" y="188641"/>
            <a:ext cx="8208912" cy="6125075"/>
          </a:xfrm>
          <a:prstGeom prst="rect">
            <a:avLst/>
          </a:prstGeom>
        </p:spPr>
        <p:style>
          <a:lnRef idx="3">
            <a:schemeClr val="lt1"/>
          </a:lnRef>
          <a:fillRef idx="1">
            <a:schemeClr val="accent4"/>
          </a:fillRef>
          <a:effectRef idx="1">
            <a:schemeClr val="accent4"/>
          </a:effectRef>
          <a:fontRef idx="minor">
            <a:schemeClr val="lt1"/>
          </a:fontRef>
        </p:style>
        <p:txBody>
          <a:bodyPr wrap="square">
            <a:spAutoFit/>
          </a:bodyPr>
          <a:lstStyle/>
          <a:p>
            <a:pPr algn="just">
              <a:lnSpc>
                <a:spcPct val="150000"/>
              </a:lnSpc>
            </a:pPr>
            <a:r>
              <a:rPr lang="tr-TR" sz="2400" b="1" dirty="0">
                <a:latin typeface="Comic Sans MS" panose="030F0702030302020204" pitchFamily="66" charset="0"/>
              </a:rPr>
              <a:t>Vaka Örneği</a:t>
            </a:r>
            <a:endParaRPr lang="tr-TR" sz="2400" dirty="0">
              <a:latin typeface="Comic Sans MS" panose="030F0702030302020204" pitchFamily="66" charset="0"/>
            </a:endParaRPr>
          </a:p>
          <a:p>
            <a:pPr algn="just">
              <a:lnSpc>
                <a:spcPct val="150000"/>
              </a:lnSpc>
            </a:pPr>
            <a:r>
              <a:rPr lang="tr-TR" sz="2400" dirty="0">
                <a:latin typeface="Comic Sans MS" panose="030F0702030302020204" pitchFamily="66" charset="0"/>
              </a:rPr>
              <a:t>Olgu, 2017 yılında Türkiye’de bir kent merkezindeki devlet okulunda gerçekleşmiştir. T.K. kaynaştırma öğrencisi olarak eğitimine devam etmekteyken davranış problemleri göstermesi nedeniyle ve öğretmenlerinin, kendisini bulunduğu sınıfta istememesi üzerine okulun özel eğitim sınıfına yönlendirilmiştir. Hem okul müdürü hem de rehberlik servisi, özel eğitim sınıfındaki öğretmenin aynı zamanda sosyal hizmet uzmanı olması nedeniyle süreci daha yakından takip edebileceğini düşünmüştür.</a:t>
            </a:r>
          </a:p>
        </p:txBody>
      </p:sp>
    </p:spTree>
    <p:extLst>
      <p:ext uri="{BB962C8B-B14F-4D97-AF65-F5344CB8AC3E}">
        <p14:creationId xmlns:p14="http://schemas.microsoft.com/office/powerpoint/2010/main" val="30158051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1847528" y="404665"/>
            <a:ext cx="8424936" cy="612507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50000"/>
              </a:lnSpc>
            </a:pPr>
            <a:r>
              <a:rPr lang="tr-TR" sz="2400" dirty="0">
                <a:latin typeface="Comic Sans MS" panose="030F0702030302020204" pitchFamily="66" charset="0"/>
              </a:rPr>
              <a:t>Sosyal hizmet uzmanı, özel eğitim sınıfındaki T.K.’</a:t>
            </a:r>
            <a:r>
              <a:rPr lang="tr-TR" sz="2400" dirty="0" err="1">
                <a:latin typeface="Comic Sans MS" panose="030F0702030302020204" pitchFamily="66" charset="0"/>
              </a:rPr>
              <a:t>nın</a:t>
            </a:r>
            <a:r>
              <a:rPr lang="tr-TR" sz="2400" dirty="0">
                <a:latin typeface="Comic Sans MS" panose="030F0702030302020204" pitchFamily="66" charset="0"/>
              </a:rPr>
              <a:t> bilişsel ve davranışsal süreçlerini gözlemlemiştir. Bunun yanında kaynaştırma öğrencisi olduğu süre zarfında sık sık kendi sırasını terk etmesi, gürültülü ve düzensiz olması, öğretmenlerinin yönergelerine uymaması ve sürekli sınıfı terk etmek istemesi gibi sınıf içi davranış problemleri gösterdiğini hem rehberlik servisi hem de öğretmenleri ile yaptığı görüşmeler aracılığıyla öğrenmiştir. Bu tür davranış problemleri göstermesi nedeniyle öğretmenlerinin birçoğu tarafından ‘sınıfın sorun çıkaranı’ olarak ifade edilmiştir. </a:t>
            </a:r>
          </a:p>
        </p:txBody>
      </p:sp>
    </p:spTree>
    <p:extLst>
      <p:ext uri="{BB962C8B-B14F-4D97-AF65-F5344CB8AC3E}">
        <p14:creationId xmlns:p14="http://schemas.microsoft.com/office/powerpoint/2010/main" val="30611962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2135560" y="620689"/>
            <a:ext cx="7920880" cy="6125075"/>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lnSpc>
                <a:spcPct val="150000"/>
              </a:lnSpc>
            </a:pPr>
            <a:r>
              <a:rPr lang="tr-TR" sz="2400" dirty="0">
                <a:latin typeface="Comic Sans MS" panose="030F0702030302020204" pitchFamily="66" charset="0"/>
              </a:rPr>
              <a:t>Aynı zamanda T.K. başka öğrencilerle dalga geçme, onları tehdit etme ve onlara yönelik fiziksel şiddet uygulama gibi zorbalık davranışlarını sergilemektedir. Akranlarını şiddet göstererek tehdit etmesi, sınıf değişikliği nedeniyle yakın arkadaşlarıyla ilişkilerinin kesilmesi ve bunun sonucunda izolasyon yaşaması, birçok öğrenci tarafından kendisiyle dalga geçilmesi ya da dalga geçildiğini düşünmesi, okula olan ilgisinin düşük olması, diğer öğrenciler tarafından ‘farklı’ olarak tanımlanması gibi durumlar süreç boyunca gözlemlenmiştir. </a:t>
            </a:r>
          </a:p>
        </p:txBody>
      </p:sp>
    </p:spTree>
    <p:extLst>
      <p:ext uri="{BB962C8B-B14F-4D97-AF65-F5344CB8AC3E}">
        <p14:creationId xmlns:p14="http://schemas.microsoft.com/office/powerpoint/2010/main" val="21951926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2423592" y="260649"/>
            <a:ext cx="7344816" cy="5571077"/>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just">
              <a:lnSpc>
                <a:spcPct val="150000"/>
              </a:lnSpc>
            </a:pPr>
            <a:r>
              <a:rPr lang="tr-TR" sz="2400" dirty="0">
                <a:latin typeface="Comic Sans MS" panose="030F0702030302020204" pitchFamily="66" charset="0"/>
              </a:rPr>
              <a:t>Eğitimine devam ettiği süre boyunca içe dönük ve dışa dönük davranış problemleri devam eden T.K.’</a:t>
            </a:r>
            <a:r>
              <a:rPr lang="tr-TR" sz="2400" dirty="0" err="1">
                <a:latin typeface="Comic Sans MS" panose="030F0702030302020204" pitchFamily="66" charset="0"/>
              </a:rPr>
              <a:t>nın</a:t>
            </a:r>
            <a:r>
              <a:rPr lang="tr-TR" sz="2400" dirty="0">
                <a:latin typeface="Comic Sans MS" panose="030F0702030302020204" pitchFamily="66" charset="0"/>
              </a:rPr>
              <a:t>, okula bıçak, muşta vb. aletler getirdiği, en son olarak da gizlice boş olan bir sınıfa girip kalem kutusu içinde olan parayı almış olduğu okulun kameraları aracılığıyla tespit edilince ailesi görüşmeye çağrılmıştır. Ailenin geliş nedeni; T.K.’</a:t>
            </a:r>
            <a:r>
              <a:rPr lang="tr-TR" sz="2400" dirty="0" err="1">
                <a:latin typeface="Comic Sans MS" panose="030F0702030302020204" pitchFamily="66" charset="0"/>
              </a:rPr>
              <a:t>nın</a:t>
            </a:r>
            <a:r>
              <a:rPr lang="tr-TR" sz="2400" dirty="0">
                <a:latin typeface="Comic Sans MS" panose="030F0702030302020204" pitchFamily="66" charset="0"/>
              </a:rPr>
              <a:t> davranış ve uyum problemlerinin olması ve ayrıca kendisine ait olmayan bir parayı alması nedeniyle disiplin sürecinin başlamasıdır.</a:t>
            </a:r>
          </a:p>
        </p:txBody>
      </p:sp>
    </p:spTree>
    <p:extLst>
      <p:ext uri="{BB962C8B-B14F-4D97-AF65-F5344CB8AC3E}">
        <p14:creationId xmlns:p14="http://schemas.microsoft.com/office/powerpoint/2010/main" val="20322456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2567608" y="1124745"/>
            <a:ext cx="6552728" cy="3909083"/>
          </a:xfrm>
          <a:prstGeom prst="rect">
            <a:avLst/>
          </a:prstGeom>
        </p:spPr>
        <p:txBody>
          <a:bodyPr wrap="square">
            <a:spAutoFit/>
          </a:bodyPr>
          <a:lstStyle/>
          <a:p>
            <a:pPr algn="just">
              <a:lnSpc>
                <a:spcPct val="150000"/>
              </a:lnSpc>
            </a:pPr>
            <a:r>
              <a:rPr lang="tr-TR" sz="2400" dirty="0">
                <a:latin typeface="Comic Sans MS" panose="030F0702030302020204" pitchFamily="66" charset="0"/>
              </a:rPr>
              <a:t>Vaka çalışması 2017 yılı Ocak-Haziran arasındaki altı aylık bir süreci kapsamaktadır. T.K., aile üyeleri ve öğretmenler ile yapılan görüşmeler Rehberlik Servisi’nin bulunduğu odada gerçekleştirilmiş, her bir aile üyesi ve öğretmenlerle ayrı ayrı görüşülmüştür.</a:t>
            </a:r>
          </a:p>
        </p:txBody>
      </p:sp>
      <p:sp>
        <p:nvSpPr>
          <p:cNvPr id="4" name="Çerçeve 3"/>
          <p:cNvSpPr/>
          <p:nvPr/>
        </p:nvSpPr>
        <p:spPr>
          <a:xfrm>
            <a:off x="1847528" y="359470"/>
            <a:ext cx="7992888" cy="5256584"/>
          </a:xfrm>
          <a:prstGeom prst="frame">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tr-TR">
              <a:solidFill>
                <a:schemeClr val="tx1"/>
              </a:solidFill>
            </a:endParaRPr>
          </a:p>
        </p:txBody>
      </p:sp>
    </p:spTree>
    <p:extLst>
      <p:ext uri="{BB962C8B-B14F-4D97-AF65-F5344CB8AC3E}">
        <p14:creationId xmlns:p14="http://schemas.microsoft.com/office/powerpoint/2010/main" val="33998662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2207568" y="2690336"/>
            <a:ext cx="7200800" cy="2801088"/>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50000"/>
              </a:lnSpc>
            </a:pPr>
            <a:r>
              <a:rPr lang="tr-TR" sz="2400" dirty="0">
                <a:latin typeface="Comic Sans MS" panose="030F0702030302020204" pitchFamily="66" charset="0"/>
              </a:rPr>
              <a:t>Vaka sürecinde, T.K. ile birebir olarak toplamda 50 görüşme, aile üyeleri ile toplamda 24 görüşme, okuldaki matematik, Türkçe, resim, müzik, beden ve rehberlik öğretmenleri ile toplamda 15 görüşme yapılmıştır</a:t>
            </a:r>
          </a:p>
        </p:txBody>
      </p:sp>
    </p:spTree>
    <p:extLst>
      <p:ext uri="{BB962C8B-B14F-4D97-AF65-F5344CB8AC3E}">
        <p14:creationId xmlns:p14="http://schemas.microsoft.com/office/powerpoint/2010/main" val="19236477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2063552" y="276954"/>
            <a:ext cx="7992888" cy="501707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50000"/>
              </a:lnSpc>
            </a:pPr>
            <a:r>
              <a:rPr lang="tr-TR" sz="2400" dirty="0">
                <a:latin typeface="Comic Sans MS" panose="030F0702030302020204" pitchFamily="66" charset="0"/>
              </a:rPr>
              <a:t>Sosyal hizmet uzmanı, özel eğitim sınıfındaki T.K.’</a:t>
            </a:r>
            <a:r>
              <a:rPr lang="tr-TR" sz="2400" dirty="0" err="1">
                <a:latin typeface="Comic Sans MS" panose="030F0702030302020204" pitchFamily="66" charset="0"/>
              </a:rPr>
              <a:t>nın</a:t>
            </a:r>
            <a:r>
              <a:rPr lang="tr-TR" sz="2400" dirty="0">
                <a:latin typeface="Comic Sans MS" panose="030F0702030302020204" pitchFamily="66" charset="0"/>
              </a:rPr>
              <a:t> bilişsel ve davranışsal süreçlerini incelemiştir. Sık sık kendi sırasını terk etmek istemesi, gürültü çıkarması, sınıftaki diğer arkadaşlarına bağırması, öğretmenlerinin yönergelerine uymak istememesi ve sürekli sınıfı terk etmek istemesi gibi sınıf içi davranış problemleri gösterdiğini yakından gözlemlemiştir. Bunlarla beraber T.K. arkadaş çevresinde tanınan biridir. Fakat arkadaş ilişkileri olumsuzdur.</a:t>
            </a:r>
          </a:p>
        </p:txBody>
      </p:sp>
    </p:spTree>
    <p:extLst>
      <p:ext uri="{BB962C8B-B14F-4D97-AF65-F5344CB8AC3E}">
        <p14:creationId xmlns:p14="http://schemas.microsoft.com/office/powerpoint/2010/main" val="39385837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Akış Çizelgesi: Sıralı Erişimli Depolama 2"/>
          <p:cNvSpPr/>
          <p:nvPr/>
        </p:nvSpPr>
        <p:spPr>
          <a:xfrm>
            <a:off x="2711624" y="332656"/>
            <a:ext cx="6696744" cy="5472608"/>
          </a:xfrm>
          <a:prstGeom prst="flowChartMagneticTap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tr-TR" dirty="0">
                <a:latin typeface="Comic Sans MS" panose="030F0702030302020204" pitchFamily="66" charset="0"/>
              </a:rPr>
              <a:t>T.K.’</a:t>
            </a:r>
            <a:r>
              <a:rPr lang="tr-TR" dirty="0" err="1">
                <a:latin typeface="Comic Sans MS" panose="030F0702030302020204" pitchFamily="66" charset="0"/>
              </a:rPr>
              <a:t>nın</a:t>
            </a:r>
            <a:r>
              <a:rPr lang="tr-TR" dirty="0">
                <a:latin typeface="Comic Sans MS" panose="030F0702030302020204" pitchFamily="66" charset="0"/>
              </a:rPr>
              <a:t> sık sık arkadaşlarına yönelik fiziksel şiddet ve sözel şiddet uyguladığı gözlemlenmiş ve bu durum diğer öğretmenleri tarafından da dile getirilmiştir. Dikkat Eksikliği ve </a:t>
            </a:r>
            <a:r>
              <a:rPr lang="tr-TR" dirty="0" err="1">
                <a:latin typeface="Comic Sans MS" panose="030F0702030302020204" pitchFamily="66" charset="0"/>
              </a:rPr>
              <a:t>Hiperaktivite</a:t>
            </a:r>
            <a:r>
              <a:rPr lang="tr-TR" dirty="0">
                <a:latin typeface="Comic Sans MS" panose="030F0702030302020204" pitchFamily="66" charset="0"/>
              </a:rPr>
              <a:t> Bozukluğu (DEHB) nedeniyle kullanması gereken ilaçları kullanmadığında bu tür davranış problemlerini daha fazla gösterdiği gözlemlenmektedir. Davranış problemleri ve gözlemlenen uyum sorunları, arkadaşlarına yönelik uyguladığı fiziksel ve sözel şiddet T.K. ile konuşulmuştur. </a:t>
            </a:r>
          </a:p>
        </p:txBody>
      </p:sp>
    </p:spTree>
    <p:extLst>
      <p:ext uri="{BB962C8B-B14F-4D97-AF65-F5344CB8AC3E}">
        <p14:creationId xmlns:p14="http://schemas.microsoft.com/office/powerpoint/2010/main" val="20260360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2567608" y="2551837"/>
            <a:ext cx="6264696" cy="230832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tr-TR" sz="2400" dirty="0">
                <a:latin typeface="Comic Sans MS" panose="030F0702030302020204" pitchFamily="66" charset="0"/>
              </a:rPr>
              <a:t>T.K. kendi sınıfından ve arkadaşlarından ayrılmasına çok üzüldüğünü, öğretmenlerinin kendisini istemediğini ve bunu açıkça dile getirdiklerini söylemiş ve bu nedenle kızgın olduğunu hem sözel hem de davranışsal olarak ifade etmiştir</a:t>
            </a:r>
          </a:p>
        </p:txBody>
      </p:sp>
    </p:spTree>
    <p:extLst>
      <p:ext uri="{BB962C8B-B14F-4D97-AF65-F5344CB8AC3E}">
        <p14:creationId xmlns:p14="http://schemas.microsoft.com/office/powerpoint/2010/main" val="3635490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9324DA9-28B2-4289-BDE2-0C4F6B81D260}"/>
              </a:ext>
            </a:extLst>
          </p:cNvPr>
          <p:cNvSpPr>
            <a:spLocks noGrp="1"/>
          </p:cNvSpPr>
          <p:nvPr>
            <p:ph idx="1"/>
          </p:nvPr>
        </p:nvSpPr>
        <p:spPr>
          <a:xfrm>
            <a:off x="1343472" y="2220260"/>
            <a:ext cx="10225136" cy="2504884"/>
          </a:xfrm>
          <a:solidFill>
            <a:schemeClr val="accent4">
              <a:lumMod val="20000"/>
              <a:lumOff val="80000"/>
            </a:schemeClr>
          </a:solidFill>
        </p:spPr>
        <p:txBody>
          <a:bodyPr>
            <a:noAutofit/>
          </a:bodyPr>
          <a:lstStyle/>
          <a:p>
            <a:pPr lvl="0" algn="just"/>
            <a:r>
              <a:rPr lang="tr-TR" sz="2800" dirty="0">
                <a:latin typeface="Comic Sans MS" panose="030F0902030302020204" pitchFamily="66" charset="0"/>
              </a:rPr>
              <a:t>Kaynaştırma uygulamalarına ile ilgili  çalışmaları inceler. </a:t>
            </a:r>
          </a:p>
          <a:p>
            <a:pPr lvl="0" algn="just"/>
            <a:r>
              <a:rPr lang="tr-TR" sz="2800" dirty="0">
                <a:latin typeface="Comic Sans MS" panose="030F0902030302020204" pitchFamily="66" charset="0"/>
              </a:rPr>
              <a:t>Kaynaştırma uygulamaları ile ilgili çalışmaları karşılaştırır. </a:t>
            </a:r>
          </a:p>
          <a:p>
            <a:pPr lvl="0" algn="just"/>
            <a:r>
              <a:rPr lang="tr-TR" sz="2800" dirty="0">
                <a:latin typeface="Comic Sans MS" panose="030F0902030302020204" pitchFamily="66" charset="0"/>
              </a:rPr>
              <a:t>Kaynaştırma uygulamaları ile ilgili çalışmaları özetler.</a:t>
            </a:r>
          </a:p>
          <a:p>
            <a:pPr algn="just"/>
            <a:r>
              <a:rPr lang="tr-TR" sz="2800" dirty="0">
                <a:latin typeface="Comic Sans MS" panose="030F0902030302020204" pitchFamily="66" charset="0"/>
              </a:rPr>
              <a:t>Kaynaştırma uygulamaları ile ilgili çalışmaları analiz eder. </a:t>
            </a:r>
          </a:p>
          <a:p>
            <a:pPr lvl="0" algn="just"/>
            <a:endParaRPr lang="tr-TR" sz="2800" dirty="0">
              <a:latin typeface="Comic Sans MS" panose="030F0902030302020204" pitchFamily="66" charset="0"/>
            </a:endParaRPr>
          </a:p>
          <a:p>
            <a:pPr marL="0" indent="0" algn="ctr" fontAlgn="base">
              <a:spcAft>
                <a:spcPct val="0"/>
              </a:spcAft>
              <a:buNone/>
            </a:pPr>
            <a:endParaRPr lang="tr-TR" sz="2800" dirty="0">
              <a:latin typeface="Comic Sans MS" panose="030F0902030302020204" pitchFamily="66" charset="0"/>
              <a:cs typeface="Arial" charset="0"/>
            </a:endParaRPr>
          </a:p>
        </p:txBody>
      </p:sp>
      <p:sp>
        <p:nvSpPr>
          <p:cNvPr id="5" name="Alt Bilgi Yer Tutucusu 4">
            <a:extLst>
              <a:ext uri="{FF2B5EF4-FFF2-40B4-BE49-F238E27FC236}">
                <a16:creationId xmlns:a16="http://schemas.microsoft.com/office/drawing/2014/main" id="{BA9E6142-EB68-4F9B-90A8-1DF547A53588}"/>
              </a:ext>
            </a:extLst>
          </p:cNvPr>
          <p:cNvSpPr>
            <a:spLocks noGrp="1"/>
          </p:cNvSpPr>
          <p:nvPr>
            <p:ph type="ftr" sz="quarter" idx="11"/>
          </p:nvPr>
        </p:nvSpPr>
        <p:spPr/>
        <p:txBody>
          <a:bodyPr/>
          <a:lstStyle/>
          <a:p>
            <a:r>
              <a:rPr lang="tr-TR"/>
              <a:t>Prof. Dr. Neriman ARAL-Kaynaştırma Uygulamaları</a:t>
            </a:r>
          </a:p>
        </p:txBody>
      </p:sp>
      <p:sp>
        <p:nvSpPr>
          <p:cNvPr id="7" name="Metin kutusu 6">
            <a:extLst>
              <a:ext uri="{FF2B5EF4-FFF2-40B4-BE49-F238E27FC236}">
                <a16:creationId xmlns:a16="http://schemas.microsoft.com/office/drawing/2014/main" id="{66910A8B-8CE3-46AD-B7C1-1AF1A0E992AA}"/>
              </a:ext>
            </a:extLst>
          </p:cNvPr>
          <p:cNvSpPr txBox="1"/>
          <p:nvPr/>
        </p:nvSpPr>
        <p:spPr>
          <a:xfrm>
            <a:off x="2199655" y="836712"/>
            <a:ext cx="7936706" cy="600164"/>
          </a:xfrm>
          <a:prstGeom prst="rect">
            <a:avLst/>
          </a:prstGeom>
          <a:noFill/>
        </p:spPr>
        <p:txBody>
          <a:bodyPr wrap="square">
            <a:spAutoFit/>
          </a:bodyPr>
          <a:lstStyle/>
          <a:p>
            <a:pPr algn="ctr"/>
            <a:r>
              <a:rPr lang="tr-TR" sz="3300" b="1" dirty="0">
                <a:latin typeface="Comic Sans MS" panose="030F0702030302020204" pitchFamily="66" charset="0"/>
              </a:rPr>
              <a:t>Kazanımlar</a:t>
            </a:r>
            <a:endParaRPr lang="tr-TR" sz="3300" dirty="0">
              <a:latin typeface="Comic Sans MS" panose="030F0702030302020204" pitchFamily="66" charset="0"/>
            </a:endParaRPr>
          </a:p>
        </p:txBody>
      </p:sp>
    </p:spTree>
    <p:extLst>
      <p:ext uri="{BB962C8B-B14F-4D97-AF65-F5344CB8AC3E}">
        <p14:creationId xmlns:p14="http://schemas.microsoft.com/office/powerpoint/2010/main" val="42879669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2423592" y="404665"/>
            <a:ext cx="6840760" cy="5571077"/>
          </a:xfrm>
          <a:prstGeom prst="rect">
            <a:avLst/>
          </a:prstGeom>
        </p:spPr>
        <p:txBody>
          <a:bodyPr wrap="square">
            <a:spAutoFit/>
          </a:bodyPr>
          <a:lstStyle/>
          <a:p>
            <a:pPr algn="just">
              <a:lnSpc>
                <a:spcPct val="150000"/>
              </a:lnSpc>
            </a:pPr>
            <a:r>
              <a:rPr lang="tr-TR" sz="2400" dirty="0">
                <a:latin typeface="Comic Sans MS" panose="030F0702030302020204" pitchFamily="66" charset="0"/>
              </a:rPr>
              <a:t>Çalışılan vakada, sorunun doğasını ve kapsamını anlayabilmek ve buna yönelik bir çözüm geliştirebilmek amacıyla aile bireylerinin kendi bakış açılarından sorunu değerlendirebilmesine zemin hazırlanmıştır ve anne, üvey baba ve üvey kardeş ile görüşmeler gerçekleştirilmiştir. Anne ile yapılan ilk görüşmede, çalışmadığı, ikinci bir evlilik yaptığı ve boşandığı eşinin ceza infaz kurumunda hükümlü olduğu bilgisi alınmıştır. </a:t>
            </a:r>
          </a:p>
        </p:txBody>
      </p:sp>
    </p:spTree>
    <p:extLst>
      <p:ext uri="{BB962C8B-B14F-4D97-AF65-F5344CB8AC3E}">
        <p14:creationId xmlns:p14="http://schemas.microsoft.com/office/powerpoint/2010/main" val="13206498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2432720" y="1166843"/>
            <a:ext cx="7326560" cy="4524315"/>
          </a:xfrm>
          <a:prstGeom prst="rect">
            <a:avLst/>
          </a:prstGeom>
        </p:spPr>
        <p:txBody>
          <a:bodyPr wrap="square">
            <a:spAutoFit/>
          </a:bodyPr>
          <a:lstStyle/>
          <a:p>
            <a:pPr algn="just"/>
            <a:r>
              <a:rPr lang="tr-TR" sz="2400" dirty="0" err="1">
                <a:latin typeface="Comic Sans MS" panose="030F0702030302020204" pitchFamily="66" charset="0"/>
              </a:rPr>
              <a:t>T.K’nın</a:t>
            </a:r>
            <a:r>
              <a:rPr lang="tr-TR" sz="2400" dirty="0">
                <a:latin typeface="Comic Sans MS" panose="030F0702030302020204" pitchFamily="66" charset="0"/>
              </a:rPr>
              <a:t>, annenin ilk evliliğinden istenilerek doğduğu öğrenilmiştir. Annenin hamilelik döneminde sigara içtiği ve bununla beraber sağlıksız beslendiği bilgisi de alınmıştır. Doktorların, genetik faktörlerin yanında, T.K.’</a:t>
            </a:r>
            <a:r>
              <a:rPr lang="tr-TR" sz="2400" dirty="0" err="1">
                <a:latin typeface="Comic Sans MS" panose="030F0702030302020204" pitchFamily="66" charset="0"/>
              </a:rPr>
              <a:t>nın</a:t>
            </a:r>
            <a:r>
              <a:rPr lang="tr-TR" sz="2400" dirty="0">
                <a:latin typeface="Comic Sans MS" panose="030F0702030302020204" pitchFamily="66" charset="0"/>
              </a:rPr>
              <a:t> yeti yitiminin ikincil bir nedeni olarak annenin sağlıksız beslenmesinin olabileceğini ifade ettikleri aktarılmıştır. Hamilelik döneminin sıkıntılı geçtiği ve bunun nedeninin de boşanmış olduğu eşinin olduğu öğrenilmiştir. Evlilikleri süresince eski eşinin kendisine fiziksel ve duygusal şiddet uyguladığını ifade etmiştir. </a:t>
            </a:r>
          </a:p>
        </p:txBody>
      </p:sp>
    </p:spTree>
    <p:extLst>
      <p:ext uri="{BB962C8B-B14F-4D97-AF65-F5344CB8AC3E}">
        <p14:creationId xmlns:p14="http://schemas.microsoft.com/office/powerpoint/2010/main" val="25827952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1919536" y="226146"/>
            <a:ext cx="7920880" cy="6130204"/>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50000"/>
              </a:lnSpc>
            </a:pPr>
            <a:r>
              <a:rPr lang="tr-TR" sz="2200" dirty="0">
                <a:latin typeface="Comic Sans MS" panose="030F0702030302020204" pitchFamily="66" charset="0"/>
              </a:rPr>
              <a:t>Ayrıca boşanmış olduğu eşinin T.K. doğduktan çok kısa bir süre sonra işlediği bir suçtan dolayı tutuklanarak ceza infaz kurumuna girdiğini aktarmıştır. Yapılan görüşmelerde annenin </a:t>
            </a:r>
            <a:r>
              <a:rPr lang="tr-TR" sz="2200" dirty="0" err="1">
                <a:latin typeface="Comic Sans MS" panose="030F0702030302020204" pitchFamily="66" charset="0"/>
              </a:rPr>
              <a:t>T.K.’ya</a:t>
            </a:r>
            <a:r>
              <a:rPr lang="tr-TR" sz="2200" dirty="0">
                <a:latin typeface="Comic Sans MS" panose="030F0702030302020204" pitchFamily="66" charset="0"/>
              </a:rPr>
              <a:t> öz babasının öldüğünü söylediği bilgisi alınmıştır. T.K.’</a:t>
            </a:r>
            <a:r>
              <a:rPr lang="tr-TR" sz="2200" dirty="0" err="1">
                <a:latin typeface="Comic Sans MS" panose="030F0702030302020204" pitchFamily="66" charset="0"/>
              </a:rPr>
              <a:t>nın</a:t>
            </a:r>
            <a:r>
              <a:rPr lang="tr-TR" sz="2200" dirty="0">
                <a:latin typeface="Comic Sans MS" panose="030F0702030302020204" pitchFamily="66" charset="0"/>
              </a:rPr>
              <a:t> anneannesinin bazı zamanlarda öz babanın ölmediğini dile getirmesi nedeniyle evde huzursuz bir ortam oluştuğu da öğrenilmiştir. Anneye </a:t>
            </a:r>
            <a:r>
              <a:rPr lang="tr-TR" sz="2200" dirty="0" err="1">
                <a:latin typeface="Comic Sans MS" panose="030F0702030302020204" pitchFamily="66" charset="0"/>
              </a:rPr>
              <a:t>T.K’nın</a:t>
            </a:r>
            <a:r>
              <a:rPr lang="tr-TR" sz="2200" dirty="0">
                <a:latin typeface="Comic Sans MS" panose="030F0702030302020204" pitchFamily="66" charset="0"/>
              </a:rPr>
              <a:t> epilepsi hastalığı ve DEHB için kullanması gereken ilaçları kullanıp kullanmadığı, yeterli dozlarda verilip verilmediği sorulmuş; anne ilaçların takibini yapamadığını ve düşürülen DEHB ilaç dozunun olası sonuçlarını hem öğretmenleriyle hem de okulun Rehberlik Servisi ile paylaşmadığını belirtmiştir. </a:t>
            </a:r>
          </a:p>
        </p:txBody>
      </p:sp>
    </p:spTree>
    <p:extLst>
      <p:ext uri="{BB962C8B-B14F-4D97-AF65-F5344CB8AC3E}">
        <p14:creationId xmlns:p14="http://schemas.microsoft.com/office/powerpoint/2010/main" val="24607320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2063552" y="548681"/>
            <a:ext cx="7776864" cy="5017079"/>
          </a:xfrm>
          <a:prstGeom prst="rect">
            <a:avLst/>
          </a:prstGeom>
        </p:spPr>
        <p:txBody>
          <a:bodyPr wrap="square">
            <a:spAutoFit/>
          </a:bodyPr>
          <a:lstStyle/>
          <a:p>
            <a:pPr algn="just">
              <a:lnSpc>
                <a:spcPct val="150000"/>
              </a:lnSpc>
            </a:pPr>
            <a:r>
              <a:rPr lang="tr-TR" sz="2400" dirty="0">
                <a:latin typeface="Comic Sans MS" panose="030F0702030302020204" pitchFamily="66" charset="0"/>
              </a:rPr>
              <a:t>Anne, davranış problemleri için </a:t>
            </a:r>
            <a:r>
              <a:rPr lang="tr-TR" sz="2400" dirty="0" err="1">
                <a:latin typeface="Comic Sans MS" panose="030F0702030302020204" pitchFamily="66" charset="0"/>
              </a:rPr>
              <a:t>T.K’yı</a:t>
            </a:r>
            <a:r>
              <a:rPr lang="tr-TR" sz="2400" dirty="0">
                <a:latin typeface="Comic Sans MS" panose="030F0702030302020204" pitchFamily="66" charset="0"/>
              </a:rPr>
              <a:t> psikiyatra götürdüğünü ifade etmiş fakat T.K.’</a:t>
            </a:r>
            <a:r>
              <a:rPr lang="tr-TR" sz="2400" dirty="0" err="1">
                <a:latin typeface="Comic Sans MS" panose="030F0702030302020204" pitchFamily="66" charset="0"/>
              </a:rPr>
              <a:t>nın</a:t>
            </a:r>
            <a:r>
              <a:rPr lang="tr-TR" sz="2400" dirty="0">
                <a:latin typeface="Comic Sans MS" panose="030F0702030302020204" pitchFamily="66" charset="0"/>
              </a:rPr>
              <a:t> ergenlik dönemine girdiği için olumsuz davranışlar göstermesinin normal olacağı bilgisinin psikiyatr tarafından kendisine aktarıldığını belirtmiştir. Anne, yaramazlık yaptığı ve söz dinlemediği zamanlarda </a:t>
            </a:r>
            <a:r>
              <a:rPr lang="tr-TR" sz="2400" dirty="0" err="1">
                <a:latin typeface="Comic Sans MS" panose="030F0702030302020204" pitchFamily="66" charset="0"/>
              </a:rPr>
              <a:t>T.K.’ya</a:t>
            </a:r>
            <a:r>
              <a:rPr lang="tr-TR" sz="2400" dirty="0">
                <a:latin typeface="Comic Sans MS" panose="030F0702030302020204" pitchFamily="66" charset="0"/>
              </a:rPr>
              <a:t> yönelik fiziksel şiddet uyguladığını aktarmıştır. T.K. anne ve üvey babayla sürekli çatışma halindedir. </a:t>
            </a:r>
          </a:p>
        </p:txBody>
      </p:sp>
    </p:spTree>
    <p:extLst>
      <p:ext uri="{BB962C8B-B14F-4D97-AF65-F5344CB8AC3E}">
        <p14:creationId xmlns:p14="http://schemas.microsoft.com/office/powerpoint/2010/main" val="21408397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2495600" y="404665"/>
            <a:ext cx="7344816" cy="446308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50000"/>
              </a:lnSpc>
            </a:pPr>
            <a:r>
              <a:rPr lang="tr-TR" sz="2400" dirty="0">
                <a:latin typeface="Comic Sans MS" panose="030F0702030302020204" pitchFamily="66" charset="0"/>
              </a:rPr>
              <a:t>T.K.’</a:t>
            </a:r>
            <a:r>
              <a:rPr lang="tr-TR" sz="2400" dirty="0" err="1">
                <a:latin typeface="Comic Sans MS" panose="030F0702030302020204" pitchFamily="66" charset="0"/>
              </a:rPr>
              <a:t>nın</a:t>
            </a:r>
            <a:r>
              <a:rPr lang="tr-TR" sz="2400" dirty="0">
                <a:latin typeface="Comic Sans MS" panose="030F0702030302020204" pitchFamily="66" charset="0"/>
              </a:rPr>
              <a:t> göstermiş olduğu olumsuz davranış ve tutumların anne ile üvey baba arasında çatışmaya neden olduğu, evde tartışmaların yaşandığı bilgisi alınmıştır. T.K.’</a:t>
            </a:r>
            <a:r>
              <a:rPr lang="tr-TR" sz="2400" dirty="0" err="1">
                <a:latin typeface="Comic Sans MS" panose="030F0702030302020204" pitchFamily="66" charset="0"/>
              </a:rPr>
              <a:t>nın</a:t>
            </a:r>
            <a:r>
              <a:rPr lang="tr-TR" sz="2400" dirty="0">
                <a:latin typeface="Comic Sans MS" panose="030F0702030302020204" pitchFamily="66" charset="0"/>
              </a:rPr>
              <a:t> uyku problemleri olduğu, uykusundan korkarak ve aşırı terleyerek uyandığı bilgisi annesi tarafından söylenmiştir. Bu durumun bir nedeni olarak ebeveyn çatışmasının varlığının söz konusu olabileceği düşünülmüştür. </a:t>
            </a:r>
          </a:p>
        </p:txBody>
      </p:sp>
    </p:spTree>
    <p:extLst>
      <p:ext uri="{BB962C8B-B14F-4D97-AF65-F5344CB8AC3E}">
        <p14:creationId xmlns:p14="http://schemas.microsoft.com/office/powerpoint/2010/main" val="17619404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1955540" y="836713"/>
            <a:ext cx="8280920" cy="4524315"/>
          </a:xfrm>
          <a:prstGeom prst="rect">
            <a:avLst/>
          </a:prstGeom>
        </p:spPr>
        <p:style>
          <a:lnRef idx="1">
            <a:schemeClr val="accent3"/>
          </a:lnRef>
          <a:fillRef idx="3">
            <a:schemeClr val="accent3"/>
          </a:fillRef>
          <a:effectRef idx="2">
            <a:schemeClr val="accent3"/>
          </a:effectRef>
          <a:fontRef idx="minor">
            <a:schemeClr val="lt1"/>
          </a:fontRef>
        </p:style>
        <p:txBody>
          <a:bodyPr wrap="square">
            <a:spAutoFit/>
          </a:bodyPr>
          <a:lstStyle/>
          <a:p>
            <a:pPr algn="just"/>
            <a:r>
              <a:rPr lang="tr-TR" sz="2400" dirty="0">
                <a:latin typeface="Comic Sans MS" panose="030F0702030302020204" pitchFamily="66" charset="0"/>
              </a:rPr>
              <a:t>Anne yeni bir evlilik yapmış ve yeni evlendiği eşinden bir oğlan çocuğu daha bulunmaktadır. Aile üyelerinden üvey baba ve üvey kardeş ile yapılan ilk görüşmede T.K.’</a:t>
            </a:r>
            <a:r>
              <a:rPr lang="tr-TR" sz="2400" dirty="0" err="1">
                <a:latin typeface="Comic Sans MS" panose="030F0702030302020204" pitchFamily="66" charset="0"/>
              </a:rPr>
              <a:t>nın</a:t>
            </a:r>
            <a:r>
              <a:rPr lang="tr-TR" sz="2400" dirty="0">
                <a:latin typeface="Comic Sans MS" panose="030F0702030302020204" pitchFamily="66" charset="0"/>
              </a:rPr>
              <a:t> üvey kardeşi ve üvey babası tarafından T.K. ile ilişkilerinin olumlu olduğu aktarılmıştır. Üvey babanın bir ayakkabı mağazası olduğu, aylık gelirinin evdeki tüm ihtiyaçları karşıladığı bilgisi alınmıştır. Bununla beraber üvey baba, T.K.’</a:t>
            </a:r>
            <a:r>
              <a:rPr lang="tr-TR" sz="2400" dirty="0" err="1">
                <a:latin typeface="Comic Sans MS" panose="030F0702030302020204" pitchFamily="66" charset="0"/>
              </a:rPr>
              <a:t>nın</a:t>
            </a:r>
            <a:r>
              <a:rPr lang="tr-TR" sz="2400" dirty="0">
                <a:latin typeface="Comic Sans MS" panose="030F0702030302020204" pitchFamily="66" charset="0"/>
              </a:rPr>
              <a:t> ihtiyaçlarının alınan yeti yitimi maaşı ile karşılandığını belirtmiştir. Üvey kardeşi T.K.’</a:t>
            </a:r>
            <a:r>
              <a:rPr lang="tr-TR" sz="2400" dirty="0" err="1">
                <a:latin typeface="Comic Sans MS" panose="030F0702030302020204" pitchFamily="66" charset="0"/>
              </a:rPr>
              <a:t>yı</a:t>
            </a:r>
            <a:r>
              <a:rPr lang="tr-TR" sz="2400" dirty="0">
                <a:latin typeface="Comic Sans MS" panose="030F0702030302020204" pitchFamily="66" charset="0"/>
              </a:rPr>
              <a:t> çok sevdiğini dile getirmiştir. Fakat T.K.’</a:t>
            </a:r>
            <a:r>
              <a:rPr lang="tr-TR" sz="2400" dirty="0" err="1">
                <a:latin typeface="Comic Sans MS" panose="030F0702030302020204" pitchFamily="66" charset="0"/>
              </a:rPr>
              <a:t>nın</a:t>
            </a:r>
            <a:r>
              <a:rPr lang="tr-TR" sz="2400" dirty="0">
                <a:latin typeface="Comic Sans MS" panose="030F0702030302020204" pitchFamily="66" charset="0"/>
              </a:rPr>
              <a:t> üvey babasından korktuğu hem anne hem de üvey baba tarafından dile getirilmiştir. </a:t>
            </a:r>
          </a:p>
        </p:txBody>
      </p:sp>
    </p:spTree>
    <p:extLst>
      <p:ext uri="{BB962C8B-B14F-4D97-AF65-F5344CB8AC3E}">
        <p14:creationId xmlns:p14="http://schemas.microsoft.com/office/powerpoint/2010/main" val="25814615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1847528" y="908721"/>
            <a:ext cx="8064896" cy="4524315"/>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tr-TR" sz="2400" dirty="0">
                <a:latin typeface="Comic Sans MS" panose="030F0702030302020204" pitchFamily="66" charset="0"/>
              </a:rPr>
              <a:t>Anne ve üvey babası, T.K.’</a:t>
            </a:r>
            <a:r>
              <a:rPr lang="tr-TR" sz="2400" dirty="0" err="1">
                <a:latin typeface="Comic Sans MS" panose="030F0702030302020204" pitchFamily="66" charset="0"/>
              </a:rPr>
              <a:t>nın</a:t>
            </a:r>
            <a:r>
              <a:rPr lang="tr-TR" sz="2400" dirty="0">
                <a:latin typeface="Comic Sans MS" panose="030F0702030302020204" pitchFamily="66" charset="0"/>
              </a:rPr>
              <a:t> davranış problemlerine gerekçe olarak üvey babasının erkek kardeşini göstermiş ve onunla olan ilişkisi nedeniyle bu tür şiddet eğilimleri gösterdiğini ifade etmiştir. Üvey amcanın ağır ithamlar içeren kelimeleri çok fazla kullandığı, sık sık şiddet olaylarına karıştığı, bu şiddet olaylarının birçoğunda T.K.’</a:t>
            </a:r>
            <a:r>
              <a:rPr lang="tr-TR" sz="2400" dirty="0" err="1">
                <a:latin typeface="Comic Sans MS" panose="030F0702030302020204" pitchFamily="66" charset="0"/>
              </a:rPr>
              <a:t>nın</a:t>
            </a:r>
            <a:r>
              <a:rPr lang="tr-TR" sz="2400" dirty="0">
                <a:latin typeface="Comic Sans MS" panose="030F0702030302020204" pitchFamily="66" charset="0"/>
              </a:rPr>
              <a:t> da yanında olduğu bilgisi hem anne hem de üvey babasıyla yapılan görüşmelerde alınmıştır.  Bununla beraber T.K.’</a:t>
            </a:r>
            <a:r>
              <a:rPr lang="tr-TR" sz="2400" dirty="0" err="1">
                <a:latin typeface="Comic Sans MS" panose="030F0702030302020204" pitchFamily="66" charset="0"/>
              </a:rPr>
              <a:t>nın</a:t>
            </a:r>
            <a:r>
              <a:rPr lang="tr-TR" sz="2400" dirty="0">
                <a:latin typeface="Comic Sans MS" panose="030F0702030302020204" pitchFamily="66" charset="0"/>
              </a:rPr>
              <a:t> kendisine ait olmayan bir parayı alması anne ve üvey babasını çok şaşırtmış, evden okula gönderirken 5 TL harçlık verdiklerini özellikle belirtmişlerdir.  </a:t>
            </a:r>
          </a:p>
        </p:txBody>
      </p:sp>
    </p:spTree>
    <p:extLst>
      <p:ext uri="{BB962C8B-B14F-4D97-AF65-F5344CB8AC3E}">
        <p14:creationId xmlns:p14="http://schemas.microsoft.com/office/powerpoint/2010/main" val="18155991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2135560" y="476673"/>
            <a:ext cx="8064896" cy="558127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lnSpc>
                <a:spcPct val="150000"/>
              </a:lnSpc>
            </a:pPr>
            <a:r>
              <a:rPr lang="tr-TR" sz="2000" b="1" dirty="0">
                <a:latin typeface="Comic Sans MS" panose="030F0702030302020204" pitchFamily="66" charset="0"/>
              </a:rPr>
              <a:t>Planlama Aşaması </a:t>
            </a:r>
            <a:endParaRPr lang="tr-TR" sz="2000" dirty="0">
              <a:latin typeface="Comic Sans MS" panose="030F0702030302020204" pitchFamily="66" charset="0"/>
            </a:endParaRPr>
          </a:p>
          <a:p>
            <a:pPr algn="just">
              <a:lnSpc>
                <a:spcPct val="150000"/>
              </a:lnSpc>
            </a:pPr>
            <a:r>
              <a:rPr lang="tr-TR" sz="2000" dirty="0">
                <a:latin typeface="Comic Sans MS" panose="030F0702030302020204" pitchFamily="66" charset="0"/>
              </a:rPr>
              <a:t>Planlama aşamasının olumlu bir şekilde gerçekleşebilmesi için okul sosyal hizmeti perspektifinden yaklaşılmasının uygun olacağı düşünülmüştür. T.K. ve aile üyelerine yönelik gerçekleştirilen ön değerlendirmeler ve görüşmeler sonucu; öncelikli olarak içe dönük ve dışa dönük davranış problemlerinin azaltılması ve çözümlenmesi amacıyla </a:t>
            </a:r>
            <a:r>
              <a:rPr lang="tr-TR" sz="2000" dirty="0" err="1">
                <a:latin typeface="Comic Sans MS" panose="030F0702030302020204" pitchFamily="66" charset="0"/>
              </a:rPr>
              <a:t>T.K.’ya</a:t>
            </a:r>
            <a:r>
              <a:rPr lang="tr-TR" sz="2000" dirty="0">
                <a:latin typeface="Comic Sans MS" panose="030F0702030302020204" pitchFamily="66" charset="0"/>
              </a:rPr>
              <a:t> yönelik </a:t>
            </a:r>
            <a:r>
              <a:rPr lang="tr-TR" sz="2000" dirty="0" err="1">
                <a:latin typeface="Comic Sans MS" panose="030F0702030302020204" pitchFamily="66" charset="0"/>
              </a:rPr>
              <a:t>psiko</a:t>
            </a:r>
            <a:r>
              <a:rPr lang="tr-TR" sz="2000" dirty="0">
                <a:latin typeface="Comic Sans MS" panose="030F0702030302020204" pitchFamily="66" charset="0"/>
              </a:rPr>
              <a:t>-sosyal destek sağlanması, ailesiyle birlikte çalışma yapılması, sonrasında ise </a:t>
            </a:r>
            <a:r>
              <a:rPr lang="tr-TR" sz="2000" dirty="0" err="1">
                <a:latin typeface="Comic Sans MS" panose="030F0702030302020204" pitchFamily="66" charset="0"/>
              </a:rPr>
              <a:t>T.K.’ya</a:t>
            </a:r>
            <a:r>
              <a:rPr lang="tr-TR" sz="2000" dirty="0">
                <a:latin typeface="Comic Sans MS" panose="030F0702030302020204" pitchFamily="66" charset="0"/>
              </a:rPr>
              <a:t> yönelik dışlayıcı ve suçlayıcı tutum ve davranışların değiştirilmesi ve çözümlenmesi için öğretmenler ile çalışılması, yeti yitimine yönelik okuldaki tüm ailelerin ve öğrencilerin bilgilendirilmesi, bu konuda farkındalık yaratıcı etkinliklerin yapılmasının uygun olacağı düşünülmüştür.  </a:t>
            </a:r>
          </a:p>
        </p:txBody>
      </p:sp>
    </p:spTree>
    <p:extLst>
      <p:ext uri="{BB962C8B-B14F-4D97-AF65-F5344CB8AC3E}">
        <p14:creationId xmlns:p14="http://schemas.microsoft.com/office/powerpoint/2010/main" val="1281573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2279576" y="136525"/>
            <a:ext cx="7272808" cy="6042936"/>
          </a:xfrm>
          <a:prstGeom prst="rect">
            <a:avLst/>
          </a:prstGeom>
        </p:spPr>
        <p:style>
          <a:lnRef idx="1">
            <a:schemeClr val="accent2"/>
          </a:lnRef>
          <a:fillRef idx="3">
            <a:schemeClr val="accent2"/>
          </a:fillRef>
          <a:effectRef idx="2">
            <a:schemeClr val="accent2"/>
          </a:effectRef>
          <a:fontRef idx="minor">
            <a:schemeClr val="lt1"/>
          </a:fontRef>
        </p:style>
        <p:txBody>
          <a:bodyPr wrap="square">
            <a:spAutoFit/>
          </a:bodyPr>
          <a:lstStyle/>
          <a:p>
            <a:pPr algn="just">
              <a:lnSpc>
                <a:spcPct val="150000"/>
              </a:lnSpc>
            </a:pPr>
            <a:r>
              <a:rPr lang="tr-TR" sz="2000" b="1" dirty="0">
                <a:latin typeface="Comic Sans MS" panose="030F0702030302020204" pitchFamily="66" charset="0"/>
              </a:rPr>
              <a:t>Uygulama Aşaması </a:t>
            </a:r>
            <a:endParaRPr lang="tr-TR" sz="2000" dirty="0">
              <a:latin typeface="Comic Sans MS" panose="030F0702030302020204" pitchFamily="66" charset="0"/>
            </a:endParaRPr>
          </a:p>
          <a:p>
            <a:pPr algn="just">
              <a:lnSpc>
                <a:spcPct val="150000"/>
              </a:lnSpc>
            </a:pPr>
            <a:r>
              <a:rPr lang="tr-TR" sz="2000" dirty="0">
                <a:latin typeface="Comic Sans MS" panose="030F0702030302020204" pitchFamily="66" charset="0"/>
              </a:rPr>
              <a:t>Okulun son dört haftasında olunduğu için T.K.’</a:t>
            </a:r>
            <a:r>
              <a:rPr lang="tr-TR" sz="2000" dirty="0" err="1">
                <a:latin typeface="Comic Sans MS" panose="030F0702030302020204" pitchFamily="66" charset="0"/>
              </a:rPr>
              <a:t>nın</a:t>
            </a:r>
            <a:r>
              <a:rPr lang="tr-TR" sz="2000" dirty="0">
                <a:latin typeface="Comic Sans MS" panose="030F0702030302020204" pitchFamily="66" charset="0"/>
              </a:rPr>
              <a:t> sınıfı tekrar değiştirilememiştir ancak bunun yerine bulunduğu sınıf ortamına uyum sağlaması ve hem arkadaşlarıyla hem de öğretmeni ile olumlu ilişkiler kurması sağlanmıştır. T.K.’</a:t>
            </a:r>
            <a:r>
              <a:rPr lang="tr-TR" sz="2000" dirty="0" err="1">
                <a:latin typeface="Comic Sans MS" panose="030F0702030302020204" pitchFamily="66" charset="0"/>
              </a:rPr>
              <a:t>nın</a:t>
            </a:r>
            <a:r>
              <a:rPr lang="tr-TR" sz="2000" dirty="0">
                <a:latin typeface="Comic Sans MS" panose="030F0702030302020204" pitchFamily="66" charset="0"/>
              </a:rPr>
              <a:t> kendisine ait olmayan bir parayı alması hususunda, öğretmenleri ve okul müdür yardımcıları, anne ve babası ile bir toplantı düzenlemiş ve sonrasında konu hakkında T.K. ile bir görüşme gerçekleştirilmiştir. T.K. başka bir sınıfa girip para almadığını belirtmiştir. Okulun her katında bulunan güvenlik kamerası kayıtlarının kendisine izletilmesi sonrasında, başka bir sınıfa girip kendisine ait olmayan bir parayı aldığını kabul etmiştir.</a:t>
            </a:r>
          </a:p>
        </p:txBody>
      </p:sp>
    </p:spTree>
    <p:extLst>
      <p:ext uri="{BB962C8B-B14F-4D97-AF65-F5344CB8AC3E}">
        <p14:creationId xmlns:p14="http://schemas.microsoft.com/office/powerpoint/2010/main" val="22309106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2351584" y="1412777"/>
            <a:ext cx="7128792" cy="4196277"/>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a:lnSpc>
                <a:spcPct val="150000"/>
              </a:lnSpc>
            </a:pPr>
            <a:r>
              <a:rPr lang="tr-TR" sz="2000" dirty="0">
                <a:latin typeface="Comic Sans MS" panose="030F0702030302020204" pitchFamily="66" charset="0"/>
              </a:rPr>
              <a:t>T.K., sosyal hizmet uzmanı, okul müdür yardımcıları ve Rehberlik Servisi kendisiyle görüşerek, bu tür bir davranışın yanlış olduğunu ve okul kurallarına aykırı olduğunu, disiplin cezası alabileceğini belirtmişlerdir. T.K. yapılan görüşme sonrası özür dilemiş ve bu durumun bir daha tekrarlanmayacağı hususunda söz vermiştir. Süreç boyunca günlük takipler yapılarak öğretmenlerinden eğitsel, sosyal ve davranışsal olarak geri bildirimler alınmıştır. </a:t>
            </a:r>
          </a:p>
        </p:txBody>
      </p:sp>
    </p:spTree>
    <p:extLst>
      <p:ext uri="{BB962C8B-B14F-4D97-AF65-F5344CB8AC3E}">
        <p14:creationId xmlns:p14="http://schemas.microsoft.com/office/powerpoint/2010/main" val="3961507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ARAL-Kaynaştırma Uygulamaları</a:t>
            </a:r>
          </a:p>
        </p:txBody>
      </p:sp>
      <p:graphicFrame>
        <p:nvGraphicFramePr>
          <p:cNvPr id="5" name="Diyagram 4"/>
          <p:cNvGraphicFramePr/>
          <p:nvPr>
            <p:extLst>
              <p:ext uri="{D42A27DB-BD31-4B8C-83A1-F6EECF244321}">
                <p14:modId xmlns:p14="http://schemas.microsoft.com/office/powerpoint/2010/main" val="1488447109"/>
              </p:ext>
            </p:extLst>
          </p:nvPr>
        </p:nvGraphicFramePr>
        <p:xfrm>
          <a:off x="335360" y="260649"/>
          <a:ext cx="11737304" cy="60957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346233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2351584" y="1052737"/>
            <a:ext cx="7272808" cy="4196277"/>
          </a:xfrm>
          <a:prstGeom prst="rect">
            <a:avLst/>
          </a:prstGeom>
        </p:spPr>
        <p:style>
          <a:lnRef idx="3">
            <a:schemeClr val="lt1"/>
          </a:lnRef>
          <a:fillRef idx="1">
            <a:schemeClr val="accent3"/>
          </a:fillRef>
          <a:effectRef idx="1">
            <a:schemeClr val="accent3"/>
          </a:effectRef>
          <a:fontRef idx="minor">
            <a:schemeClr val="lt1"/>
          </a:fontRef>
        </p:style>
        <p:txBody>
          <a:bodyPr wrap="square">
            <a:spAutoFit/>
          </a:bodyPr>
          <a:lstStyle/>
          <a:p>
            <a:pPr algn="just">
              <a:lnSpc>
                <a:spcPct val="150000"/>
              </a:lnSpc>
            </a:pPr>
            <a:r>
              <a:rPr lang="tr-TR" sz="2000" dirty="0">
                <a:solidFill>
                  <a:schemeClr val="tx1"/>
                </a:solidFill>
                <a:latin typeface="Comic Sans MS" panose="030F0702030302020204" pitchFamily="66" charset="0"/>
              </a:rPr>
              <a:t>Bununla beraber </a:t>
            </a:r>
            <a:r>
              <a:rPr lang="tr-TR" sz="2000" dirty="0" err="1">
                <a:solidFill>
                  <a:schemeClr val="tx1"/>
                </a:solidFill>
                <a:latin typeface="Comic Sans MS" panose="030F0702030302020204" pitchFamily="66" charset="0"/>
              </a:rPr>
              <a:t>T.K.’ya</a:t>
            </a:r>
            <a:r>
              <a:rPr lang="tr-TR" sz="2000" dirty="0">
                <a:solidFill>
                  <a:schemeClr val="tx1"/>
                </a:solidFill>
                <a:latin typeface="Comic Sans MS" panose="030F0702030302020204" pitchFamily="66" charset="0"/>
              </a:rPr>
              <a:t> sosyal hizmet uzmanı tarafından uygulanan Temel Kabiliyetler Testi ışığında, onun ilgi ve yetenekleri hakkında bilgiler edinilmiş ve bu doğrultuda sosyal ve eğitsel etkinliklere yönlendirilmesi sağlanmıştır. T.K. futbol ve basketbol oynamayı çok sevmektedir ve okul takımında olmak istemektedir. Bu kapsamda T.K.’</a:t>
            </a:r>
            <a:r>
              <a:rPr lang="tr-TR" sz="2000" dirty="0" err="1">
                <a:solidFill>
                  <a:schemeClr val="tx1"/>
                </a:solidFill>
                <a:latin typeface="Comic Sans MS" panose="030F0702030302020204" pitchFamily="66" charset="0"/>
              </a:rPr>
              <a:t>nın</a:t>
            </a:r>
            <a:r>
              <a:rPr lang="tr-TR" sz="2000" dirty="0">
                <a:solidFill>
                  <a:schemeClr val="tx1"/>
                </a:solidFill>
                <a:latin typeface="Comic Sans MS" panose="030F0702030302020204" pitchFamily="66" charset="0"/>
              </a:rPr>
              <a:t> beden eğitim öğretmeni ile görüşülmüş düzenli aralıklarla hem basketbol hem de futbol antrenmanları yapması için desteklenmiştir. </a:t>
            </a:r>
          </a:p>
        </p:txBody>
      </p:sp>
    </p:spTree>
    <p:extLst>
      <p:ext uri="{BB962C8B-B14F-4D97-AF65-F5344CB8AC3E}">
        <p14:creationId xmlns:p14="http://schemas.microsoft.com/office/powerpoint/2010/main" val="16708702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2639616" y="260648"/>
            <a:ext cx="6696744" cy="54006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lnSpc>
                <a:spcPct val="150000"/>
              </a:lnSpc>
            </a:pPr>
            <a:r>
              <a:rPr lang="tr-TR" sz="2000" dirty="0">
                <a:latin typeface="Comic Sans MS" panose="030F0702030302020204" pitchFamily="66" charset="0"/>
              </a:rPr>
              <a:t>Aile dinamiklerinin gelişmesi, ebeveyn ve çocuk etkileşiminin olumlu hale getirilmesi için sosyal hizmet uzmanı, şubat ayında, okuldaki özel eğitim öğretmenleri ile işbirliğinde, ilk olarak öğretmenlere ve sonrasında özellikle yeti yitimi olan çocukların ailelerine, yeti yitimi ve özel eğitim kapsamında özel eğitim kurumları, sağlık kurumları, kaynaklar ve yeti yitiminin kavramları, gelişimi ve bireysel ve sosyal yaşamdaki sonuçları hakkında bir seminer düzenlemiştir. Bu seminer, yeti yitimi olan çocukların ailelerinin birbiri ile tanışma fırsatı yakalamasını sağlamış ve olumlu ilişkiler kurmalarına olanak vermiştir</a:t>
            </a:r>
            <a:r>
              <a:rPr lang="tr-TR" dirty="0">
                <a:latin typeface="Comic Sans MS" panose="030F0702030302020204" pitchFamily="66" charset="0"/>
              </a:rPr>
              <a:t>.</a:t>
            </a:r>
          </a:p>
        </p:txBody>
      </p:sp>
    </p:spTree>
    <p:extLst>
      <p:ext uri="{BB962C8B-B14F-4D97-AF65-F5344CB8AC3E}">
        <p14:creationId xmlns:p14="http://schemas.microsoft.com/office/powerpoint/2010/main" val="28571363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1919536" y="889845"/>
            <a:ext cx="8208912" cy="461684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50000"/>
              </a:lnSpc>
            </a:pPr>
            <a:r>
              <a:rPr lang="tr-TR" dirty="0">
                <a:latin typeface="Comic Sans MS" panose="030F0702030302020204" pitchFamily="66" charset="0"/>
              </a:rPr>
              <a:t>Okuldaki öğretmenlerin ve aynı zamanda öğrencilerin özel eğitim, zihinsel yeti yitimi konuları hakkında bilgilendirilmesi için etkinlikler gerçekleştirilmiştir. Sosyal hizmet uzmanı, mart ayında, okuldaki müzik öğretmenlerinin desteği ile bir müzik festivali düzenlemiş, yeti yitimi olan çocukların ve onların ailelerinin katılımını sağlamıştır. Okuldaki resim öğretmenleri ile görüşülerek, nisan ayında, yeti yitimi olan çocukların çizdikleri resimlerin bir sergi ile sunulması sağlanmış ve okuldaki tüm çocukların bunları görerek farkındalık oluşturması amaçlanmıştır. 10 Mayıs Engelliler Haftası’nda, sosyal hizmet uzmanı, okuldaki beden eğitimi öğretmenlerinin desteği ile yeti yitimi olan çocukların futbol, basketbol ve koşu sporlarının olduğu bir turnuva düzenlemiştir. </a:t>
            </a:r>
          </a:p>
        </p:txBody>
      </p:sp>
    </p:spTree>
    <p:extLst>
      <p:ext uri="{BB962C8B-B14F-4D97-AF65-F5344CB8AC3E}">
        <p14:creationId xmlns:p14="http://schemas.microsoft.com/office/powerpoint/2010/main" val="23663298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1919536" y="1268760"/>
            <a:ext cx="8136904" cy="465794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lnSpc>
                <a:spcPct val="150000"/>
              </a:lnSpc>
            </a:pPr>
            <a:r>
              <a:rPr lang="tr-TR" sz="2000" dirty="0">
                <a:latin typeface="Comic Sans MS" panose="030F0702030302020204" pitchFamily="66" charset="0"/>
              </a:rPr>
              <a:t>Öğretmenlerin </a:t>
            </a:r>
            <a:r>
              <a:rPr lang="tr-TR" sz="2000" dirty="0" err="1">
                <a:latin typeface="Comic Sans MS" panose="030F0702030302020204" pitchFamily="66" charset="0"/>
              </a:rPr>
              <a:t>T.K.’ya</a:t>
            </a:r>
            <a:r>
              <a:rPr lang="tr-TR" sz="2000" dirty="0">
                <a:latin typeface="Comic Sans MS" panose="030F0702030302020204" pitchFamily="66" charset="0"/>
              </a:rPr>
              <a:t> yönelik gerçekleştirdikleri dışlayıcı ve suçlayıcı tutumlar hakkında görüşmeler gerçekleştirilmiştir. Özellikle Türkçe ve matematik öğretmenleri ile yapılan görüşmelerde </a:t>
            </a:r>
            <a:r>
              <a:rPr lang="tr-TR" sz="2000" dirty="0" err="1">
                <a:latin typeface="Comic Sans MS" panose="030F0702030302020204" pitchFamily="66" charset="0"/>
              </a:rPr>
              <a:t>multidisipliner</a:t>
            </a:r>
            <a:r>
              <a:rPr lang="tr-TR" sz="2000" dirty="0">
                <a:latin typeface="Comic Sans MS" panose="030F0702030302020204" pitchFamily="66" charset="0"/>
              </a:rPr>
              <a:t> çalışmanın gerekliliği vurgulanarak, herhangi bir sorunun varlığında, öğrenciyi dışlamanın ve/veya suçlamanın onun üzerinde ciddi </a:t>
            </a:r>
            <a:r>
              <a:rPr lang="tr-TR" sz="2000" dirty="0" err="1">
                <a:latin typeface="Comic Sans MS" panose="030F0702030302020204" pitchFamily="66" charset="0"/>
              </a:rPr>
              <a:t>travmatik</a:t>
            </a:r>
            <a:r>
              <a:rPr lang="tr-TR" sz="2000" dirty="0">
                <a:latin typeface="Comic Sans MS" panose="030F0702030302020204" pitchFamily="66" charset="0"/>
              </a:rPr>
              <a:t> sonuçlar yaratabileceği belirtilmiş ve Rehberlik Servisi’nin, özel eğitim öğretmenlerinin ve okul yönetiminin sürece dahil edilmesi gerektiği konuşulmuştur. Ayrıca öğretmenlerin, okul çapında yeti yitimi kapsamındaki etkinliklere katılımları sağlanmıştır. </a:t>
            </a:r>
          </a:p>
        </p:txBody>
      </p:sp>
    </p:spTree>
    <p:extLst>
      <p:ext uri="{BB962C8B-B14F-4D97-AF65-F5344CB8AC3E}">
        <p14:creationId xmlns:p14="http://schemas.microsoft.com/office/powerpoint/2010/main" val="400160026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2135560" y="951218"/>
            <a:ext cx="7632848" cy="4616841"/>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just">
              <a:lnSpc>
                <a:spcPct val="150000"/>
              </a:lnSpc>
            </a:pPr>
            <a:r>
              <a:rPr lang="tr-TR" dirty="0">
                <a:latin typeface="Comic Sans MS" panose="030F0702030302020204" pitchFamily="66" charset="0"/>
              </a:rPr>
              <a:t>Anneye ilaçların takibini doğru bir şekilde yapması gerektiği söylenmiş ve düzenli olarak hem T.K.’</a:t>
            </a:r>
            <a:r>
              <a:rPr lang="tr-TR" dirty="0" err="1">
                <a:latin typeface="Comic Sans MS" panose="030F0702030302020204" pitchFamily="66" charset="0"/>
              </a:rPr>
              <a:t>nın</a:t>
            </a:r>
            <a:r>
              <a:rPr lang="tr-TR" dirty="0">
                <a:latin typeface="Comic Sans MS" panose="030F0702030302020204" pitchFamily="66" charset="0"/>
              </a:rPr>
              <a:t> psikiyatrı ile hem de Rehberlik Servisi ile iletişimde kalması gerektiği hatırlatılmıştır. Annenin her konuda çocuğuna karşı dürüst olması söylenmiştir. Çocuğuna fiziksel şiddet uygulamasının sonucu olarak T.K.’</a:t>
            </a:r>
            <a:r>
              <a:rPr lang="tr-TR" dirty="0" err="1">
                <a:latin typeface="Comic Sans MS" panose="030F0702030302020204" pitchFamily="66" charset="0"/>
              </a:rPr>
              <a:t>nın</a:t>
            </a:r>
            <a:r>
              <a:rPr lang="tr-TR" dirty="0">
                <a:latin typeface="Comic Sans MS" panose="030F0702030302020204" pitchFamily="66" charset="0"/>
              </a:rPr>
              <a:t> da çevresindeki akranlarına şiddet uyguladığı ifade edilmiştir. T.K.’</a:t>
            </a:r>
            <a:r>
              <a:rPr lang="tr-TR" dirty="0" err="1">
                <a:latin typeface="Comic Sans MS" panose="030F0702030302020204" pitchFamily="66" charset="0"/>
              </a:rPr>
              <a:t>nın</a:t>
            </a:r>
            <a:r>
              <a:rPr lang="tr-TR" dirty="0">
                <a:latin typeface="Comic Sans MS" panose="030F0702030302020204" pitchFamily="66" charset="0"/>
              </a:rPr>
              <a:t> her türlü şiddet ortamından uzak kalabilmesi, olumlu bir benlik ve kimlik geliştirebilmesi, çevresi ile uyum içinde olabilmesi amacıyla üvey amcasıyla vakit geçirmemesi önerilmiştir. Bu kapsamda hem anne hem de baba ile görüşmeler gerçekleştirilmiş ve aile içi dinamiklerin yeniden düzenlenmesi adına bir psikoloğa yönlendirilmişlerdir. </a:t>
            </a:r>
          </a:p>
        </p:txBody>
      </p:sp>
    </p:spTree>
    <p:extLst>
      <p:ext uri="{BB962C8B-B14F-4D97-AF65-F5344CB8AC3E}">
        <p14:creationId xmlns:p14="http://schemas.microsoft.com/office/powerpoint/2010/main" val="37907414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1919536" y="612845"/>
            <a:ext cx="7992888" cy="503234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lnSpc>
                <a:spcPct val="150000"/>
              </a:lnSpc>
            </a:pPr>
            <a:r>
              <a:rPr lang="tr-TR" b="1" dirty="0">
                <a:latin typeface="Comic Sans MS" panose="030F0702030302020204" pitchFamily="66" charset="0"/>
              </a:rPr>
              <a:t>Son Değerlendirme Aşaması </a:t>
            </a:r>
            <a:endParaRPr lang="tr-TR" dirty="0">
              <a:latin typeface="Comic Sans MS" panose="030F0702030302020204" pitchFamily="66" charset="0"/>
            </a:endParaRPr>
          </a:p>
          <a:p>
            <a:pPr algn="just">
              <a:lnSpc>
                <a:spcPct val="150000"/>
              </a:lnSpc>
            </a:pPr>
            <a:r>
              <a:rPr lang="tr-TR" dirty="0">
                <a:latin typeface="Comic Sans MS" panose="030F0702030302020204" pitchFamily="66" charset="0"/>
              </a:rPr>
              <a:t>T.K.’</a:t>
            </a:r>
            <a:r>
              <a:rPr lang="tr-TR" dirty="0" err="1">
                <a:latin typeface="Comic Sans MS" panose="030F0702030302020204" pitchFamily="66" charset="0"/>
              </a:rPr>
              <a:t>nın</a:t>
            </a:r>
            <a:r>
              <a:rPr lang="tr-TR" dirty="0">
                <a:latin typeface="Comic Sans MS" panose="030F0702030302020204" pitchFamily="66" charset="0"/>
              </a:rPr>
              <a:t> kaynaştırma sınıfında eğitim görmekteyken öğretmenleri tarafından ayrımcılığa uğraması, öğretmenlerinin onu bulunduğu sınıfta istememeleri güvensiz ilişkiler kurulmasına neden olmuştur. Öğretmen desteğinin önemi göz önünde bulundurulduğunda, T.K.’</a:t>
            </a:r>
            <a:r>
              <a:rPr lang="tr-TR" dirty="0" err="1">
                <a:latin typeface="Comic Sans MS" panose="030F0702030302020204" pitchFamily="66" charset="0"/>
              </a:rPr>
              <a:t>nın</a:t>
            </a:r>
            <a:r>
              <a:rPr lang="tr-TR" dirty="0">
                <a:latin typeface="Comic Sans MS" panose="030F0702030302020204" pitchFamily="66" charset="0"/>
              </a:rPr>
              <a:t> özel eğitim sınıfına yönlendirilmesi sürecinde özel eğitim öğretmeniyle olumlu ilişkiler geliştirmesi sağlanmıştır. T.K. öğretmenini rol model alarak öğretmen olmak istediğini birçok kez dile getirmiş ve özdeşim kurmaya başlamıştır. İlk görüşmeden itibaren planlanan ve uygulamaya geçirilen eğitsel ve sosyal faaliyetler sosyal hizmet uzmanı tarafından bir program doğrultusunda sürdürülmüştür. T.K.’</a:t>
            </a:r>
            <a:r>
              <a:rPr lang="tr-TR" dirty="0" err="1">
                <a:latin typeface="Comic Sans MS" panose="030F0702030302020204" pitchFamily="66" charset="0"/>
              </a:rPr>
              <a:t>nın</a:t>
            </a:r>
            <a:r>
              <a:rPr lang="tr-TR" dirty="0">
                <a:latin typeface="Comic Sans MS" panose="030F0702030302020204" pitchFamily="66" charset="0"/>
              </a:rPr>
              <a:t> öğretmenine güven duymaya başladığı ve davranış problemlerinde bir azalma olduğu gözlemlenmiştir. </a:t>
            </a:r>
          </a:p>
        </p:txBody>
      </p:sp>
    </p:spTree>
    <p:extLst>
      <p:ext uri="{BB962C8B-B14F-4D97-AF65-F5344CB8AC3E}">
        <p14:creationId xmlns:p14="http://schemas.microsoft.com/office/powerpoint/2010/main" val="339060866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2063552" y="1268761"/>
            <a:ext cx="7488832" cy="4201343"/>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50000"/>
              </a:lnSpc>
            </a:pPr>
            <a:r>
              <a:rPr lang="tr-TR" dirty="0">
                <a:latin typeface="Comic Sans MS" panose="030F0702030302020204" pitchFamily="66" charset="0"/>
              </a:rPr>
              <a:t>Aile üyelerinin sürece aktif bir şekilde katılım göstermesinin sağlanması olumlu sonuçlar vermiştir. Anne ve üvey baba yeti yitimi konusunda birçok kez bilgilendiklerini ifade etmiş ve sosyal hizmet uzmanlarının yönlendirmeleriyle Rehberlik Araştırma Merkezi, Özel Eğitim ve Rehabilitasyon Merkezleri’ni sık sık ziyaret etmişlerdir. Anne ve üvey babanın aile içi dinamiklerin yeniden düzenlenmesi, kendi aralarındaki iletişimin daha olumlu hale getirilmesi amacıyla psikoloğa yönlendirilmeleri olumlu sonuçlar vermiş, hem anne ve üvey babadan hem de psikologdan pozitif bir yönde değişimin olduğuna dair geri bildirimler alınmıştır. </a:t>
            </a:r>
          </a:p>
        </p:txBody>
      </p:sp>
    </p:spTree>
    <p:extLst>
      <p:ext uri="{BB962C8B-B14F-4D97-AF65-F5344CB8AC3E}">
        <p14:creationId xmlns:p14="http://schemas.microsoft.com/office/powerpoint/2010/main" val="39011805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Oval 2"/>
          <p:cNvSpPr/>
          <p:nvPr/>
        </p:nvSpPr>
        <p:spPr>
          <a:xfrm>
            <a:off x="2423592" y="1052736"/>
            <a:ext cx="7272808" cy="489654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tr-TR" sz="2400" dirty="0">
                <a:latin typeface="Comic Sans MS" panose="030F0702030302020204" pitchFamily="66" charset="0"/>
              </a:rPr>
              <a:t>Öğretmenlerle, </a:t>
            </a:r>
            <a:r>
              <a:rPr lang="tr-TR" sz="2400" dirty="0" err="1">
                <a:latin typeface="Comic Sans MS" panose="030F0702030302020204" pitchFamily="66" charset="0"/>
              </a:rPr>
              <a:t>T.K.’ya</a:t>
            </a:r>
            <a:r>
              <a:rPr lang="tr-TR" sz="2400" dirty="0">
                <a:latin typeface="Comic Sans MS" panose="030F0702030302020204" pitchFamily="66" charset="0"/>
              </a:rPr>
              <a:t> yönelik gerçekleştirdikleri dışlayıcı ve suçlayıcı tutumlar hakkında görüşmeler gerçekleştirilip, okul çapında yeti yitimi kapsamındaki etkinliklere katılımları sağlandıktan sonra tutum ve davranışlarında olumlu yönde değişimler gözlemlenmiştir. </a:t>
            </a:r>
          </a:p>
        </p:txBody>
      </p:sp>
    </p:spTree>
    <p:extLst>
      <p:ext uri="{BB962C8B-B14F-4D97-AF65-F5344CB8AC3E}">
        <p14:creationId xmlns:p14="http://schemas.microsoft.com/office/powerpoint/2010/main" val="395278175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2063552" y="294910"/>
            <a:ext cx="7704856" cy="6042936"/>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50000"/>
              </a:lnSpc>
            </a:pPr>
            <a:r>
              <a:rPr lang="tr-TR" sz="2000" b="1" dirty="0">
                <a:latin typeface="Comic Sans MS" panose="030F0702030302020204" pitchFamily="66" charset="0"/>
              </a:rPr>
              <a:t>Sonlandırma/Bağlantıyı Kesme Aşaması </a:t>
            </a:r>
            <a:endParaRPr lang="tr-TR" sz="2000" dirty="0">
              <a:latin typeface="Comic Sans MS" panose="030F0702030302020204" pitchFamily="66" charset="0"/>
            </a:endParaRPr>
          </a:p>
          <a:p>
            <a:pPr algn="just">
              <a:lnSpc>
                <a:spcPct val="150000"/>
              </a:lnSpc>
            </a:pPr>
            <a:r>
              <a:rPr lang="tr-TR" sz="2000" dirty="0">
                <a:latin typeface="Comic Sans MS" panose="030F0702030302020204" pitchFamily="66" charset="0"/>
              </a:rPr>
              <a:t>T.K.’</a:t>
            </a:r>
            <a:r>
              <a:rPr lang="tr-TR" sz="2000" dirty="0" err="1">
                <a:latin typeface="Comic Sans MS" panose="030F0702030302020204" pitchFamily="66" charset="0"/>
              </a:rPr>
              <a:t>nın</a:t>
            </a:r>
            <a:r>
              <a:rPr lang="tr-TR" sz="2000" dirty="0">
                <a:latin typeface="Comic Sans MS" panose="030F0702030302020204" pitchFamily="66" charset="0"/>
              </a:rPr>
              <a:t> ve aile üyelerinin gereksinim duyduğu kaynak ve hizmetlerden yararlanması, duygu, düşünce ve davranışlarında olumlu değişmelerin gerçekleşmesi sağlanmıştır. T.K.’</a:t>
            </a:r>
            <a:r>
              <a:rPr lang="tr-TR" sz="2000" dirty="0" err="1">
                <a:latin typeface="Comic Sans MS" panose="030F0702030302020204" pitchFamily="66" charset="0"/>
              </a:rPr>
              <a:t>nın</a:t>
            </a:r>
            <a:r>
              <a:rPr lang="tr-TR" sz="2000" dirty="0">
                <a:latin typeface="Comic Sans MS" panose="030F0702030302020204" pitchFamily="66" charset="0"/>
              </a:rPr>
              <a:t> içe dönük ve dışa dönük davranış problemleri en aza indirgenmiş, arkadaşları ve öğretmenleri ile olumlu ilişkiler kurmaya başlamıştır. Aile üyeleri arasındaki ilişki olumlu yönde değişmeye başlamıştır. Ayrıca aile üyelerinin yeti yitimi konusunda bilinçlenmesi ve diğer aileler ilişki kurması sağlanmıştır. Okuldaki birçok öğretmen ve öğrencinin yeti yitimi özelindeki etkinliklere katılması, okul atmosferinde olumlu yönde bir değişim gerçekleştirmiştir. Bu kapsamda vaka süreci olumlu bir şekilde sonlandırılmıştır. </a:t>
            </a:r>
          </a:p>
        </p:txBody>
      </p:sp>
    </p:spTree>
    <p:extLst>
      <p:ext uri="{BB962C8B-B14F-4D97-AF65-F5344CB8AC3E}">
        <p14:creationId xmlns:p14="http://schemas.microsoft.com/office/powerpoint/2010/main" val="88323172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2495600" y="1124745"/>
            <a:ext cx="6192688" cy="378584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50000"/>
              </a:lnSpc>
            </a:pPr>
            <a:r>
              <a:rPr lang="tr-TR" b="1" dirty="0">
                <a:latin typeface="Comic Sans MS" panose="030F0702030302020204" pitchFamily="66" charset="0"/>
              </a:rPr>
              <a:t>İzleme Aşaması </a:t>
            </a:r>
            <a:endParaRPr lang="tr-TR" dirty="0">
              <a:latin typeface="Comic Sans MS" panose="030F0702030302020204" pitchFamily="66" charset="0"/>
            </a:endParaRPr>
          </a:p>
          <a:p>
            <a:pPr algn="just">
              <a:lnSpc>
                <a:spcPct val="150000"/>
              </a:lnSpc>
            </a:pPr>
            <a:r>
              <a:rPr lang="tr-TR" dirty="0">
                <a:latin typeface="Comic Sans MS" panose="030F0702030302020204" pitchFamily="66" charset="0"/>
              </a:rPr>
              <a:t>Okul döneminin bitmesi ve yaz tatiline girilmesine kadar olan 1 aylık gibi bir süreçte hem T.K. hem de aile üyeleri izlenmiştir. Vaka çalışması boyunca elde edilen kazanımların devam ettiği, herhangi bir sorunun varlığında, bunun Rehberlik Servisi ve öğretmenleri ile paylaşıldığı, çözüm üretilmeye çalışıldığı gözlemlenmiştir. T.K. ile sık sık görüşülmüş, aile üyeleri ile de hafta da bir kez bir araya gelinmiştir.</a:t>
            </a:r>
          </a:p>
        </p:txBody>
      </p:sp>
    </p:spTree>
    <p:extLst>
      <p:ext uri="{BB962C8B-B14F-4D97-AF65-F5344CB8AC3E}">
        <p14:creationId xmlns:p14="http://schemas.microsoft.com/office/powerpoint/2010/main" val="1765839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Yuvarlatılmış Dikdörtgen 2"/>
          <p:cNvSpPr/>
          <p:nvPr/>
        </p:nvSpPr>
        <p:spPr>
          <a:xfrm>
            <a:off x="1829526" y="1970838"/>
            <a:ext cx="8316924" cy="3186354"/>
          </a:xfrm>
          <a:prstGeom prst="roundRect">
            <a:avLst/>
          </a:prstGeom>
          <a:solidFill>
            <a:schemeClr val="tx2">
              <a:lumMod val="60000"/>
              <a:lumOff val="4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ctr"/>
            <a:r>
              <a:rPr lang="tr-TR" sz="2700" dirty="0">
                <a:latin typeface="Comic Sans MS" panose="030F0902030302020204" pitchFamily="66" charset="0"/>
              </a:rPr>
              <a:t>Ankara Üniversitesi</a:t>
            </a:r>
          </a:p>
          <a:p>
            <a:pPr algn="ctr"/>
            <a:endParaRPr lang="tr-TR" sz="2700" dirty="0">
              <a:latin typeface="Comic Sans MS" panose="030F0902030302020204" pitchFamily="66" charset="0"/>
            </a:endParaRPr>
          </a:p>
          <a:p>
            <a:pPr algn="ctr"/>
            <a:endParaRPr lang="tr-TR" sz="1350" dirty="0">
              <a:latin typeface="Comic Sans MS" panose="030F0902030302020204" pitchFamily="66" charset="0"/>
            </a:endParaRPr>
          </a:p>
          <a:p>
            <a:pPr algn="ctr"/>
            <a:r>
              <a:rPr lang="tr-TR" sz="1350" dirty="0">
                <a:latin typeface="Comic Sans MS" panose="030F0902030302020204" pitchFamily="66" charset="0"/>
              </a:rPr>
              <a:t>Prof. Dr. Gönül Akçamete</a:t>
            </a:r>
          </a:p>
          <a:p>
            <a:pPr algn="ctr"/>
            <a:r>
              <a:rPr lang="tr-TR" sz="1350" dirty="0">
                <a:latin typeface="Comic Sans MS" panose="030F0902030302020204" pitchFamily="66" charset="0"/>
              </a:rPr>
              <a:t>Yrd. Doç. Dr. Arzu Kış</a:t>
            </a:r>
          </a:p>
          <a:p>
            <a:pPr algn="ctr"/>
            <a:r>
              <a:rPr lang="tr-TR" sz="1350" dirty="0">
                <a:latin typeface="Comic Sans MS" panose="030F0902030302020204" pitchFamily="66" charset="0"/>
              </a:rPr>
              <a:t>Yrd. Doç. Dr. Hasan </a:t>
            </a:r>
            <a:r>
              <a:rPr lang="tr-TR" sz="1350" dirty="0" err="1">
                <a:latin typeface="Comic Sans MS" panose="030F0902030302020204" pitchFamily="66" charset="0"/>
              </a:rPr>
              <a:t>Gürgür</a:t>
            </a:r>
            <a:r>
              <a:rPr lang="tr-TR" sz="1350" dirty="0">
                <a:latin typeface="Comic Sans MS" panose="030F0902030302020204" pitchFamily="66" charset="0"/>
              </a:rPr>
              <a:t> </a:t>
            </a:r>
          </a:p>
          <a:p>
            <a:pPr algn="ctr"/>
            <a:endParaRPr lang="tr-TR" sz="1350" dirty="0">
              <a:latin typeface="Comic Sans MS" panose="030F0902030302020204" pitchFamily="66" charset="0"/>
            </a:endParaRPr>
          </a:p>
          <a:p>
            <a:pPr algn="ctr"/>
            <a:r>
              <a:rPr lang="tr-TR" sz="1350" dirty="0">
                <a:latin typeface="Comic Sans MS" panose="030F0902030302020204" pitchFamily="66" charset="0"/>
              </a:rPr>
              <a:t>Ocak 2003- Ağustos 2008</a:t>
            </a:r>
          </a:p>
          <a:p>
            <a:pPr algn="ctr"/>
            <a:endParaRPr lang="tr-TR" sz="1350" dirty="0">
              <a:latin typeface="Comic Sans MS" panose="030F0902030302020204" pitchFamily="66" charset="0"/>
            </a:endParaRPr>
          </a:p>
          <a:p>
            <a:pPr algn="ctr"/>
            <a:endParaRPr lang="tr-TR" sz="1350" dirty="0">
              <a:latin typeface="Comic Sans MS" panose="030F0902030302020204" pitchFamily="66" charset="0"/>
            </a:endParaRPr>
          </a:p>
          <a:p>
            <a:pPr algn="ctr"/>
            <a:endParaRPr lang="tr-TR" sz="1350" dirty="0">
              <a:latin typeface="Comic Sans MS" panose="030F0902030302020204" pitchFamily="66" charset="0"/>
            </a:endParaRPr>
          </a:p>
          <a:p>
            <a:pPr algn="ctr"/>
            <a:r>
              <a:rPr lang="tr-TR" sz="1350" b="1" i="1" dirty="0">
                <a:latin typeface="Comic Sans MS" panose="030F0902030302020204" pitchFamily="66" charset="0"/>
              </a:rPr>
              <a:t>«</a:t>
            </a:r>
            <a:r>
              <a:rPr lang="tr-TR" sz="1350" b="1" dirty="0">
                <a:latin typeface="Comic Sans MS" panose="030F0902030302020204" pitchFamily="66" charset="0"/>
              </a:rPr>
              <a:t>ÖZEL GEREKSİNİMLİ ÖĞRENCİLER İÇİN KAYNAŞTIRMA </a:t>
            </a:r>
          </a:p>
          <a:p>
            <a:pPr algn="ctr"/>
            <a:r>
              <a:rPr lang="tr-TR" sz="1350" b="1" dirty="0">
                <a:latin typeface="Comic Sans MS" panose="030F0902030302020204" pitchFamily="66" charset="0"/>
              </a:rPr>
              <a:t>MODELİ GELİŞTİRME PROJESİ»</a:t>
            </a:r>
          </a:p>
        </p:txBody>
      </p:sp>
    </p:spTree>
    <p:extLst>
      <p:ext uri="{BB962C8B-B14F-4D97-AF65-F5344CB8AC3E}">
        <p14:creationId xmlns:p14="http://schemas.microsoft.com/office/powerpoint/2010/main" val="190441294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063228"/>
            <a:ext cx="8229600" cy="313544"/>
          </a:xfrm>
        </p:spPr>
        <p:txBody>
          <a:bodyPr>
            <a:noAutofit/>
          </a:bodyPr>
          <a:lstStyle/>
          <a:p>
            <a:r>
              <a:rPr lang="tr-TR" sz="2400" dirty="0">
                <a:latin typeface="Comic Sans MS" panose="030F0902030302020204" pitchFamily="66" charset="0"/>
              </a:rPr>
              <a:t>KAYNAKLAR</a:t>
            </a:r>
          </a:p>
        </p:txBody>
      </p:sp>
      <p:sp>
        <p:nvSpPr>
          <p:cNvPr id="3" name="2 İçerik Yer Tutucusu"/>
          <p:cNvSpPr>
            <a:spLocks noGrp="1"/>
          </p:cNvSpPr>
          <p:nvPr>
            <p:ph idx="1"/>
          </p:nvPr>
        </p:nvSpPr>
        <p:spPr>
          <a:xfrm>
            <a:off x="1883532" y="1592796"/>
            <a:ext cx="8586954" cy="3834426"/>
          </a:xfrm>
        </p:spPr>
        <p:txBody>
          <a:bodyPr>
            <a:normAutofit fontScale="32500" lnSpcReduction="20000"/>
          </a:bodyPr>
          <a:lstStyle/>
          <a:p>
            <a:pPr algn="just">
              <a:lnSpc>
                <a:spcPct val="120000"/>
              </a:lnSpc>
              <a:spcBef>
                <a:spcPts val="450"/>
              </a:spcBef>
              <a:spcAft>
                <a:spcPts val="450"/>
              </a:spcAft>
            </a:pPr>
            <a:r>
              <a:rPr lang="la-Latn" sz="4200" dirty="0">
                <a:latin typeface="Comic Sans MS" pitchFamily="66" charset="0"/>
              </a:rPr>
              <a:t>Akçamete, G., Kış, A. ve Gürgür, H. (2009). </a:t>
            </a:r>
            <a:r>
              <a:rPr lang="la-Latn" sz="4200" i="1" dirty="0">
                <a:latin typeface="Comic Sans MS" pitchFamily="66" charset="0"/>
              </a:rPr>
              <a:t>Özel gereksinimli öğrenciler için kaynaştırma modeli geliştirme projesi. </a:t>
            </a:r>
            <a:r>
              <a:rPr lang="la-Latn" sz="4200" dirty="0">
                <a:latin typeface="Comic Sans MS" pitchFamily="66" charset="0"/>
              </a:rPr>
              <a:t>Yayımlanmamış Bilimsel Araştırma Projesi Raporu, Ankara Üniversitesi. </a:t>
            </a:r>
            <a:r>
              <a:rPr lang="la-Latn" sz="4200" u="sng" dirty="0">
                <a:latin typeface="Comic Sans MS" pitchFamily="66" charset="0"/>
                <a:hlinkClick r:id="rId2"/>
              </a:rPr>
              <a:t>https://dspace.ankara.edu.tr/xmlui/bitstream/handle/20500.12575/41435/ozel%20gereksinimli%20ogrenciler%20icin%20kaynastirma%20modeli%20gelistirme%20projesipdf?sequence=1&amp;isallowed=y</a:t>
            </a:r>
            <a:r>
              <a:rPr lang="la-Latn" sz="4200" dirty="0">
                <a:latin typeface="Comic Sans MS" pitchFamily="66" charset="0"/>
              </a:rPr>
              <a:t>. 08.05.2020 tarihinde erişilmiştir. </a:t>
            </a:r>
          </a:p>
          <a:p>
            <a:pPr algn="just">
              <a:lnSpc>
                <a:spcPct val="120000"/>
              </a:lnSpc>
              <a:spcBef>
                <a:spcPts val="450"/>
              </a:spcBef>
              <a:spcAft>
                <a:spcPts val="450"/>
              </a:spcAft>
            </a:pPr>
            <a:r>
              <a:rPr lang="tr-TR" sz="4400" dirty="0">
                <a:latin typeface="Comic Sans MS" panose="030F0702030302020204" pitchFamily="66" charset="0"/>
              </a:rPr>
              <a:t>Kara, Y. (2019). Zihinsel yeti yitimi olan çocuğa yönelik sosyal hizmet uygulaması: Bir vaka sunumu. </a:t>
            </a:r>
            <a:r>
              <a:rPr lang="tr-TR" sz="4400" i="1" dirty="0">
                <a:latin typeface="Comic Sans MS" panose="030F0702030302020204" pitchFamily="66" charset="0"/>
              </a:rPr>
              <a:t>Toplum ve Sosyal Hizmet, 30</a:t>
            </a:r>
            <a:r>
              <a:rPr lang="tr-TR" sz="4400" dirty="0">
                <a:latin typeface="Comic Sans MS" panose="030F0702030302020204" pitchFamily="66" charset="0"/>
              </a:rPr>
              <a:t>(1), 353-373.  </a:t>
            </a:r>
            <a:endParaRPr lang="la-Latn" sz="4400" dirty="0">
              <a:latin typeface="Comic Sans MS" pitchFamily="66" charset="0"/>
            </a:endParaRPr>
          </a:p>
          <a:p>
            <a:pPr algn="just">
              <a:lnSpc>
                <a:spcPct val="120000"/>
              </a:lnSpc>
              <a:spcBef>
                <a:spcPts val="450"/>
              </a:spcBef>
              <a:spcAft>
                <a:spcPts val="450"/>
              </a:spcAft>
            </a:pPr>
            <a:r>
              <a:rPr lang="la-Latn" sz="4400" dirty="0">
                <a:latin typeface="Comic Sans MS" pitchFamily="66" charset="0"/>
              </a:rPr>
              <a:t>Odluyurt, S. (2007). </a:t>
            </a:r>
            <a:r>
              <a:rPr lang="la-Latn" sz="4400" i="1" dirty="0">
                <a:latin typeface="Comic Sans MS" pitchFamily="66" charset="0"/>
              </a:rPr>
              <a:t>Okul öncesi dönemde gelişimsel yetersizlik gösteren çocuklar için gerekli kaynaştırmaya hazırlık becerilerinin ve bu becerilerden bazılarının etkinlikler içine gömülen eş zamanlı ipucuyla öğretiminin etkilerinin belirlenmesi. </a:t>
            </a:r>
            <a:r>
              <a:rPr lang="la-Latn" sz="4400" dirty="0">
                <a:latin typeface="Comic Sans MS" pitchFamily="66" charset="0"/>
              </a:rPr>
              <a:t>(Yayınlanmamış Doktora Tezi), Anadolu Üniversitesi/Eğitim Bilimleri Enstitüsü, Eskişehir. </a:t>
            </a:r>
            <a:endParaRPr lang="tr-TR" sz="4400" dirty="0">
              <a:latin typeface="Comic Sans MS" pitchFamily="66" charset="0"/>
            </a:endParaRPr>
          </a:p>
          <a:p>
            <a:pPr algn="just">
              <a:lnSpc>
                <a:spcPct val="120000"/>
              </a:lnSpc>
              <a:spcBef>
                <a:spcPts val="450"/>
              </a:spcBef>
              <a:spcAft>
                <a:spcPts val="450"/>
              </a:spcAft>
            </a:pPr>
            <a:r>
              <a:rPr lang="la-Latn" sz="4400" dirty="0">
                <a:latin typeface="Comic Sans MS" pitchFamily="66" charset="0"/>
              </a:rPr>
              <a:t>Özkan-Yaşaran, Ö. (2009). </a:t>
            </a:r>
            <a:r>
              <a:rPr lang="la-Latn" sz="4400" i="1" dirty="0">
                <a:latin typeface="Comic Sans MS" pitchFamily="66" charset="0"/>
              </a:rPr>
              <a:t>Normal gelişim gösteren öğrencilerin özel gereksinimli bireylerin sosyal kabullerini sağlamada kaynaştırmaya hazırlık etkinliklerinin etkisi. </a:t>
            </a:r>
            <a:r>
              <a:rPr lang="la-Latn" sz="4400" dirty="0">
                <a:latin typeface="Comic Sans MS" pitchFamily="66" charset="0"/>
              </a:rPr>
              <a:t>(Yayınlanmamış Yüksek Lisans Tezi), Anadolu Üniversitesi/Eğitim Bilimleri Enstitüsü, Eskişehir. </a:t>
            </a:r>
            <a:endParaRPr lang="tr-TR" sz="4400" dirty="0">
              <a:latin typeface="Comic Sans MS" pitchFamily="66" charset="0"/>
            </a:endParaRPr>
          </a:p>
          <a:p>
            <a:pPr algn="just">
              <a:lnSpc>
                <a:spcPct val="120000"/>
              </a:lnSpc>
              <a:spcBef>
                <a:spcPts val="450"/>
              </a:spcBef>
              <a:spcAft>
                <a:spcPts val="450"/>
              </a:spcAft>
            </a:pPr>
            <a:endParaRPr lang="la-Latn" sz="4200" dirty="0">
              <a:latin typeface="Comic Sans MS" pitchFamily="66" charset="0"/>
            </a:endParaRPr>
          </a:p>
          <a:p>
            <a:pPr algn="just">
              <a:lnSpc>
                <a:spcPct val="120000"/>
              </a:lnSpc>
              <a:spcBef>
                <a:spcPts val="450"/>
              </a:spcBef>
              <a:spcAft>
                <a:spcPts val="450"/>
              </a:spcAft>
            </a:pPr>
            <a:endParaRPr lang="tr-TR" sz="4200" dirty="0">
              <a:latin typeface="Comic Sans MS" pitchFamily="66" charset="0"/>
            </a:endParaRPr>
          </a:p>
          <a:p>
            <a:pPr algn="just">
              <a:lnSpc>
                <a:spcPct val="120000"/>
              </a:lnSpc>
              <a:spcBef>
                <a:spcPts val="450"/>
              </a:spcBef>
              <a:spcAft>
                <a:spcPts val="450"/>
              </a:spcAft>
            </a:pPr>
            <a:endParaRPr lang="tr-TR" dirty="0">
              <a:latin typeface="Comic Sans MS" pitchFamily="66" charset="0"/>
            </a:endParaRPr>
          </a:p>
        </p:txBody>
      </p:sp>
      <p:sp>
        <p:nvSpPr>
          <p:cNvPr id="4" name="Altbilgi Yer Tutucusu 3"/>
          <p:cNvSpPr>
            <a:spLocks noGrp="1"/>
          </p:cNvSpPr>
          <p:nvPr>
            <p:ph type="ftr" sz="quarter" idx="11"/>
          </p:nvPr>
        </p:nvSpPr>
        <p:spPr/>
        <p:txBody>
          <a:bodyPr/>
          <a:lstStyle/>
          <a:p>
            <a:r>
              <a:rPr lang="tr-TR"/>
              <a:t>Prof. Dr. Neriman ARAL-Kaynaştırma Uygulamaları</a:t>
            </a:r>
          </a:p>
        </p:txBody>
      </p:sp>
    </p:spTree>
    <p:extLst>
      <p:ext uri="{BB962C8B-B14F-4D97-AF65-F5344CB8AC3E}">
        <p14:creationId xmlns:p14="http://schemas.microsoft.com/office/powerpoint/2010/main" val="220274615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a:extLst>
              <a:ext uri="{FF2B5EF4-FFF2-40B4-BE49-F238E27FC236}">
                <a16:creationId xmlns:a16="http://schemas.microsoft.com/office/drawing/2014/main" id="{E7F0BC95-A941-4514-BD83-F34F54520B96}"/>
              </a:ext>
            </a:extLst>
          </p:cNvPr>
          <p:cNvGraphicFramePr>
            <a:graphicFrameLocks noGrp="1"/>
          </p:cNvGraphicFramePr>
          <p:nvPr>
            <p:ph idx="1"/>
          </p:nvPr>
        </p:nvGraphicFramePr>
        <p:xfrm>
          <a:off x="2152650" y="1207295"/>
          <a:ext cx="7886700" cy="42826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 Bilgi Yer Tutucusu 3">
            <a:extLst>
              <a:ext uri="{FF2B5EF4-FFF2-40B4-BE49-F238E27FC236}">
                <a16:creationId xmlns:a16="http://schemas.microsoft.com/office/drawing/2014/main" id="{99D5554C-2433-4A70-A587-F53DE781E116}"/>
              </a:ext>
            </a:extLst>
          </p:cNvPr>
          <p:cNvSpPr>
            <a:spLocks noGrp="1"/>
          </p:cNvSpPr>
          <p:nvPr>
            <p:ph type="ftr" sz="quarter" idx="11"/>
          </p:nvPr>
        </p:nvSpPr>
        <p:spPr/>
        <p:txBody>
          <a:bodyPr/>
          <a:lstStyle/>
          <a:p>
            <a:r>
              <a:rPr lang="tr-TR"/>
              <a:t>Prof. Dr. Neriman ARAL-Kaynaştırma Uygulamaları</a:t>
            </a:r>
          </a:p>
        </p:txBody>
      </p:sp>
    </p:spTree>
    <p:extLst>
      <p:ext uri="{BB962C8B-B14F-4D97-AF65-F5344CB8AC3E}">
        <p14:creationId xmlns:p14="http://schemas.microsoft.com/office/powerpoint/2010/main" val="2113825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Dikdörtgen 2"/>
          <p:cNvSpPr/>
          <p:nvPr/>
        </p:nvSpPr>
        <p:spPr>
          <a:xfrm>
            <a:off x="2207568" y="1862828"/>
            <a:ext cx="8100900" cy="1492973"/>
          </a:xfrm>
          <a:prstGeom prst="rect">
            <a:avLst/>
          </a:prstGeom>
          <a:solidFill>
            <a:schemeClr val="tx2">
              <a:lumMod val="60000"/>
              <a:lumOff val="40000"/>
            </a:schemeClr>
          </a:solidFill>
        </p:spPr>
        <p:style>
          <a:lnRef idx="1">
            <a:schemeClr val="accent4"/>
          </a:lnRef>
          <a:fillRef idx="2">
            <a:schemeClr val="accent4"/>
          </a:fillRef>
          <a:effectRef idx="1">
            <a:schemeClr val="accent4"/>
          </a:effectRef>
          <a:fontRef idx="minor">
            <a:schemeClr val="dk1"/>
          </a:fontRef>
        </p:style>
        <p:txBody>
          <a:bodyPr wrap="square">
            <a:spAutoFit/>
          </a:bodyPr>
          <a:lstStyle/>
          <a:p>
            <a:pPr algn="just">
              <a:lnSpc>
                <a:spcPct val="150000"/>
              </a:lnSpc>
            </a:pPr>
            <a:r>
              <a:rPr lang="tr-TR" sz="2100" dirty="0">
                <a:latin typeface="Comic Sans MS" panose="030F0902030302020204" pitchFamily="66" charset="0"/>
              </a:rPr>
              <a:t>Projede Türkiye’de kaynaştırmanın mevcut durumunu saptamak, uygun kaynaştırma modelleri geliştirmeye yönelik alt projeler hazırlamak, planlamak ve uygulamak amaçlanmıştır.</a:t>
            </a:r>
          </a:p>
        </p:txBody>
      </p:sp>
    </p:spTree>
    <p:extLst>
      <p:ext uri="{BB962C8B-B14F-4D97-AF65-F5344CB8AC3E}">
        <p14:creationId xmlns:p14="http://schemas.microsoft.com/office/powerpoint/2010/main" val="1025466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a:xfrm>
            <a:off x="4637838" y="5697253"/>
            <a:ext cx="2171700" cy="273844"/>
          </a:xfrm>
        </p:spPr>
        <p:txBody>
          <a:bodyPr/>
          <a:lstStyle/>
          <a:p>
            <a:r>
              <a:rPr lang="tr-TR"/>
              <a:t>Prof. Dr. Neriman ARAL-Kaynaştırma Uygulamaları</a:t>
            </a:r>
          </a:p>
        </p:txBody>
      </p:sp>
      <p:sp>
        <p:nvSpPr>
          <p:cNvPr id="3" name="Akış Çizelgesi: Karar 2"/>
          <p:cNvSpPr/>
          <p:nvPr/>
        </p:nvSpPr>
        <p:spPr>
          <a:xfrm>
            <a:off x="2400295" y="944724"/>
            <a:ext cx="3695707" cy="1566174"/>
          </a:xfrm>
          <a:prstGeom prst="flowChartDecision">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500" dirty="0">
                <a:latin typeface="Comic Sans MS" panose="030F0902030302020204" pitchFamily="66" charset="0"/>
              </a:rPr>
              <a:t>Akademik Beceri Grubu/Eğitsel Değerlendirme  Ekibi</a:t>
            </a:r>
          </a:p>
        </p:txBody>
      </p:sp>
      <p:sp>
        <p:nvSpPr>
          <p:cNvPr id="4" name="Sol Ok Belirtme Çizgisi 3"/>
          <p:cNvSpPr/>
          <p:nvPr/>
        </p:nvSpPr>
        <p:spPr>
          <a:xfrm>
            <a:off x="5609946" y="944724"/>
            <a:ext cx="4644516" cy="4752528"/>
          </a:xfrm>
          <a:prstGeom prst="leftArrowCallout">
            <a:avLst>
              <a:gd name="adj1" fmla="val 23303"/>
              <a:gd name="adj2" fmla="val 16336"/>
              <a:gd name="adj3" fmla="val 25000"/>
              <a:gd name="adj4" fmla="val 64977"/>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r>
              <a:rPr lang="tr-TR" sz="1500" dirty="0">
                <a:latin typeface="Comic Sans MS" panose="030F0902030302020204" pitchFamily="66" charset="0"/>
              </a:rPr>
              <a:t>Eğitimcilerin özel </a:t>
            </a:r>
            <a:r>
              <a:rPr lang="tr-TR" sz="1500" dirty="0" err="1">
                <a:latin typeface="Comic Sans MS" panose="030F0902030302020204" pitchFamily="66" charset="0"/>
              </a:rPr>
              <a:t>gereksinimli</a:t>
            </a:r>
            <a:r>
              <a:rPr lang="tr-TR" sz="1500" dirty="0">
                <a:latin typeface="Comic Sans MS" panose="030F0902030302020204" pitchFamily="66" charset="0"/>
              </a:rPr>
              <a:t> çocukları daha iyi tanıdığı, eğitim faaliyetlerinde çocukların bireysel özelliklerini daha fazla dikkate aldıkları, BEP hazırlama konusunda deneyim kazandıkları ve BEP hazırlamanın bir döngü haline geldiği belirlenmiştir. </a:t>
            </a:r>
          </a:p>
          <a:p>
            <a:pPr algn="just"/>
            <a:r>
              <a:rPr lang="tr-TR" sz="1500" dirty="0">
                <a:latin typeface="Comic Sans MS" panose="030F0902030302020204" pitchFamily="66" charset="0"/>
              </a:rPr>
              <a:t>Özel </a:t>
            </a:r>
            <a:r>
              <a:rPr lang="tr-TR" sz="1500" dirty="0" err="1">
                <a:latin typeface="Comic Sans MS" panose="030F0902030302020204" pitchFamily="66" charset="0"/>
              </a:rPr>
              <a:t>gereksinimli</a:t>
            </a:r>
            <a:r>
              <a:rPr lang="tr-TR" sz="1500" dirty="0">
                <a:latin typeface="Comic Sans MS" panose="030F0902030302020204" pitchFamily="66" charset="0"/>
              </a:rPr>
              <a:t> çocukların 43’ünün sınıflarının düzeyine ulaştıkları, 38’i için hazırlanan BEP ile bu çocuklarda da akademik beceriler ve sosyal ilişkilerde de ilerleme kaydedildiği sonucuna ulaşılmıştır.</a:t>
            </a:r>
          </a:p>
        </p:txBody>
      </p:sp>
      <p:sp>
        <p:nvSpPr>
          <p:cNvPr id="5" name="Yuvarlatılmış Çapraz Köşeli Dikdörtgen 4"/>
          <p:cNvSpPr/>
          <p:nvPr/>
        </p:nvSpPr>
        <p:spPr>
          <a:xfrm>
            <a:off x="1829527" y="2510898"/>
            <a:ext cx="3695707" cy="3078342"/>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tr-TR" dirty="0">
                <a:latin typeface="Comic Sans MS" panose="030F0902030302020204" pitchFamily="66" charset="0"/>
              </a:rPr>
              <a:t>Eğitimcilere kaynaştırma eğitimine yönelik teorik ve pratik bilgiler verilmiş, pilot uygulama okulundan seçilen 92 özel </a:t>
            </a:r>
            <a:r>
              <a:rPr lang="tr-TR" dirty="0" err="1">
                <a:latin typeface="Comic Sans MS" panose="030F0902030302020204" pitchFamily="66" charset="0"/>
              </a:rPr>
              <a:t>gereksinimli</a:t>
            </a:r>
            <a:r>
              <a:rPr lang="tr-TR" dirty="0">
                <a:latin typeface="Comic Sans MS" panose="030F0902030302020204" pitchFamily="66" charset="0"/>
              </a:rPr>
              <a:t> çocukla birebir çalışma imkanı getirilmiştir.</a:t>
            </a:r>
          </a:p>
        </p:txBody>
      </p:sp>
    </p:spTree>
    <p:extLst>
      <p:ext uri="{BB962C8B-B14F-4D97-AF65-F5344CB8AC3E}">
        <p14:creationId xmlns:p14="http://schemas.microsoft.com/office/powerpoint/2010/main" val="2081233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Gözyaşı Damlası 2"/>
          <p:cNvSpPr/>
          <p:nvPr/>
        </p:nvSpPr>
        <p:spPr>
          <a:xfrm>
            <a:off x="2855640" y="1700808"/>
            <a:ext cx="1782198" cy="1566174"/>
          </a:xfrm>
          <a:prstGeom prst="teardrop">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latin typeface="Comic Sans MS" panose="030F0902030302020204" pitchFamily="66" charset="0"/>
              </a:rPr>
              <a:t>Sosyal Kabul ve Sınıf Yönetimi</a:t>
            </a:r>
          </a:p>
        </p:txBody>
      </p:sp>
      <p:sp>
        <p:nvSpPr>
          <p:cNvPr id="4" name="Akış Çizelgesi: Öteki İşlem 3"/>
          <p:cNvSpPr/>
          <p:nvPr/>
        </p:nvSpPr>
        <p:spPr>
          <a:xfrm>
            <a:off x="4975728" y="876973"/>
            <a:ext cx="5386746" cy="2993361"/>
          </a:xfrm>
          <a:prstGeom prst="flowChartAlternateProcess">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tr-TR" dirty="0">
                <a:latin typeface="Comic Sans MS" panose="030F0902030302020204" pitchFamily="66" charset="0"/>
              </a:rPr>
              <a:t>Özel </a:t>
            </a:r>
            <a:r>
              <a:rPr lang="tr-TR" dirty="0" err="1">
                <a:latin typeface="Comic Sans MS" panose="030F0902030302020204" pitchFamily="66" charset="0"/>
              </a:rPr>
              <a:t>gereksinimli</a:t>
            </a:r>
            <a:r>
              <a:rPr lang="tr-TR" dirty="0">
                <a:latin typeface="Comic Sans MS" panose="030F0902030302020204" pitchFamily="66" charset="0"/>
              </a:rPr>
              <a:t> olan çocukların sosyal becerilerinin belirlenmesi ve sosyal kabullerinin arttırılmasına yönelik sınıf içi çalışmalar gerçekleştirilmiştir. Sekiz eğitimciye beş hafta boyunca ve her hafta bir saat olacak şekilde sınıf yönetimine yönelik eğitimler teorik olarak anlatılmış ve pratik uygulamalar yapılmıştır.</a:t>
            </a:r>
          </a:p>
        </p:txBody>
      </p:sp>
      <p:sp>
        <p:nvSpPr>
          <p:cNvPr id="5" name="Akış Çizelgesi: Sıralı Erişimli Depolama 4"/>
          <p:cNvSpPr/>
          <p:nvPr/>
        </p:nvSpPr>
        <p:spPr>
          <a:xfrm>
            <a:off x="1829526" y="3699031"/>
            <a:ext cx="5997306" cy="1859234"/>
          </a:xfrm>
          <a:prstGeom prst="flowChartMagneticTap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tr-TR" sz="1350" dirty="0"/>
              <a:t> </a:t>
            </a:r>
            <a:r>
              <a:rPr lang="tr-TR" dirty="0">
                <a:latin typeface="Comic Sans MS" panose="030F0902030302020204" pitchFamily="66" charset="0"/>
              </a:rPr>
              <a:t>Eğitimcilerden eğitimi tamamlayan altı eğitimcinin sınıf yönetimi konusunda daha başarılı oldukları belirlenmiştir. </a:t>
            </a:r>
          </a:p>
        </p:txBody>
      </p:sp>
    </p:spTree>
    <p:extLst>
      <p:ext uri="{BB962C8B-B14F-4D97-AF65-F5344CB8AC3E}">
        <p14:creationId xmlns:p14="http://schemas.microsoft.com/office/powerpoint/2010/main" val="19400509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ARAL-Kaynaştırma Uygulamaları</a:t>
            </a:r>
          </a:p>
        </p:txBody>
      </p:sp>
      <p:sp>
        <p:nvSpPr>
          <p:cNvPr id="3" name="Yatay Kaydırma 2"/>
          <p:cNvSpPr/>
          <p:nvPr/>
        </p:nvSpPr>
        <p:spPr>
          <a:xfrm>
            <a:off x="1775520" y="944724"/>
            <a:ext cx="8478942" cy="4644516"/>
          </a:xfrm>
          <a:prstGeom prst="horizontalScroll">
            <a:avLst/>
          </a:prstGeom>
        </p:spPr>
        <p:style>
          <a:lnRef idx="1">
            <a:schemeClr val="accent4"/>
          </a:lnRef>
          <a:fillRef idx="2">
            <a:schemeClr val="accent4"/>
          </a:fillRef>
          <a:effectRef idx="1">
            <a:schemeClr val="accent4"/>
          </a:effectRef>
          <a:fontRef idx="minor">
            <a:schemeClr val="dk1"/>
          </a:fontRef>
        </p:style>
        <p:txBody>
          <a:bodyPr rtlCol="0" anchor="ctr"/>
          <a:lstStyle/>
          <a:p>
            <a:r>
              <a:rPr lang="tr-TR" sz="1350" dirty="0"/>
              <a:t> </a:t>
            </a:r>
          </a:p>
          <a:p>
            <a:pPr algn="ctr"/>
            <a:r>
              <a:rPr lang="tr-TR" sz="2100" dirty="0">
                <a:latin typeface="Comic Sans MS" panose="030F0902030302020204" pitchFamily="66" charset="0"/>
              </a:rPr>
              <a:t>Aile Eğitimi Ekibi ise, ailelerle bir araya gelerek, ailelerin beklentilerini ve isteklerini belirlemişlerdir. Çalışmalar sonucunda, ailelerin eğitimcilerden çocukların başarılarını kendilerine bildirmeleri ve evde çocuklarına nasıl yardım edebilecekleri konusunda bilgilendirilmek istedikleri belirlenmiştir. </a:t>
            </a:r>
          </a:p>
        </p:txBody>
      </p:sp>
    </p:spTree>
    <p:extLst>
      <p:ext uri="{BB962C8B-B14F-4D97-AF65-F5344CB8AC3E}">
        <p14:creationId xmlns:p14="http://schemas.microsoft.com/office/powerpoint/2010/main" val="275748841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3428</Words>
  <Application>Microsoft Macintosh PowerPoint</Application>
  <PresentationFormat>Geniş ekran</PresentationFormat>
  <Paragraphs>182</Paragraphs>
  <Slides>51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51</vt:i4>
      </vt:variant>
    </vt:vector>
  </HeadingPairs>
  <TitlesOfParts>
    <vt:vector size="55" baseType="lpstr">
      <vt:lpstr>Arial</vt:lpstr>
      <vt:lpstr>Calibri</vt:lpstr>
      <vt:lpstr>Comic Sans MS</vt:lpstr>
      <vt:lpstr>Ofis Teması</vt:lpstr>
      <vt:lpstr> KAYNAŞTIRMA UYGULAMALARINA YÖNELİK ARAŞTIRMA ÖRNEKLERİ </vt:lpstr>
      <vt:lpstr>SUNU AKIŞI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KAYNAŞTIRMA</dc:title>
  <dc:creator>ezgi</dc:creator>
  <cp:lastModifiedBy>Microsoft Office User</cp:lastModifiedBy>
  <cp:revision>26</cp:revision>
  <dcterms:created xsi:type="dcterms:W3CDTF">2017-01-09T09:12:44Z</dcterms:created>
  <dcterms:modified xsi:type="dcterms:W3CDTF">2020-12-06T17:35:09Z</dcterms:modified>
</cp:coreProperties>
</file>