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7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Sorular ve genel tekrar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221 ELEKTRONİK MESLEK BİLGİSİ VE GÜVENLİK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alanda </a:t>
            </a:r>
            <a:r>
              <a:rPr lang="tr-TR" dirty="0" smtClean="0"/>
              <a:t>elektrik güvenliği </a:t>
            </a:r>
            <a:r>
              <a:rPr lang="tr-TR" dirty="0" smtClean="0"/>
              <a:t>hakkında </a:t>
            </a:r>
            <a:r>
              <a:rPr lang="tr-TR" dirty="0" smtClean="0"/>
              <a:t>soru cevap tartışma kısımlarını paylaşacağız.</a:t>
            </a:r>
          </a:p>
          <a:p>
            <a:r>
              <a:rPr lang="tr-TR" dirty="0" smtClean="0"/>
              <a:t>Elektrik Kazası </a:t>
            </a:r>
            <a:r>
              <a:rPr lang="tr-TR" dirty="0" smtClean="0"/>
              <a:t>nedir?</a:t>
            </a:r>
          </a:p>
          <a:p>
            <a:r>
              <a:rPr lang="tr-TR" dirty="0" smtClean="0"/>
              <a:t>Yıldırımdan korunma yöntemleri nelerdir?</a:t>
            </a:r>
          </a:p>
          <a:p>
            <a:r>
              <a:rPr lang="tr-TR" dirty="0" smtClean="0"/>
              <a:t>Yüksek gerilim nedir?</a:t>
            </a:r>
          </a:p>
          <a:p>
            <a:r>
              <a:rPr lang="tr-TR" dirty="0" smtClean="0"/>
              <a:t>Statik elektrik hakkında bilgi veriniz.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4438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1439</TotalTime>
  <Words>57</Words>
  <Application>Microsoft Office PowerPoint</Application>
  <PresentationFormat>Özel</PresentationFormat>
  <Paragraphs>11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Geçmişe bakış</vt:lpstr>
      <vt:lpstr>Sorular ve genel tekrar</vt:lpstr>
      <vt:lpstr>SORULAR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90</cp:revision>
  <dcterms:created xsi:type="dcterms:W3CDTF">2017-11-14T11:12:27Z</dcterms:created>
  <dcterms:modified xsi:type="dcterms:W3CDTF">2017-11-27T20:20:52Z</dcterms:modified>
</cp:coreProperties>
</file>