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DD60-569F-4934-8B39-A14370B92F4C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44B6-5E68-4D2D-903A-995CD9BBDD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28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6DD60-569F-4934-8B39-A14370B92F4C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244B6-5E68-4D2D-903A-995CD9BBDD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01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04138" y="422365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smtClean="0"/>
              <a:t>1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108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92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1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12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13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0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1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20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58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66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80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58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30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1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3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29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4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2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29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84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Ekran Gösterisi (4:3)</PresentationFormat>
  <Paragraphs>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2</cp:revision>
  <dcterms:created xsi:type="dcterms:W3CDTF">2020-11-25T08:47:37Z</dcterms:created>
  <dcterms:modified xsi:type="dcterms:W3CDTF">2021-07-30T13:35:47Z</dcterms:modified>
</cp:coreProperties>
</file>