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6DD60-569F-4934-8B39-A14370B92F4C}" type="datetimeFigureOut">
              <a:rPr lang="tr-TR" smtClean="0"/>
              <a:t>30.7.2021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244B6-5E68-4D2D-903A-995CD9BBDD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428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6DD60-569F-4934-8B39-A14370B92F4C}" type="datetimeFigureOut">
              <a:rPr lang="tr-TR" smtClean="0"/>
              <a:t>30.7.2021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44B6-5E68-4D2D-903A-995CD9BBDD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32017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4304138" y="422365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dirty="0" smtClean="0"/>
              <a:t>1</a:t>
            </a:r>
            <a:endParaRPr lang="tr-TR" sz="5400" dirty="0"/>
          </a:p>
        </p:txBody>
      </p:sp>
    </p:spTree>
    <p:extLst>
      <p:ext uri="{BB962C8B-B14F-4D97-AF65-F5344CB8AC3E}">
        <p14:creationId xmlns:p14="http://schemas.microsoft.com/office/powerpoint/2010/main" val="11087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69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10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12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1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60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10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200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586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666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80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58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9309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14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30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82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4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22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29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84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</Words>
  <Application>Microsoft Office PowerPoint</Application>
  <PresentationFormat>Ekran Gösterisi (4:3)</PresentationFormat>
  <Paragraphs>1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nuracar54@outlook.com</dc:creator>
  <cp:lastModifiedBy>nuracar54@outlook.com</cp:lastModifiedBy>
  <cp:revision>2</cp:revision>
  <dcterms:created xsi:type="dcterms:W3CDTF">2020-11-25T08:47:37Z</dcterms:created>
  <dcterms:modified xsi:type="dcterms:W3CDTF">2021-07-30T13:35:47Z</dcterms:modified>
</cp:coreProperties>
</file>