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4"/>
  </p:notesMasterIdLst>
  <p:sldIdLst>
    <p:sldId id="257" r:id="rId2"/>
    <p:sldId id="261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0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EEF0B81-9DB3-4105-8064-57C5D36E7282}" type="datetime1">
              <a:rPr lang="en-US" smtClean="0"/>
              <a:t>12/16/2021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TEK. (E. D. SONCU)</a:t>
            </a: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46223-5A44-42C1-AA5D-EB117CF05007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5DEC493-9F40-4B86-AC45-5F2D63BBBF94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69E4-B636-4362-8C14-A70A322D8B52}" type="datetime1">
              <a:rPr lang="en-US" smtClean="0"/>
              <a:t>12/16/2021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1EA29-CD2B-4D61-9696-800A2EA3E6E1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865618D-6676-41BE-A0B5-F6FA81676FF1}" type="datetime1">
              <a:rPr lang="en-US" smtClean="0"/>
              <a:t>12/16/2021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1AD0602-F0FE-47A3-8633-D06C23F019F7}" type="datetime1">
              <a:rPr lang="en-US" smtClean="0"/>
              <a:t>12/16/2021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04A4A-F161-4AB0-905F-0D7268415AD9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F660-01CC-4EC5-96E8-403BBBC75BC7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CFF39-3EE4-4B75-BDD0-ABC4EF222D37}" type="datetime1">
              <a:rPr lang="en-US" smtClean="0"/>
              <a:t>12/16/2021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C133BDB-1610-4D33-80B8-CE934002F07C}" type="datetime1">
              <a:rPr lang="en-US" smtClean="0"/>
              <a:t>12/16/2021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521BB0-D049-467B-9A5D-40D802BA152A}" type="datetime1">
              <a:rPr lang="en-US" smtClean="0"/>
              <a:t>12/16/2021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/>
              <a:t>GDM 421 SU ÜRÜN. TEK. (E. D. SONCU)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601677"/>
            <a:ext cx="8458200" cy="2541571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 err="1"/>
              <a:t>Gdm</a:t>
            </a:r>
            <a:r>
              <a:rPr lang="tr-TR" sz="5400" b="1" dirty="0"/>
              <a:t> 421</a:t>
            </a:r>
            <a:br>
              <a:rPr lang="tr-TR" sz="5400" b="1" dirty="0"/>
            </a:br>
            <a:r>
              <a:rPr lang="tr-TR" sz="5400" b="1" dirty="0"/>
              <a:t>su ürünleri </a:t>
            </a:r>
            <a:r>
              <a:rPr lang="tr-TR" sz="5400" b="1" dirty="0" smtClean="0"/>
              <a:t>teknolojisi</a:t>
            </a:r>
            <a:br>
              <a:rPr lang="tr-TR" sz="5400" b="1" dirty="0" smtClean="0"/>
            </a:br>
            <a:r>
              <a:rPr lang="tr-TR" sz="5400" b="1" smtClean="0"/>
              <a:t>genel değerlendirme</a:t>
            </a:r>
            <a:endParaRPr lang="tr-TR" sz="54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4214648"/>
            <a:ext cx="6751942" cy="17026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Doç. Dr. Eda </a:t>
            </a:r>
            <a:r>
              <a:rPr lang="tr-TR" dirty="0" err="1">
                <a:solidFill>
                  <a:schemeClr val="tx1"/>
                </a:solidFill>
              </a:rPr>
              <a:t>Demirok</a:t>
            </a:r>
            <a:r>
              <a:rPr lang="tr-TR" dirty="0">
                <a:solidFill>
                  <a:schemeClr val="tx1"/>
                </a:solidFill>
              </a:rPr>
              <a:t> Soncu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E-mail: </a:t>
            </a:r>
            <a:r>
              <a:rPr lang="tr-TR" b="1" dirty="0" err="1">
                <a:solidFill>
                  <a:schemeClr val="tx1"/>
                </a:solidFill>
              </a:rPr>
              <a:t>edemirok</a:t>
            </a:r>
            <a:r>
              <a:rPr lang="tr-TR" b="1" dirty="0">
                <a:solidFill>
                  <a:schemeClr val="tx1"/>
                </a:solidFill>
              </a:rPr>
              <a:t>@</a:t>
            </a:r>
            <a:r>
              <a:rPr lang="tr-TR" b="1" dirty="0" err="1">
                <a:solidFill>
                  <a:schemeClr val="tx1"/>
                </a:solidFill>
              </a:rPr>
              <a:t>eng</a:t>
            </a:r>
            <a:r>
              <a:rPr lang="tr-TR" b="1" dirty="0">
                <a:solidFill>
                  <a:schemeClr val="tx1"/>
                </a:solidFill>
              </a:rPr>
              <a:t>.</a:t>
            </a:r>
            <a:r>
              <a:rPr lang="tr-TR" b="1" dirty="0" err="1">
                <a:solidFill>
                  <a:schemeClr val="tx1"/>
                </a:solidFill>
              </a:rPr>
              <a:t>ankara</a:t>
            </a:r>
            <a:r>
              <a:rPr lang="tr-TR" b="1" dirty="0">
                <a:solidFill>
                  <a:schemeClr val="tx1"/>
                </a:solidFill>
              </a:rPr>
              <a:t>.edu.tr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Phone: +90312 203 3300 (3639 </a:t>
            </a:r>
            <a:r>
              <a:rPr lang="tr-TR" dirty="0" err="1">
                <a:solidFill>
                  <a:schemeClr val="tx1"/>
                </a:solidFill>
              </a:rPr>
              <a:t>ext</a:t>
            </a:r>
            <a:r>
              <a:rPr lang="tr-TR" dirty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Office: 2</a:t>
            </a:r>
            <a:r>
              <a:rPr lang="tr-TR" baseline="30000" dirty="0">
                <a:solidFill>
                  <a:schemeClr val="tx1"/>
                </a:solidFill>
              </a:rPr>
              <a:t>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floor</a:t>
            </a:r>
            <a:r>
              <a:rPr lang="tr-TR" dirty="0">
                <a:solidFill>
                  <a:schemeClr val="tx1"/>
                </a:solidFill>
              </a:rPr>
              <a:t> #212</a:t>
            </a:r>
          </a:p>
        </p:txBody>
      </p:sp>
    </p:spTree>
    <p:extLst>
      <p:ext uri="{BB962C8B-B14F-4D97-AF65-F5344CB8AC3E}">
        <p14:creationId xmlns:p14="http://schemas.microsoft.com/office/powerpoint/2010/main" val="4171362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Konu akışı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0F69-DBEA-4D66-9310-4DA9A6E96A01}" type="datetime1">
              <a:rPr lang="en-US" smtClean="0"/>
              <a:t>12/16/2021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GDM 421 SU ÜRÜN. TEK. (E. D. SONCU)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Su ürünlerine genel bakış ve su ürünlerinin sınıflandırılması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Kas anatomisi ve fizyolojisi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Su ürünlerinin kimyasal bileşimi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Balıklarda post-</a:t>
            </a:r>
            <a:r>
              <a:rPr lang="tr-TR" sz="2800" dirty="0" err="1"/>
              <a:t>mortem</a:t>
            </a:r>
            <a:r>
              <a:rPr lang="tr-TR" sz="2800" dirty="0"/>
              <a:t> değişiklikler ve kaliteye etkisi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Balıklarda tazelik kriterleri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Balık muhafaza yöntemleri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Su ürünlerinde kullanılan işleme teknolojileri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tr-TR" sz="2800" dirty="0"/>
              <a:t>Balıklarda gıda güvenliğini</a:t>
            </a:r>
          </a:p>
        </p:txBody>
      </p:sp>
    </p:spTree>
    <p:extLst>
      <p:ext uri="{BB962C8B-B14F-4D97-AF65-F5344CB8AC3E}">
        <p14:creationId xmlns:p14="http://schemas.microsoft.com/office/powerpoint/2010/main" val="37438661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421</TotalTime>
  <Words>89</Words>
  <Application>Microsoft Office PowerPoint</Application>
  <PresentationFormat>Ekran Gösterisi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Calibri</vt:lpstr>
      <vt:lpstr>Tw Cen MT</vt:lpstr>
      <vt:lpstr>Wingdings</vt:lpstr>
      <vt:lpstr>Wingdings 2</vt:lpstr>
      <vt:lpstr>Tema1</vt:lpstr>
      <vt:lpstr>Gdm 421 su ürünleri teknolojisi genel değerlendirme</vt:lpstr>
      <vt:lpstr>Konu akışı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Windows Kullanıcısı</cp:lastModifiedBy>
  <cp:revision>38</cp:revision>
  <dcterms:created xsi:type="dcterms:W3CDTF">2020-02-11T12:23:21Z</dcterms:created>
  <dcterms:modified xsi:type="dcterms:W3CDTF">2021-12-16T11:03:49Z</dcterms:modified>
</cp:coreProperties>
</file>