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8" r:id="rId11"/>
    <p:sldId id="266" r:id="rId12"/>
    <p:sldId id="267" r:id="rId13"/>
    <p:sldId id="265" r:id="rId14"/>
    <p:sldId id="269" r:id="rId15"/>
    <p:sldId id="270" r:id="rId16"/>
    <p:sldId id="271" r:id="rId17"/>
    <p:sldId id="274" r:id="rId18"/>
    <p:sldId id="272" r:id="rId19"/>
    <p:sldId id="273" r:id="rId20"/>
    <p:sldId id="275" r:id="rId21"/>
    <p:sldId id="276" r:id="rId22"/>
    <p:sldId id="277" r:id="rId23"/>
    <p:sldId id="278" r:id="rId24"/>
    <p:sldId id="280" r:id="rId25"/>
    <p:sldId id="281" r:id="rId26"/>
    <p:sldId id="279" r:id="rId27"/>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66"/>
    <p:restoredTop sz="95310"/>
  </p:normalViewPr>
  <p:slideViewPr>
    <p:cSldViewPr snapToGrid="0" snapToObjects="1">
      <p:cViewPr>
        <p:scale>
          <a:sx n="73" d="100"/>
          <a:sy n="73" d="100"/>
        </p:scale>
        <p:origin x="96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E72F8-60E9-4CFB-96F2-FBC622426C7B}"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6AF7C498-53E9-4A34-9DB9-DAA440AC16C4}">
      <dgm:prSet/>
      <dgm:spPr/>
      <dgm:t>
        <a:bodyPr/>
        <a:lstStyle/>
        <a:p>
          <a:r>
            <a:rPr lang="en-US"/>
            <a:t>1862</a:t>
          </a:r>
        </a:p>
      </dgm:t>
    </dgm:pt>
    <dgm:pt modelId="{F3CE9714-6AB9-4179-85C7-E449DBA68984}" type="parTrans" cxnId="{427A3860-D705-4C5E-9171-FE69B2342F37}">
      <dgm:prSet/>
      <dgm:spPr/>
      <dgm:t>
        <a:bodyPr/>
        <a:lstStyle/>
        <a:p>
          <a:endParaRPr lang="en-US"/>
        </a:p>
      </dgm:t>
    </dgm:pt>
    <dgm:pt modelId="{356F0047-F508-4F68-A5DE-A3B288E94704}" type="sibTrans" cxnId="{427A3860-D705-4C5E-9171-FE69B2342F37}">
      <dgm:prSet/>
      <dgm:spPr/>
      <dgm:t>
        <a:bodyPr/>
        <a:lstStyle/>
        <a:p>
          <a:endParaRPr lang="en-US"/>
        </a:p>
      </dgm:t>
    </dgm:pt>
    <dgm:pt modelId="{CF08E04A-5D08-4CF7-B6DE-F5E702070330}">
      <dgm:prSet/>
      <dgm:spPr/>
      <dgm:t>
        <a:bodyPr/>
        <a:lstStyle/>
        <a:p>
          <a:r>
            <a:rPr lang="en-US"/>
            <a:t>In 1862, all able-bodied white males between the ages of eighteen and thirty-five were eligible for military service, with large-plantation owners and some state job holders except from the Act.</a:t>
          </a:r>
        </a:p>
      </dgm:t>
    </dgm:pt>
    <dgm:pt modelId="{C26C80CF-243B-4297-9AE5-6B32F173D239}" type="parTrans" cxnId="{82F17F81-7810-402E-8E61-7BDD1294C4B9}">
      <dgm:prSet/>
      <dgm:spPr/>
      <dgm:t>
        <a:bodyPr/>
        <a:lstStyle/>
        <a:p>
          <a:endParaRPr lang="en-US"/>
        </a:p>
      </dgm:t>
    </dgm:pt>
    <dgm:pt modelId="{7802ADCB-6F65-4725-B6EA-CF7BC6B9F9E7}" type="sibTrans" cxnId="{82F17F81-7810-402E-8E61-7BDD1294C4B9}">
      <dgm:prSet/>
      <dgm:spPr/>
      <dgm:t>
        <a:bodyPr/>
        <a:lstStyle/>
        <a:p>
          <a:endParaRPr lang="en-US"/>
        </a:p>
      </dgm:t>
    </dgm:pt>
    <dgm:pt modelId="{DAD23674-41B5-46FF-9D6E-F4A5F30C3FB5}">
      <dgm:prSet/>
      <dgm:spPr/>
      <dgm:t>
        <a:bodyPr/>
        <a:lstStyle/>
        <a:p>
          <a:r>
            <a:rPr lang="en-US"/>
            <a:t>1864</a:t>
          </a:r>
        </a:p>
      </dgm:t>
    </dgm:pt>
    <dgm:pt modelId="{663B892C-EAEE-40D8-9B8C-F74C66A9A7D9}" type="parTrans" cxnId="{DCB50FE1-CDA3-40F6-B366-9905176F459C}">
      <dgm:prSet/>
      <dgm:spPr/>
      <dgm:t>
        <a:bodyPr/>
        <a:lstStyle/>
        <a:p>
          <a:endParaRPr lang="en-US"/>
        </a:p>
      </dgm:t>
    </dgm:pt>
    <dgm:pt modelId="{C83C188F-B890-4636-B376-6FC502E106EB}" type="sibTrans" cxnId="{DCB50FE1-CDA3-40F6-B366-9905176F459C}">
      <dgm:prSet/>
      <dgm:spPr/>
      <dgm:t>
        <a:bodyPr/>
        <a:lstStyle/>
        <a:p>
          <a:endParaRPr lang="en-US"/>
        </a:p>
      </dgm:t>
    </dgm:pt>
    <dgm:pt modelId="{D45B0277-F440-48A5-AD12-12FB7F915031}">
      <dgm:prSet/>
      <dgm:spPr/>
      <dgm:t>
        <a:bodyPr/>
        <a:lstStyle/>
        <a:p>
          <a:r>
            <a:rPr lang="en-US"/>
            <a:t>In 1864, with a need for manpower, the conscription made all white males between the ages seventeen and fifty subject to the draft. Now, small planters (w/ 15 slaves) were exempted one farmer or overseer from the draft. </a:t>
          </a:r>
        </a:p>
      </dgm:t>
    </dgm:pt>
    <dgm:pt modelId="{B2880C68-067E-4FB9-8ABD-F9031492C22B}" type="parTrans" cxnId="{E6350CFF-763E-43FB-AFB0-CE1C248C6887}">
      <dgm:prSet/>
      <dgm:spPr/>
      <dgm:t>
        <a:bodyPr/>
        <a:lstStyle/>
        <a:p>
          <a:endParaRPr lang="en-US"/>
        </a:p>
      </dgm:t>
    </dgm:pt>
    <dgm:pt modelId="{31BF4E7C-FB21-4EEB-B228-2CB741AF0F51}" type="sibTrans" cxnId="{E6350CFF-763E-43FB-AFB0-CE1C248C6887}">
      <dgm:prSet/>
      <dgm:spPr/>
      <dgm:t>
        <a:bodyPr/>
        <a:lstStyle/>
        <a:p>
          <a:endParaRPr lang="en-US"/>
        </a:p>
      </dgm:t>
    </dgm:pt>
    <dgm:pt modelId="{D7736749-6BD9-0448-BEED-E30C8ADD5EC8}" type="pres">
      <dgm:prSet presAssocID="{BEEE72F8-60E9-4CFB-96F2-FBC622426C7B}" presName="Name0" presStyleCnt="0">
        <dgm:presLayoutVars>
          <dgm:chMax/>
          <dgm:chPref/>
          <dgm:animLvl val="lvl"/>
        </dgm:presLayoutVars>
      </dgm:prSet>
      <dgm:spPr/>
    </dgm:pt>
    <dgm:pt modelId="{5D98A029-497D-ED4E-9829-4F0028CCC872}" type="pres">
      <dgm:prSet presAssocID="{6AF7C498-53E9-4A34-9DB9-DAA440AC16C4}" presName="composite" presStyleCnt="0"/>
      <dgm:spPr/>
    </dgm:pt>
    <dgm:pt modelId="{D1EC171B-ECC1-6C4A-B802-FDF9E272612D}" type="pres">
      <dgm:prSet presAssocID="{6AF7C498-53E9-4A34-9DB9-DAA440AC16C4}" presName="Parent1" presStyleLbl="alignNode1" presStyleIdx="0" presStyleCnt="2">
        <dgm:presLayoutVars>
          <dgm:chMax val="1"/>
          <dgm:chPref val="1"/>
          <dgm:bulletEnabled val="1"/>
        </dgm:presLayoutVars>
      </dgm:prSet>
      <dgm:spPr/>
    </dgm:pt>
    <dgm:pt modelId="{70C51559-3C24-B047-AB42-1E6701CF8790}" type="pres">
      <dgm:prSet presAssocID="{6AF7C498-53E9-4A34-9DB9-DAA440AC16C4}" presName="Childtext1" presStyleLbl="revTx" presStyleIdx="0" presStyleCnt="2">
        <dgm:presLayoutVars>
          <dgm:chMax val="0"/>
          <dgm:chPref val="0"/>
          <dgm:bulletEnabled/>
        </dgm:presLayoutVars>
      </dgm:prSet>
      <dgm:spPr/>
    </dgm:pt>
    <dgm:pt modelId="{9AD3C5C3-CA8C-104A-911B-DCEF6665AB8F}" type="pres">
      <dgm:prSet presAssocID="{6AF7C498-53E9-4A34-9DB9-DAA440AC16C4}" presName="ConnectLine" presStyleLbl="sibTrans1D1" presStyleIdx="0" presStyleCnt="2"/>
      <dgm:spPr>
        <a:noFill/>
        <a:ln w="12700" cap="rnd" cmpd="sng" algn="ctr">
          <a:solidFill>
            <a:schemeClr val="accent1">
              <a:hueOff val="0"/>
              <a:satOff val="0"/>
              <a:lumOff val="0"/>
              <a:alphaOff val="0"/>
            </a:schemeClr>
          </a:solidFill>
          <a:prstDash val="dash"/>
        </a:ln>
        <a:effectLst/>
      </dgm:spPr>
    </dgm:pt>
    <dgm:pt modelId="{835CC82C-2050-C341-90F3-048F76EBC08D}" type="pres">
      <dgm:prSet presAssocID="{6AF7C498-53E9-4A34-9DB9-DAA440AC16C4}" presName="ConnectLineEnd" presStyleLbl="node1" presStyleIdx="0" presStyleCnt="2"/>
      <dgm:spPr/>
    </dgm:pt>
    <dgm:pt modelId="{6F89C3D5-37D2-2B4A-9C77-698D5B4ACF8B}" type="pres">
      <dgm:prSet presAssocID="{6AF7C498-53E9-4A34-9DB9-DAA440AC16C4}" presName="EmptyPane" presStyleCnt="0"/>
      <dgm:spPr/>
    </dgm:pt>
    <dgm:pt modelId="{FFEBB085-C5F2-9546-94F7-AA663C75B2FF}" type="pres">
      <dgm:prSet presAssocID="{356F0047-F508-4F68-A5DE-A3B288E94704}" presName="spaceBetweenRectangles" presStyleLbl="fgAcc1" presStyleIdx="0" presStyleCnt="1"/>
      <dgm:spPr/>
    </dgm:pt>
    <dgm:pt modelId="{EE2C2D50-719B-C94D-B822-0F24F251D6F9}" type="pres">
      <dgm:prSet presAssocID="{DAD23674-41B5-46FF-9D6E-F4A5F30C3FB5}" presName="composite" presStyleCnt="0"/>
      <dgm:spPr/>
    </dgm:pt>
    <dgm:pt modelId="{EB778FDD-DFEC-5449-81B8-D42DA6F940D6}" type="pres">
      <dgm:prSet presAssocID="{DAD23674-41B5-46FF-9D6E-F4A5F30C3FB5}" presName="Parent1" presStyleLbl="alignNode1" presStyleIdx="1" presStyleCnt="2">
        <dgm:presLayoutVars>
          <dgm:chMax val="1"/>
          <dgm:chPref val="1"/>
          <dgm:bulletEnabled val="1"/>
        </dgm:presLayoutVars>
      </dgm:prSet>
      <dgm:spPr/>
    </dgm:pt>
    <dgm:pt modelId="{6C070085-7EFD-AC4D-93FD-4B865FFD07FF}" type="pres">
      <dgm:prSet presAssocID="{DAD23674-41B5-46FF-9D6E-F4A5F30C3FB5}" presName="Childtext1" presStyleLbl="revTx" presStyleIdx="1" presStyleCnt="2">
        <dgm:presLayoutVars>
          <dgm:chMax val="0"/>
          <dgm:chPref val="0"/>
          <dgm:bulletEnabled/>
        </dgm:presLayoutVars>
      </dgm:prSet>
      <dgm:spPr/>
    </dgm:pt>
    <dgm:pt modelId="{14D684D9-9037-4D41-BAFA-5A91A3EE2F48}" type="pres">
      <dgm:prSet presAssocID="{DAD23674-41B5-46FF-9D6E-F4A5F30C3FB5}" presName="ConnectLine" presStyleLbl="sibTrans1D1" presStyleIdx="1" presStyleCnt="2"/>
      <dgm:spPr>
        <a:noFill/>
        <a:ln w="12700" cap="rnd" cmpd="sng" algn="ctr">
          <a:solidFill>
            <a:schemeClr val="accent1">
              <a:hueOff val="0"/>
              <a:satOff val="0"/>
              <a:lumOff val="0"/>
              <a:alphaOff val="0"/>
            </a:schemeClr>
          </a:solidFill>
          <a:prstDash val="dash"/>
        </a:ln>
        <a:effectLst/>
      </dgm:spPr>
    </dgm:pt>
    <dgm:pt modelId="{9F694033-E2B2-2D46-AD4E-8EA85299FA92}" type="pres">
      <dgm:prSet presAssocID="{DAD23674-41B5-46FF-9D6E-F4A5F30C3FB5}" presName="ConnectLineEnd" presStyleLbl="node1" presStyleIdx="1" presStyleCnt="2"/>
      <dgm:spPr/>
    </dgm:pt>
    <dgm:pt modelId="{46691828-57DC-6347-909A-90399C2C405F}" type="pres">
      <dgm:prSet presAssocID="{DAD23674-41B5-46FF-9D6E-F4A5F30C3FB5}" presName="EmptyPane" presStyleCnt="0"/>
      <dgm:spPr/>
    </dgm:pt>
  </dgm:ptLst>
  <dgm:cxnLst>
    <dgm:cxn modelId="{E646AA0E-9951-A445-9CB1-17723B7502EA}" type="presOf" srcId="{CF08E04A-5D08-4CF7-B6DE-F5E702070330}" destId="{70C51559-3C24-B047-AB42-1E6701CF8790}" srcOrd="0" destOrd="0" presId="urn:microsoft.com/office/officeart/2016/7/layout/HexagonTimeline"/>
    <dgm:cxn modelId="{79FDAF3D-A504-434F-A0C7-BC55FFBD8C7E}" type="presOf" srcId="{6AF7C498-53E9-4A34-9DB9-DAA440AC16C4}" destId="{D1EC171B-ECC1-6C4A-B802-FDF9E272612D}" srcOrd="0" destOrd="0" presId="urn:microsoft.com/office/officeart/2016/7/layout/HexagonTimeline"/>
    <dgm:cxn modelId="{35B80D47-4FBA-4142-8776-F19DA3CB1347}" type="presOf" srcId="{DAD23674-41B5-46FF-9D6E-F4A5F30C3FB5}" destId="{EB778FDD-DFEC-5449-81B8-D42DA6F940D6}" srcOrd="0" destOrd="0" presId="urn:microsoft.com/office/officeart/2016/7/layout/HexagonTimeline"/>
    <dgm:cxn modelId="{427A3860-D705-4C5E-9171-FE69B2342F37}" srcId="{BEEE72F8-60E9-4CFB-96F2-FBC622426C7B}" destId="{6AF7C498-53E9-4A34-9DB9-DAA440AC16C4}" srcOrd="0" destOrd="0" parTransId="{F3CE9714-6AB9-4179-85C7-E449DBA68984}" sibTransId="{356F0047-F508-4F68-A5DE-A3B288E94704}"/>
    <dgm:cxn modelId="{82F17F81-7810-402E-8E61-7BDD1294C4B9}" srcId="{6AF7C498-53E9-4A34-9DB9-DAA440AC16C4}" destId="{CF08E04A-5D08-4CF7-B6DE-F5E702070330}" srcOrd="0" destOrd="0" parTransId="{C26C80CF-243B-4297-9AE5-6B32F173D239}" sibTransId="{7802ADCB-6F65-4725-B6EA-CF7BC6B9F9E7}"/>
    <dgm:cxn modelId="{152FE1D6-FF52-894F-BBAA-50D24283E40E}" type="presOf" srcId="{D45B0277-F440-48A5-AD12-12FB7F915031}" destId="{6C070085-7EFD-AC4D-93FD-4B865FFD07FF}" srcOrd="0" destOrd="0" presId="urn:microsoft.com/office/officeart/2016/7/layout/HexagonTimeline"/>
    <dgm:cxn modelId="{DCB50FE1-CDA3-40F6-B366-9905176F459C}" srcId="{BEEE72F8-60E9-4CFB-96F2-FBC622426C7B}" destId="{DAD23674-41B5-46FF-9D6E-F4A5F30C3FB5}" srcOrd="1" destOrd="0" parTransId="{663B892C-EAEE-40D8-9B8C-F74C66A9A7D9}" sibTransId="{C83C188F-B890-4636-B376-6FC502E106EB}"/>
    <dgm:cxn modelId="{214EE1F1-682E-2446-90D8-FF473AB093DD}" type="presOf" srcId="{BEEE72F8-60E9-4CFB-96F2-FBC622426C7B}" destId="{D7736749-6BD9-0448-BEED-E30C8ADD5EC8}" srcOrd="0" destOrd="0" presId="urn:microsoft.com/office/officeart/2016/7/layout/HexagonTimeline"/>
    <dgm:cxn modelId="{E6350CFF-763E-43FB-AFB0-CE1C248C6887}" srcId="{DAD23674-41B5-46FF-9D6E-F4A5F30C3FB5}" destId="{D45B0277-F440-48A5-AD12-12FB7F915031}" srcOrd="0" destOrd="0" parTransId="{B2880C68-067E-4FB9-8ABD-F9031492C22B}" sibTransId="{31BF4E7C-FB21-4EEB-B228-2CB741AF0F51}"/>
    <dgm:cxn modelId="{CDB02091-D662-2F49-9793-0CDA8C11997A}" type="presParOf" srcId="{D7736749-6BD9-0448-BEED-E30C8ADD5EC8}" destId="{5D98A029-497D-ED4E-9829-4F0028CCC872}" srcOrd="0" destOrd="0" presId="urn:microsoft.com/office/officeart/2016/7/layout/HexagonTimeline"/>
    <dgm:cxn modelId="{1AC70D87-CDA7-C04B-8040-2453B81B550F}" type="presParOf" srcId="{5D98A029-497D-ED4E-9829-4F0028CCC872}" destId="{D1EC171B-ECC1-6C4A-B802-FDF9E272612D}" srcOrd="0" destOrd="0" presId="urn:microsoft.com/office/officeart/2016/7/layout/HexagonTimeline"/>
    <dgm:cxn modelId="{1167ED14-4D23-FB41-A45A-3AF731967D6C}" type="presParOf" srcId="{5D98A029-497D-ED4E-9829-4F0028CCC872}" destId="{70C51559-3C24-B047-AB42-1E6701CF8790}" srcOrd="1" destOrd="0" presId="urn:microsoft.com/office/officeart/2016/7/layout/HexagonTimeline"/>
    <dgm:cxn modelId="{565C556B-E489-F74E-925B-6DBDC6406B2A}" type="presParOf" srcId="{5D98A029-497D-ED4E-9829-4F0028CCC872}" destId="{9AD3C5C3-CA8C-104A-911B-DCEF6665AB8F}" srcOrd="2" destOrd="0" presId="urn:microsoft.com/office/officeart/2016/7/layout/HexagonTimeline"/>
    <dgm:cxn modelId="{23040D8F-8E3F-504B-8A5C-54AEE44D244D}" type="presParOf" srcId="{5D98A029-497D-ED4E-9829-4F0028CCC872}" destId="{835CC82C-2050-C341-90F3-048F76EBC08D}" srcOrd="3" destOrd="0" presId="urn:microsoft.com/office/officeart/2016/7/layout/HexagonTimeline"/>
    <dgm:cxn modelId="{42B1FCB1-F1D8-8046-B9AA-2DBEA544E3E4}" type="presParOf" srcId="{5D98A029-497D-ED4E-9829-4F0028CCC872}" destId="{6F89C3D5-37D2-2B4A-9C77-698D5B4ACF8B}" srcOrd="4" destOrd="0" presId="urn:microsoft.com/office/officeart/2016/7/layout/HexagonTimeline"/>
    <dgm:cxn modelId="{60BAED1B-2615-8B4A-BD0E-BCF88513E5B6}" type="presParOf" srcId="{D7736749-6BD9-0448-BEED-E30C8ADD5EC8}" destId="{FFEBB085-C5F2-9546-94F7-AA663C75B2FF}" srcOrd="1" destOrd="0" presId="urn:microsoft.com/office/officeart/2016/7/layout/HexagonTimeline"/>
    <dgm:cxn modelId="{662CF1B0-5EC4-4B45-912F-918C0F508263}" type="presParOf" srcId="{D7736749-6BD9-0448-BEED-E30C8ADD5EC8}" destId="{EE2C2D50-719B-C94D-B822-0F24F251D6F9}" srcOrd="2" destOrd="0" presId="urn:microsoft.com/office/officeart/2016/7/layout/HexagonTimeline"/>
    <dgm:cxn modelId="{07A76A57-1ED7-FB48-8C65-5C839AEC471D}" type="presParOf" srcId="{EE2C2D50-719B-C94D-B822-0F24F251D6F9}" destId="{EB778FDD-DFEC-5449-81B8-D42DA6F940D6}" srcOrd="0" destOrd="0" presId="urn:microsoft.com/office/officeart/2016/7/layout/HexagonTimeline"/>
    <dgm:cxn modelId="{22E1BFFB-EADB-F54C-955D-01A6C8EAFED9}" type="presParOf" srcId="{EE2C2D50-719B-C94D-B822-0F24F251D6F9}" destId="{6C070085-7EFD-AC4D-93FD-4B865FFD07FF}" srcOrd="1" destOrd="0" presId="urn:microsoft.com/office/officeart/2016/7/layout/HexagonTimeline"/>
    <dgm:cxn modelId="{D732BCAE-87F4-8449-A771-774C08195BE5}" type="presParOf" srcId="{EE2C2D50-719B-C94D-B822-0F24F251D6F9}" destId="{14D684D9-9037-4D41-BAFA-5A91A3EE2F48}" srcOrd="2" destOrd="0" presId="urn:microsoft.com/office/officeart/2016/7/layout/HexagonTimeline"/>
    <dgm:cxn modelId="{9743389C-5898-3A4D-B355-B5B3ACECCF6D}" type="presParOf" srcId="{EE2C2D50-719B-C94D-B822-0F24F251D6F9}" destId="{9F694033-E2B2-2D46-AD4E-8EA85299FA92}" srcOrd="3" destOrd="0" presId="urn:microsoft.com/office/officeart/2016/7/layout/HexagonTimeline"/>
    <dgm:cxn modelId="{A6030C68-9D20-EF41-908A-6CB5A5427583}" type="presParOf" srcId="{EE2C2D50-719B-C94D-B822-0F24F251D6F9}" destId="{46691828-57DC-6347-909A-90399C2C405F}"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E0BE4-9F96-4008-A4F7-BA36FEF180CF}"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8CEE06DC-A16C-4644-8FB5-D7F97D65EB88}">
      <dgm:prSet/>
      <dgm:spPr/>
      <dgm:t>
        <a:bodyPr/>
        <a:lstStyle/>
        <a:p>
          <a:r>
            <a:rPr lang="en-US"/>
            <a:t>1862</a:t>
          </a:r>
        </a:p>
      </dgm:t>
    </dgm:pt>
    <dgm:pt modelId="{A4E50CCB-89DA-4A7D-BE02-8660D2B20072}" type="parTrans" cxnId="{63AF31D5-8298-49DE-9405-26A38F691D7B}">
      <dgm:prSet/>
      <dgm:spPr/>
      <dgm:t>
        <a:bodyPr/>
        <a:lstStyle/>
        <a:p>
          <a:endParaRPr lang="en-US"/>
        </a:p>
      </dgm:t>
    </dgm:pt>
    <dgm:pt modelId="{627724A9-E229-4CD5-B3A4-7718F31B0CAF}" type="sibTrans" cxnId="{63AF31D5-8298-49DE-9405-26A38F691D7B}">
      <dgm:prSet/>
      <dgm:spPr/>
      <dgm:t>
        <a:bodyPr/>
        <a:lstStyle/>
        <a:p>
          <a:endParaRPr lang="en-US"/>
        </a:p>
      </dgm:t>
    </dgm:pt>
    <dgm:pt modelId="{CB5CE932-AF85-4B2D-A222-17F09D4D2C64}">
      <dgm:prSet/>
      <dgm:spPr/>
      <dgm:t>
        <a:bodyPr/>
        <a:lstStyle/>
        <a:p>
          <a:r>
            <a:rPr lang="en-US"/>
            <a:t>North</a:t>
          </a:r>
        </a:p>
      </dgm:t>
    </dgm:pt>
    <dgm:pt modelId="{1FA42465-9D59-4F5D-8BE0-64852AC2CD13}" type="parTrans" cxnId="{0D5ECEA2-02BF-4191-BCD7-986BE78BAA06}">
      <dgm:prSet/>
      <dgm:spPr/>
      <dgm:t>
        <a:bodyPr/>
        <a:lstStyle/>
        <a:p>
          <a:endParaRPr lang="en-US"/>
        </a:p>
      </dgm:t>
    </dgm:pt>
    <dgm:pt modelId="{A5EAD38A-6AB9-4A16-83A8-F0E5A09B2A27}" type="sibTrans" cxnId="{0D5ECEA2-02BF-4191-BCD7-986BE78BAA06}">
      <dgm:prSet/>
      <dgm:spPr/>
      <dgm:t>
        <a:bodyPr/>
        <a:lstStyle/>
        <a:p>
          <a:endParaRPr lang="en-US"/>
        </a:p>
      </dgm:t>
    </dgm:pt>
    <dgm:pt modelId="{004D9ED5-A8DB-4C63-9F92-601BF1A4052F}">
      <dgm:prSet/>
      <dgm:spPr/>
      <dgm:t>
        <a:bodyPr/>
        <a:lstStyle/>
        <a:p>
          <a:r>
            <a:rPr lang="en-US"/>
            <a:t>1865</a:t>
          </a:r>
        </a:p>
      </dgm:t>
    </dgm:pt>
    <dgm:pt modelId="{57F82FC7-1B06-40E8-AA43-85B7A09BFC94}" type="parTrans" cxnId="{E9F80EAA-C003-4363-957C-532CCDFB437D}">
      <dgm:prSet/>
      <dgm:spPr/>
      <dgm:t>
        <a:bodyPr/>
        <a:lstStyle/>
        <a:p>
          <a:endParaRPr lang="en-US"/>
        </a:p>
      </dgm:t>
    </dgm:pt>
    <dgm:pt modelId="{A5B4431D-259B-46A0-8B7A-2B4BE8CDBD9F}" type="sibTrans" cxnId="{E9F80EAA-C003-4363-957C-532CCDFB437D}">
      <dgm:prSet/>
      <dgm:spPr/>
      <dgm:t>
        <a:bodyPr/>
        <a:lstStyle/>
        <a:p>
          <a:endParaRPr lang="en-US"/>
        </a:p>
      </dgm:t>
    </dgm:pt>
    <dgm:pt modelId="{EC9EAC8A-E859-485B-9064-47C563EE750E}">
      <dgm:prSet/>
      <dgm:spPr/>
      <dgm:t>
        <a:bodyPr/>
        <a:lstStyle/>
        <a:p>
          <a:r>
            <a:rPr lang="en-US"/>
            <a:t>South</a:t>
          </a:r>
        </a:p>
      </dgm:t>
    </dgm:pt>
    <dgm:pt modelId="{464DBC9C-5253-4557-BAF5-B7126CA43F0D}" type="parTrans" cxnId="{0F3F704D-CE28-43DF-9252-87BADCF32F14}">
      <dgm:prSet/>
      <dgm:spPr/>
      <dgm:t>
        <a:bodyPr/>
        <a:lstStyle/>
        <a:p>
          <a:endParaRPr lang="en-US"/>
        </a:p>
      </dgm:t>
    </dgm:pt>
    <dgm:pt modelId="{533A7586-0373-4C18-A7CA-F7928A54B133}" type="sibTrans" cxnId="{0F3F704D-CE28-43DF-9252-87BADCF32F14}">
      <dgm:prSet/>
      <dgm:spPr/>
      <dgm:t>
        <a:bodyPr/>
        <a:lstStyle/>
        <a:p>
          <a:endParaRPr lang="en-US"/>
        </a:p>
      </dgm:t>
    </dgm:pt>
    <dgm:pt modelId="{A0D304BB-8F5C-EF41-AAC0-FB0117157BCD}" type="pres">
      <dgm:prSet presAssocID="{78DE0BE4-9F96-4008-A4F7-BA36FEF180CF}" presName="Name0" presStyleCnt="0">
        <dgm:presLayoutVars>
          <dgm:chMax/>
          <dgm:chPref/>
          <dgm:animLvl val="lvl"/>
        </dgm:presLayoutVars>
      </dgm:prSet>
      <dgm:spPr/>
    </dgm:pt>
    <dgm:pt modelId="{84376945-954B-B748-8103-D9729EEF8469}" type="pres">
      <dgm:prSet presAssocID="{8CEE06DC-A16C-4644-8FB5-D7F97D65EB88}" presName="composite" presStyleCnt="0"/>
      <dgm:spPr/>
    </dgm:pt>
    <dgm:pt modelId="{368646D7-E9A2-C04E-8D50-269D92A7404C}" type="pres">
      <dgm:prSet presAssocID="{8CEE06DC-A16C-4644-8FB5-D7F97D65EB88}" presName="Parent1" presStyleLbl="alignNode1" presStyleIdx="0" presStyleCnt="2">
        <dgm:presLayoutVars>
          <dgm:chMax val="1"/>
          <dgm:chPref val="1"/>
          <dgm:bulletEnabled val="1"/>
        </dgm:presLayoutVars>
      </dgm:prSet>
      <dgm:spPr/>
    </dgm:pt>
    <dgm:pt modelId="{51D1436E-646D-D94E-BA53-FF8621D23367}" type="pres">
      <dgm:prSet presAssocID="{8CEE06DC-A16C-4644-8FB5-D7F97D65EB88}" presName="Childtext1" presStyleLbl="revTx" presStyleIdx="0" presStyleCnt="2">
        <dgm:presLayoutVars>
          <dgm:chMax val="0"/>
          <dgm:chPref val="0"/>
          <dgm:bulletEnabled/>
        </dgm:presLayoutVars>
      </dgm:prSet>
      <dgm:spPr/>
    </dgm:pt>
    <dgm:pt modelId="{C57BDFD9-4D96-DA4A-B65A-BF81E820BF4C}" type="pres">
      <dgm:prSet presAssocID="{8CEE06DC-A16C-4644-8FB5-D7F97D65EB88}" presName="ConnectLine" presStyleLbl="sibTrans1D1" presStyleIdx="0" presStyleCnt="2"/>
      <dgm:spPr>
        <a:noFill/>
        <a:ln w="12700" cap="rnd" cmpd="sng" algn="ctr">
          <a:solidFill>
            <a:schemeClr val="accent1">
              <a:hueOff val="0"/>
              <a:satOff val="0"/>
              <a:lumOff val="0"/>
              <a:alphaOff val="0"/>
            </a:schemeClr>
          </a:solidFill>
          <a:prstDash val="dash"/>
        </a:ln>
        <a:effectLst/>
      </dgm:spPr>
    </dgm:pt>
    <dgm:pt modelId="{CD10BCAC-3D7E-F646-BFD2-128E0C502984}" type="pres">
      <dgm:prSet presAssocID="{8CEE06DC-A16C-4644-8FB5-D7F97D65EB88}" presName="ConnectLineEnd" presStyleLbl="node1" presStyleIdx="0" presStyleCnt="2"/>
      <dgm:spPr/>
    </dgm:pt>
    <dgm:pt modelId="{E4B0D830-88A5-C443-9DBD-DC1FC4CB119B}" type="pres">
      <dgm:prSet presAssocID="{8CEE06DC-A16C-4644-8FB5-D7F97D65EB88}" presName="EmptyPane" presStyleCnt="0"/>
      <dgm:spPr/>
    </dgm:pt>
    <dgm:pt modelId="{43241A6C-7B61-5449-80BB-471E8C1D4911}" type="pres">
      <dgm:prSet presAssocID="{627724A9-E229-4CD5-B3A4-7718F31B0CAF}" presName="spaceBetweenRectangles" presStyleLbl="fgAcc1" presStyleIdx="0" presStyleCnt="1"/>
      <dgm:spPr/>
    </dgm:pt>
    <dgm:pt modelId="{3F6C3254-26C3-AC4F-AD7A-D2BD1F4B773C}" type="pres">
      <dgm:prSet presAssocID="{004D9ED5-A8DB-4C63-9F92-601BF1A4052F}" presName="composite" presStyleCnt="0"/>
      <dgm:spPr/>
    </dgm:pt>
    <dgm:pt modelId="{7A48F15E-3F7A-1744-8C4F-9DFF148C315A}" type="pres">
      <dgm:prSet presAssocID="{004D9ED5-A8DB-4C63-9F92-601BF1A4052F}" presName="Parent1" presStyleLbl="alignNode1" presStyleIdx="1" presStyleCnt="2">
        <dgm:presLayoutVars>
          <dgm:chMax val="1"/>
          <dgm:chPref val="1"/>
          <dgm:bulletEnabled val="1"/>
        </dgm:presLayoutVars>
      </dgm:prSet>
      <dgm:spPr/>
    </dgm:pt>
    <dgm:pt modelId="{88366C31-625C-B443-8D06-2A3B8AE399C3}" type="pres">
      <dgm:prSet presAssocID="{004D9ED5-A8DB-4C63-9F92-601BF1A4052F}" presName="Childtext1" presStyleLbl="revTx" presStyleIdx="1" presStyleCnt="2">
        <dgm:presLayoutVars>
          <dgm:chMax val="0"/>
          <dgm:chPref val="0"/>
          <dgm:bulletEnabled/>
        </dgm:presLayoutVars>
      </dgm:prSet>
      <dgm:spPr/>
    </dgm:pt>
    <dgm:pt modelId="{059279F5-C72C-BC43-9C08-785A354A5F11}" type="pres">
      <dgm:prSet presAssocID="{004D9ED5-A8DB-4C63-9F92-601BF1A4052F}" presName="ConnectLine" presStyleLbl="sibTrans1D1" presStyleIdx="1" presStyleCnt="2"/>
      <dgm:spPr>
        <a:noFill/>
        <a:ln w="12700" cap="rnd" cmpd="sng" algn="ctr">
          <a:solidFill>
            <a:schemeClr val="accent1">
              <a:hueOff val="0"/>
              <a:satOff val="0"/>
              <a:lumOff val="0"/>
              <a:alphaOff val="0"/>
            </a:schemeClr>
          </a:solidFill>
          <a:prstDash val="dash"/>
        </a:ln>
        <a:effectLst/>
      </dgm:spPr>
    </dgm:pt>
    <dgm:pt modelId="{95031EE0-ED36-9647-98E5-E39D855C73E0}" type="pres">
      <dgm:prSet presAssocID="{004D9ED5-A8DB-4C63-9F92-601BF1A4052F}" presName="ConnectLineEnd" presStyleLbl="node1" presStyleIdx="1" presStyleCnt="2"/>
      <dgm:spPr/>
    </dgm:pt>
    <dgm:pt modelId="{D4746D13-CD0E-334F-9B36-A9D76436E733}" type="pres">
      <dgm:prSet presAssocID="{004D9ED5-A8DB-4C63-9F92-601BF1A4052F}" presName="EmptyPane" presStyleCnt="0"/>
      <dgm:spPr/>
    </dgm:pt>
  </dgm:ptLst>
  <dgm:cxnLst>
    <dgm:cxn modelId="{330F5634-57B8-B741-995E-5265518C7479}" type="presOf" srcId="{004D9ED5-A8DB-4C63-9F92-601BF1A4052F}" destId="{7A48F15E-3F7A-1744-8C4F-9DFF148C315A}" srcOrd="0" destOrd="0" presId="urn:microsoft.com/office/officeart/2016/7/layout/HexagonTimeline"/>
    <dgm:cxn modelId="{0CE6343D-77F2-C34B-8763-B0A843207441}" type="presOf" srcId="{CB5CE932-AF85-4B2D-A222-17F09D4D2C64}" destId="{51D1436E-646D-D94E-BA53-FF8621D23367}" srcOrd="0" destOrd="0" presId="urn:microsoft.com/office/officeart/2016/7/layout/HexagonTimeline"/>
    <dgm:cxn modelId="{0F3F704D-CE28-43DF-9252-87BADCF32F14}" srcId="{004D9ED5-A8DB-4C63-9F92-601BF1A4052F}" destId="{EC9EAC8A-E859-485B-9064-47C563EE750E}" srcOrd="0" destOrd="0" parTransId="{464DBC9C-5253-4557-BAF5-B7126CA43F0D}" sibTransId="{533A7586-0373-4C18-A7CA-F7928A54B133}"/>
    <dgm:cxn modelId="{81CB7998-FAB9-2D44-95BA-24D02C348E51}" type="presOf" srcId="{EC9EAC8A-E859-485B-9064-47C563EE750E}" destId="{88366C31-625C-B443-8D06-2A3B8AE399C3}" srcOrd="0" destOrd="0" presId="urn:microsoft.com/office/officeart/2016/7/layout/HexagonTimeline"/>
    <dgm:cxn modelId="{0D5ECEA2-02BF-4191-BCD7-986BE78BAA06}" srcId="{8CEE06DC-A16C-4644-8FB5-D7F97D65EB88}" destId="{CB5CE932-AF85-4B2D-A222-17F09D4D2C64}" srcOrd="0" destOrd="0" parTransId="{1FA42465-9D59-4F5D-8BE0-64852AC2CD13}" sibTransId="{A5EAD38A-6AB9-4A16-83A8-F0E5A09B2A27}"/>
    <dgm:cxn modelId="{E9F80EAA-C003-4363-957C-532CCDFB437D}" srcId="{78DE0BE4-9F96-4008-A4F7-BA36FEF180CF}" destId="{004D9ED5-A8DB-4C63-9F92-601BF1A4052F}" srcOrd="1" destOrd="0" parTransId="{57F82FC7-1B06-40E8-AA43-85B7A09BFC94}" sibTransId="{A5B4431D-259B-46A0-8B7A-2B4BE8CDBD9F}"/>
    <dgm:cxn modelId="{AC19D2B6-8398-B947-A84A-85659033F38E}" type="presOf" srcId="{78DE0BE4-9F96-4008-A4F7-BA36FEF180CF}" destId="{A0D304BB-8F5C-EF41-AAC0-FB0117157BCD}" srcOrd="0" destOrd="0" presId="urn:microsoft.com/office/officeart/2016/7/layout/HexagonTimeline"/>
    <dgm:cxn modelId="{2EE376C9-4F75-7A45-B52D-9E5E9E8C0F87}" type="presOf" srcId="{8CEE06DC-A16C-4644-8FB5-D7F97D65EB88}" destId="{368646D7-E9A2-C04E-8D50-269D92A7404C}" srcOrd="0" destOrd="0" presId="urn:microsoft.com/office/officeart/2016/7/layout/HexagonTimeline"/>
    <dgm:cxn modelId="{63AF31D5-8298-49DE-9405-26A38F691D7B}" srcId="{78DE0BE4-9F96-4008-A4F7-BA36FEF180CF}" destId="{8CEE06DC-A16C-4644-8FB5-D7F97D65EB88}" srcOrd="0" destOrd="0" parTransId="{A4E50CCB-89DA-4A7D-BE02-8660D2B20072}" sibTransId="{627724A9-E229-4CD5-B3A4-7718F31B0CAF}"/>
    <dgm:cxn modelId="{5534FD12-9845-0747-AE6B-8AECEF575312}" type="presParOf" srcId="{A0D304BB-8F5C-EF41-AAC0-FB0117157BCD}" destId="{84376945-954B-B748-8103-D9729EEF8469}" srcOrd="0" destOrd="0" presId="urn:microsoft.com/office/officeart/2016/7/layout/HexagonTimeline"/>
    <dgm:cxn modelId="{0405D646-4199-D644-978E-4D452C3B7D17}" type="presParOf" srcId="{84376945-954B-B748-8103-D9729EEF8469}" destId="{368646D7-E9A2-C04E-8D50-269D92A7404C}" srcOrd="0" destOrd="0" presId="urn:microsoft.com/office/officeart/2016/7/layout/HexagonTimeline"/>
    <dgm:cxn modelId="{4965CD39-5C2A-3B46-AFB9-C9F022602310}" type="presParOf" srcId="{84376945-954B-B748-8103-D9729EEF8469}" destId="{51D1436E-646D-D94E-BA53-FF8621D23367}" srcOrd="1" destOrd="0" presId="urn:microsoft.com/office/officeart/2016/7/layout/HexagonTimeline"/>
    <dgm:cxn modelId="{6AEF5632-B311-1544-BED7-99B6EBF65EF7}" type="presParOf" srcId="{84376945-954B-B748-8103-D9729EEF8469}" destId="{C57BDFD9-4D96-DA4A-B65A-BF81E820BF4C}" srcOrd="2" destOrd="0" presId="urn:microsoft.com/office/officeart/2016/7/layout/HexagonTimeline"/>
    <dgm:cxn modelId="{A5B4FD81-7AFB-944C-A0EA-F76315989B19}" type="presParOf" srcId="{84376945-954B-B748-8103-D9729EEF8469}" destId="{CD10BCAC-3D7E-F646-BFD2-128E0C502984}" srcOrd="3" destOrd="0" presId="urn:microsoft.com/office/officeart/2016/7/layout/HexagonTimeline"/>
    <dgm:cxn modelId="{A246A20C-31F7-BC4C-B45D-379A7DA8500C}" type="presParOf" srcId="{84376945-954B-B748-8103-D9729EEF8469}" destId="{E4B0D830-88A5-C443-9DBD-DC1FC4CB119B}" srcOrd="4" destOrd="0" presId="urn:microsoft.com/office/officeart/2016/7/layout/HexagonTimeline"/>
    <dgm:cxn modelId="{46F1C7E3-4FC0-3E4E-88C6-38522708D384}" type="presParOf" srcId="{A0D304BB-8F5C-EF41-AAC0-FB0117157BCD}" destId="{43241A6C-7B61-5449-80BB-471E8C1D4911}" srcOrd="1" destOrd="0" presId="urn:microsoft.com/office/officeart/2016/7/layout/HexagonTimeline"/>
    <dgm:cxn modelId="{EA5860C3-1196-6E47-AFD3-590A828463E6}" type="presParOf" srcId="{A0D304BB-8F5C-EF41-AAC0-FB0117157BCD}" destId="{3F6C3254-26C3-AC4F-AD7A-D2BD1F4B773C}" srcOrd="2" destOrd="0" presId="urn:microsoft.com/office/officeart/2016/7/layout/HexagonTimeline"/>
    <dgm:cxn modelId="{0024BC50-A2E4-2B42-9F78-61C6A6F1BD13}" type="presParOf" srcId="{3F6C3254-26C3-AC4F-AD7A-D2BD1F4B773C}" destId="{7A48F15E-3F7A-1744-8C4F-9DFF148C315A}" srcOrd="0" destOrd="0" presId="urn:microsoft.com/office/officeart/2016/7/layout/HexagonTimeline"/>
    <dgm:cxn modelId="{97FAB476-3125-A84A-BB50-BDEE723805AC}" type="presParOf" srcId="{3F6C3254-26C3-AC4F-AD7A-D2BD1F4B773C}" destId="{88366C31-625C-B443-8D06-2A3B8AE399C3}" srcOrd="1" destOrd="0" presId="urn:microsoft.com/office/officeart/2016/7/layout/HexagonTimeline"/>
    <dgm:cxn modelId="{438F4BCE-0362-5A4A-8C1D-BE151409C561}" type="presParOf" srcId="{3F6C3254-26C3-AC4F-AD7A-D2BD1F4B773C}" destId="{059279F5-C72C-BC43-9C08-785A354A5F11}" srcOrd="2" destOrd="0" presId="urn:microsoft.com/office/officeart/2016/7/layout/HexagonTimeline"/>
    <dgm:cxn modelId="{C32AF572-F481-9B40-B4DF-ED7CB1886EFB}" type="presParOf" srcId="{3F6C3254-26C3-AC4F-AD7A-D2BD1F4B773C}" destId="{95031EE0-ED36-9647-98E5-E39D855C73E0}" srcOrd="3" destOrd="0" presId="urn:microsoft.com/office/officeart/2016/7/layout/HexagonTimeline"/>
    <dgm:cxn modelId="{80FAA838-591D-B64B-B7A9-D88234ABDDBA}" type="presParOf" srcId="{3F6C3254-26C3-AC4F-AD7A-D2BD1F4B773C}" destId="{D4746D13-CD0E-334F-9B36-A9D76436E733}"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6204A6-56D5-484E-8F08-EC9D624014BB}" type="doc">
      <dgm:prSet loTypeId="urn:microsoft.com/office/officeart/2017/3/layout/HorizontalLabelsTimeline" loCatId="process" qsTypeId="urn:microsoft.com/office/officeart/2005/8/quickstyle/simple1" qsCatId="simple" csTypeId="urn:microsoft.com/office/officeart/2005/8/colors/colorful1" csCatId="colorful" phldr="1"/>
      <dgm:spPr/>
      <dgm:t>
        <a:bodyPr/>
        <a:lstStyle/>
        <a:p>
          <a:endParaRPr lang="en-US"/>
        </a:p>
      </dgm:t>
    </dgm:pt>
    <dgm:pt modelId="{59E11560-5BC2-4D0D-8DA4-07A6AC8149CE}">
      <dgm:prSet/>
      <dgm:spPr/>
      <dgm:t>
        <a:bodyPr/>
        <a:lstStyle/>
        <a:p>
          <a:pPr>
            <a:defRPr b="1"/>
          </a:pPr>
          <a:r>
            <a:rPr lang="en-US"/>
            <a:t>9 Apr.</a:t>
          </a:r>
        </a:p>
      </dgm:t>
    </dgm:pt>
    <dgm:pt modelId="{5B2A0738-19E5-4037-90BF-F2DA8E010F9A}" type="parTrans" cxnId="{2FCC1F2C-61BD-41F4-A84F-40956FD03B08}">
      <dgm:prSet/>
      <dgm:spPr/>
      <dgm:t>
        <a:bodyPr/>
        <a:lstStyle/>
        <a:p>
          <a:endParaRPr lang="en-US"/>
        </a:p>
      </dgm:t>
    </dgm:pt>
    <dgm:pt modelId="{D28CB77B-8A89-4B53-B320-A73B8C32A3B8}" type="sibTrans" cxnId="{2FCC1F2C-61BD-41F4-A84F-40956FD03B08}">
      <dgm:prSet/>
      <dgm:spPr/>
      <dgm:t>
        <a:bodyPr/>
        <a:lstStyle/>
        <a:p>
          <a:endParaRPr lang="en-US"/>
        </a:p>
      </dgm:t>
    </dgm:pt>
    <dgm:pt modelId="{998863D7-C4AA-4537-8328-24029191EE6F}">
      <dgm:prSet/>
      <dgm:spPr/>
      <dgm:t>
        <a:bodyPr/>
        <a:lstStyle/>
        <a:p>
          <a:r>
            <a:rPr lang="en-US"/>
            <a:t>On April 9 General Lee surrendered to Grant, and on April 18 General Johnston surrendered to Sherman.</a:t>
          </a:r>
        </a:p>
      </dgm:t>
    </dgm:pt>
    <dgm:pt modelId="{06767DAE-734E-4F75-8E72-B52F953D47D2}" type="parTrans" cxnId="{FB963CBC-3A9F-4E7E-9133-401815B77A78}">
      <dgm:prSet/>
      <dgm:spPr/>
      <dgm:t>
        <a:bodyPr/>
        <a:lstStyle/>
        <a:p>
          <a:endParaRPr lang="en-US"/>
        </a:p>
      </dgm:t>
    </dgm:pt>
    <dgm:pt modelId="{B8C0C7BE-D490-4A1D-9EAB-B0C985E9A2DC}" type="sibTrans" cxnId="{FB963CBC-3A9F-4E7E-9133-401815B77A78}">
      <dgm:prSet/>
      <dgm:spPr/>
      <dgm:t>
        <a:bodyPr/>
        <a:lstStyle/>
        <a:p>
          <a:endParaRPr lang="en-US"/>
        </a:p>
      </dgm:t>
    </dgm:pt>
    <dgm:pt modelId="{039D519D-7F5C-49F4-B146-1DE0503F465D}">
      <dgm:prSet/>
      <dgm:spPr/>
      <dgm:t>
        <a:bodyPr/>
        <a:lstStyle/>
        <a:p>
          <a:pPr>
            <a:defRPr b="1"/>
          </a:pPr>
          <a:r>
            <a:rPr lang="en-US"/>
            <a:t>9 May 1865</a:t>
          </a:r>
        </a:p>
      </dgm:t>
    </dgm:pt>
    <dgm:pt modelId="{6DABFEE9-9310-476B-ADAD-14CAA84C0D29}" type="parTrans" cxnId="{7464481C-1435-45DB-9CE6-C25F678060D6}">
      <dgm:prSet/>
      <dgm:spPr/>
      <dgm:t>
        <a:bodyPr/>
        <a:lstStyle/>
        <a:p>
          <a:endParaRPr lang="en-US"/>
        </a:p>
      </dgm:t>
    </dgm:pt>
    <dgm:pt modelId="{70A8E415-72FD-499F-BB15-D7964907200F}" type="sibTrans" cxnId="{7464481C-1435-45DB-9CE6-C25F678060D6}">
      <dgm:prSet/>
      <dgm:spPr/>
      <dgm:t>
        <a:bodyPr/>
        <a:lstStyle/>
        <a:p>
          <a:endParaRPr lang="en-US"/>
        </a:p>
      </dgm:t>
    </dgm:pt>
    <dgm:pt modelId="{ECF11A9B-9B3E-4922-B373-63DD7453AF5B}">
      <dgm:prSet/>
      <dgm:spPr/>
      <dgm:t>
        <a:bodyPr/>
        <a:lstStyle/>
        <a:p>
          <a:r>
            <a:rPr lang="en-US"/>
            <a:t>On May 9, 1865 the Civil War officially came to an end.</a:t>
          </a:r>
        </a:p>
      </dgm:t>
    </dgm:pt>
    <dgm:pt modelId="{8DDEEEC1-B719-4D03-A315-E90844E12659}" type="parTrans" cxnId="{4DD20ED4-8B73-42FD-9607-E741CDF00BAC}">
      <dgm:prSet/>
      <dgm:spPr/>
      <dgm:t>
        <a:bodyPr/>
        <a:lstStyle/>
        <a:p>
          <a:endParaRPr lang="en-US"/>
        </a:p>
      </dgm:t>
    </dgm:pt>
    <dgm:pt modelId="{BBF664D9-B7A5-4FFA-87AC-8168E1D07665}" type="sibTrans" cxnId="{4DD20ED4-8B73-42FD-9607-E741CDF00BAC}">
      <dgm:prSet/>
      <dgm:spPr/>
      <dgm:t>
        <a:bodyPr/>
        <a:lstStyle/>
        <a:p>
          <a:endParaRPr lang="en-US"/>
        </a:p>
      </dgm:t>
    </dgm:pt>
    <dgm:pt modelId="{C3F7CA1D-9EEE-2045-B145-1CA03DAD156D}" type="pres">
      <dgm:prSet presAssocID="{9E6204A6-56D5-484E-8F08-EC9D624014BB}" presName="root" presStyleCnt="0">
        <dgm:presLayoutVars>
          <dgm:chMax/>
          <dgm:chPref/>
          <dgm:animLvl val="lvl"/>
        </dgm:presLayoutVars>
      </dgm:prSet>
      <dgm:spPr/>
    </dgm:pt>
    <dgm:pt modelId="{5F62B7F6-58D2-194B-8640-13675E20BF85}" type="pres">
      <dgm:prSet presAssocID="{9E6204A6-56D5-484E-8F08-EC9D624014BB}" presName="divider" presStyleLbl="fgAcc1" presStyleIdx="0" presStyleCnt="1"/>
      <dgm:spPr/>
    </dgm:pt>
    <dgm:pt modelId="{0611ECD1-806C-0948-88C7-0CE0E2F0D298}" type="pres">
      <dgm:prSet presAssocID="{9E6204A6-56D5-484E-8F08-EC9D624014BB}" presName="nodes" presStyleCnt="0">
        <dgm:presLayoutVars>
          <dgm:chMax/>
          <dgm:chPref/>
          <dgm:animLvl val="lvl"/>
        </dgm:presLayoutVars>
      </dgm:prSet>
      <dgm:spPr/>
    </dgm:pt>
    <dgm:pt modelId="{13391E5C-8F3D-3744-B90B-96A55EE9820A}" type="pres">
      <dgm:prSet presAssocID="{59E11560-5BC2-4D0D-8DA4-07A6AC8149CE}" presName="composite" presStyleCnt="0"/>
      <dgm:spPr/>
    </dgm:pt>
    <dgm:pt modelId="{AECDE208-8496-4C4C-BD14-41B3BF310257}" type="pres">
      <dgm:prSet presAssocID="{59E11560-5BC2-4D0D-8DA4-07A6AC8149CE}" presName="L1TextContainer" presStyleLbl="alignNode1" presStyleIdx="0" presStyleCnt="2">
        <dgm:presLayoutVars>
          <dgm:chMax val="1"/>
          <dgm:chPref val="1"/>
          <dgm:bulletEnabled val="1"/>
        </dgm:presLayoutVars>
      </dgm:prSet>
      <dgm:spPr/>
    </dgm:pt>
    <dgm:pt modelId="{E23D745A-6894-1743-B6BC-86F90E44F5B2}" type="pres">
      <dgm:prSet presAssocID="{59E11560-5BC2-4D0D-8DA4-07A6AC8149CE}" presName="L2TextContainerWrapper" presStyleCnt="0">
        <dgm:presLayoutVars>
          <dgm:bulletEnabled val="1"/>
        </dgm:presLayoutVars>
      </dgm:prSet>
      <dgm:spPr/>
    </dgm:pt>
    <dgm:pt modelId="{B95A8BE7-C44D-E345-9955-69DDEC3FE6E3}" type="pres">
      <dgm:prSet presAssocID="{59E11560-5BC2-4D0D-8DA4-07A6AC8149CE}" presName="L2TextContainer" presStyleLbl="bgAccFollowNode1" presStyleIdx="0" presStyleCnt="2"/>
      <dgm:spPr/>
    </dgm:pt>
    <dgm:pt modelId="{3A92B221-0E09-054C-B22F-7CF100FE77DC}" type="pres">
      <dgm:prSet presAssocID="{59E11560-5BC2-4D0D-8DA4-07A6AC8149CE}" presName="FlexibleEmptyPlaceHolder" presStyleCnt="0"/>
      <dgm:spPr/>
    </dgm:pt>
    <dgm:pt modelId="{8C60F9DD-00FA-3045-B1DF-3A0E5A528724}" type="pres">
      <dgm:prSet presAssocID="{59E11560-5BC2-4D0D-8DA4-07A6AC8149CE}" presName="ConnectLine" presStyleLbl="sibTrans1D1" presStyleIdx="0" presStyleCnt="2"/>
      <dgm:spPr/>
    </dgm:pt>
    <dgm:pt modelId="{78B96124-9ACB-CC4C-8CDD-58599FD32D9E}" type="pres">
      <dgm:prSet presAssocID="{59E11560-5BC2-4D0D-8DA4-07A6AC8149CE}" presName="ConnectorPoint" presStyleLbl="node1" presStyleIdx="0" presStyleCnt="2"/>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8458472D-35B6-E24A-AAA2-5B8E4120B20F}" type="pres">
      <dgm:prSet presAssocID="{59E11560-5BC2-4D0D-8DA4-07A6AC8149CE}" presName="EmptyPlaceHolder" presStyleCnt="0"/>
      <dgm:spPr/>
    </dgm:pt>
    <dgm:pt modelId="{1F58214D-F6ED-CC4B-800D-36D3E2FCE3A8}" type="pres">
      <dgm:prSet presAssocID="{D28CB77B-8A89-4B53-B320-A73B8C32A3B8}" presName="spaceBetweenRectangles" presStyleCnt="0"/>
      <dgm:spPr/>
    </dgm:pt>
    <dgm:pt modelId="{63F9B7CE-D494-4142-9755-18EC93F914AC}" type="pres">
      <dgm:prSet presAssocID="{039D519D-7F5C-49F4-B146-1DE0503F465D}" presName="composite" presStyleCnt="0"/>
      <dgm:spPr/>
    </dgm:pt>
    <dgm:pt modelId="{AB69ADB3-D995-8C42-93A9-271AB9ED2957}" type="pres">
      <dgm:prSet presAssocID="{039D519D-7F5C-49F4-B146-1DE0503F465D}" presName="L1TextContainer" presStyleLbl="alignNode1" presStyleIdx="1" presStyleCnt="2">
        <dgm:presLayoutVars>
          <dgm:chMax val="1"/>
          <dgm:chPref val="1"/>
          <dgm:bulletEnabled val="1"/>
        </dgm:presLayoutVars>
      </dgm:prSet>
      <dgm:spPr/>
    </dgm:pt>
    <dgm:pt modelId="{D0D4B5A8-A801-EA49-A614-0BA2F57770C0}" type="pres">
      <dgm:prSet presAssocID="{039D519D-7F5C-49F4-B146-1DE0503F465D}" presName="L2TextContainerWrapper" presStyleCnt="0">
        <dgm:presLayoutVars>
          <dgm:bulletEnabled val="1"/>
        </dgm:presLayoutVars>
      </dgm:prSet>
      <dgm:spPr/>
    </dgm:pt>
    <dgm:pt modelId="{F968789B-0F73-514A-9212-B86CEA855440}" type="pres">
      <dgm:prSet presAssocID="{039D519D-7F5C-49F4-B146-1DE0503F465D}" presName="L2TextContainer" presStyleLbl="bgAccFollowNode1" presStyleIdx="1" presStyleCnt="2"/>
      <dgm:spPr/>
    </dgm:pt>
    <dgm:pt modelId="{BD510DFC-594C-374B-B2C0-38D9373D077F}" type="pres">
      <dgm:prSet presAssocID="{039D519D-7F5C-49F4-B146-1DE0503F465D}" presName="FlexibleEmptyPlaceHolder" presStyleCnt="0"/>
      <dgm:spPr/>
    </dgm:pt>
    <dgm:pt modelId="{31E649E8-C003-9F4B-BE9C-7404AD9B1DBC}" type="pres">
      <dgm:prSet presAssocID="{039D519D-7F5C-49F4-B146-1DE0503F465D}" presName="ConnectLine" presStyleLbl="sibTrans1D1" presStyleIdx="1" presStyleCnt="2"/>
      <dgm:spPr/>
    </dgm:pt>
    <dgm:pt modelId="{F4872B43-9B5D-F74A-9819-C6D394BFB6D9}" type="pres">
      <dgm:prSet presAssocID="{039D519D-7F5C-49F4-B146-1DE0503F465D}" presName="ConnectorPoint" presStyleLbl="node1" presStyleIdx="1" presStyleCnt="2"/>
      <dgm:spPr>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gm:spPr>
    </dgm:pt>
    <dgm:pt modelId="{35FB72D5-220E-2948-AEA4-7576404A9CC0}" type="pres">
      <dgm:prSet presAssocID="{039D519D-7F5C-49F4-B146-1DE0503F465D}" presName="EmptyPlaceHolder" presStyleCnt="0"/>
      <dgm:spPr/>
    </dgm:pt>
  </dgm:ptLst>
  <dgm:cxnLst>
    <dgm:cxn modelId="{5B33A907-0E8B-8B40-B10F-59B44C8772D6}" type="presOf" srcId="{9E6204A6-56D5-484E-8F08-EC9D624014BB}" destId="{C3F7CA1D-9EEE-2045-B145-1CA03DAD156D}" srcOrd="0" destOrd="0" presId="urn:microsoft.com/office/officeart/2017/3/layout/HorizontalLabelsTimeline"/>
    <dgm:cxn modelId="{7464481C-1435-45DB-9CE6-C25F678060D6}" srcId="{9E6204A6-56D5-484E-8F08-EC9D624014BB}" destId="{039D519D-7F5C-49F4-B146-1DE0503F465D}" srcOrd="1" destOrd="0" parTransId="{6DABFEE9-9310-476B-ADAD-14CAA84C0D29}" sibTransId="{70A8E415-72FD-499F-BB15-D7964907200F}"/>
    <dgm:cxn modelId="{2FCC1F2C-61BD-41F4-A84F-40956FD03B08}" srcId="{9E6204A6-56D5-484E-8F08-EC9D624014BB}" destId="{59E11560-5BC2-4D0D-8DA4-07A6AC8149CE}" srcOrd="0" destOrd="0" parTransId="{5B2A0738-19E5-4037-90BF-F2DA8E010F9A}" sibTransId="{D28CB77B-8A89-4B53-B320-A73B8C32A3B8}"/>
    <dgm:cxn modelId="{3219B58A-1AE9-084B-A16D-8D430E159573}" type="presOf" srcId="{59E11560-5BC2-4D0D-8DA4-07A6AC8149CE}" destId="{AECDE208-8496-4C4C-BD14-41B3BF310257}" srcOrd="0" destOrd="0" presId="urn:microsoft.com/office/officeart/2017/3/layout/HorizontalLabelsTimeline"/>
    <dgm:cxn modelId="{D8BD7492-563D-4943-B4FA-2B4307D521C1}" type="presOf" srcId="{039D519D-7F5C-49F4-B146-1DE0503F465D}" destId="{AB69ADB3-D995-8C42-93A9-271AB9ED2957}" srcOrd="0" destOrd="0" presId="urn:microsoft.com/office/officeart/2017/3/layout/HorizontalLabelsTimeline"/>
    <dgm:cxn modelId="{FB963CBC-3A9F-4E7E-9133-401815B77A78}" srcId="{59E11560-5BC2-4D0D-8DA4-07A6AC8149CE}" destId="{998863D7-C4AA-4537-8328-24029191EE6F}" srcOrd="0" destOrd="0" parTransId="{06767DAE-734E-4F75-8E72-B52F953D47D2}" sibTransId="{B8C0C7BE-D490-4A1D-9EAB-B0C985E9A2DC}"/>
    <dgm:cxn modelId="{108BBACF-464B-654C-BDA7-25C03EA0C1F6}" type="presOf" srcId="{ECF11A9B-9B3E-4922-B373-63DD7453AF5B}" destId="{F968789B-0F73-514A-9212-B86CEA855440}" srcOrd="0" destOrd="0" presId="urn:microsoft.com/office/officeart/2017/3/layout/HorizontalLabelsTimeline"/>
    <dgm:cxn modelId="{4DD20ED4-8B73-42FD-9607-E741CDF00BAC}" srcId="{039D519D-7F5C-49F4-B146-1DE0503F465D}" destId="{ECF11A9B-9B3E-4922-B373-63DD7453AF5B}" srcOrd="0" destOrd="0" parTransId="{8DDEEEC1-B719-4D03-A315-E90844E12659}" sibTransId="{BBF664D9-B7A5-4FFA-87AC-8168E1D07665}"/>
    <dgm:cxn modelId="{D34D5AE7-25E7-2442-84F1-A899D04A6BED}" type="presOf" srcId="{998863D7-C4AA-4537-8328-24029191EE6F}" destId="{B95A8BE7-C44D-E345-9955-69DDEC3FE6E3}" srcOrd="0" destOrd="0" presId="urn:microsoft.com/office/officeart/2017/3/layout/HorizontalLabelsTimeline"/>
    <dgm:cxn modelId="{264AC91B-AC95-4040-98FF-5152454197D6}" type="presParOf" srcId="{C3F7CA1D-9EEE-2045-B145-1CA03DAD156D}" destId="{5F62B7F6-58D2-194B-8640-13675E20BF85}" srcOrd="0" destOrd="0" presId="urn:microsoft.com/office/officeart/2017/3/layout/HorizontalLabelsTimeline"/>
    <dgm:cxn modelId="{5A7DF747-BC15-2D4B-BA37-98EE9D68FEFE}" type="presParOf" srcId="{C3F7CA1D-9EEE-2045-B145-1CA03DAD156D}" destId="{0611ECD1-806C-0948-88C7-0CE0E2F0D298}" srcOrd="1" destOrd="0" presId="urn:microsoft.com/office/officeart/2017/3/layout/HorizontalLabelsTimeline"/>
    <dgm:cxn modelId="{3AA153A7-DDFF-2D48-9A9E-CC7B406DE96E}" type="presParOf" srcId="{0611ECD1-806C-0948-88C7-0CE0E2F0D298}" destId="{13391E5C-8F3D-3744-B90B-96A55EE9820A}" srcOrd="0" destOrd="0" presId="urn:microsoft.com/office/officeart/2017/3/layout/HorizontalLabelsTimeline"/>
    <dgm:cxn modelId="{67E42291-493D-5E4F-97A3-F1CCE5956E7D}" type="presParOf" srcId="{13391E5C-8F3D-3744-B90B-96A55EE9820A}" destId="{AECDE208-8496-4C4C-BD14-41B3BF310257}" srcOrd="0" destOrd="0" presId="urn:microsoft.com/office/officeart/2017/3/layout/HorizontalLabelsTimeline"/>
    <dgm:cxn modelId="{4B7D64E5-6500-BB45-8BFA-0A459B74DD8A}" type="presParOf" srcId="{13391E5C-8F3D-3744-B90B-96A55EE9820A}" destId="{E23D745A-6894-1743-B6BC-86F90E44F5B2}" srcOrd="1" destOrd="0" presId="urn:microsoft.com/office/officeart/2017/3/layout/HorizontalLabelsTimeline"/>
    <dgm:cxn modelId="{995BF159-01CA-8749-B2CD-E686956F4B18}" type="presParOf" srcId="{E23D745A-6894-1743-B6BC-86F90E44F5B2}" destId="{B95A8BE7-C44D-E345-9955-69DDEC3FE6E3}" srcOrd="0" destOrd="0" presId="urn:microsoft.com/office/officeart/2017/3/layout/HorizontalLabelsTimeline"/>
    <dgm:cxn modelId="{46834FCA-2CFB-8441-9725-F70CB7476086}" type="presParOf" srcId="{E23D745A-6894-1743-B6BC-86F90E44F5B2}" destId="{3A92B221-0E09-054C-B22F-7CF100FE77DC}" srcOrd="1" destOrd="0" presId="urn:microsoft.com/office/officeart/2017/3/layout/HorizontalLabelsTimeline"/>
    <dgm:cxn modelId="{0BB0D9C8-C7BE-C04D-9194-EEADE3E54F1A}" type="presParOf" srcId="{13391E5C-8F3D-3744-B90B-96A55EE9820A}" destId="{8C60F9DD-00FA-3045-B1DF-3A0E5A528724}" srcOrd="2" destOrd="0" presId="urn:microsoft.com/office/officeart/2017/3/layout/HorizontalLabelsTimeline"/>
    <dgm:cxn modelId="{3F4C25D2-B037-F043-9A94-71B0A352502F}" type="presParOf" srcId="{13391E5C-8F3D-3744-B90B-96A55EE9820A}" destId="{78B96124-9ACB-CC4C-8CDD-58599FD32D9E}" srcOrd="3" destOrd="0" presId="urn:microsoft.com/office/officeart/2017/3/layout/HorizontalLabelsTimeline"/>
    <dgm:cxn modelId="{4B513DF3-A7CD-0644-9160-1A48743069E1}" type="presParOf" srcId="{13391E5C-8F3D-3744-B90B-96A55EE9820A}" destId="{8458472D-35B6-E24A-AAA2-5B8E4120B20F}" srcOrd="4" destOrd="0" presId="urn:microsoft.com/office/officeart/2017/3/layout/HorizontalLabelsTimeline"/>
    <dgm:cxn modelId="{D6AEDC52-3AA2-A14C-8BA3-92C7672A7574}" type="presParOf" srcId="{0611ECD1-806C-0948-88C7-0CE0E2F0D298}" destId="{1F58214D-F6ED-CC4B-800D-36D3E2FCE3A8}" srcOrd="1" destOrd="0" presId="urn:microsoft.com/office/officeart/2017/3/layout/HorizontalLabelsTimeline"/>
    <dgm:cxn modelId="{BE897863-0D39-BE49-ACE6-EA3E1F47E9FE}" type="presParOf" srcId="{0611ECD1-806C-0948-88C7-0CE0E2F0D298}" destId="{63F9B7CE-D494-4142-9755-18EC93F914AC}" srcOrd="2" destOrd="0" presId="urn:microsoft.com/office/officeart/2017/3/layout/HorizontalLabelsTimeline"/>
    <dgm:cxn modelId="{D10B80A7-B9AB-3B49-B576-232BEFD34D66}" type="presParOf" srcId="{63F9B7CE-D494-4142-9755-18EC93F914AC}" destId="{AB69ADB3-D995-8C42-93A9-271AB9ED2957}" srcOrd="0" destOrd="0" presId="urn:microsoft.com/office/officeart/2017/3/layout/HorizontalLabelsTimeline"/>
    <dgm:cxn modelId="{1C51A235-8C69-664F-BE17-0DB69A4B2382}" type="presParOf" srcId="{63F9B7CE-D494-4142-9755-18EC93F914AC}" destId="{D0D4B5A8-A801-EA49-A614-0BA2F57770C0}" srcOrd="1" destOrd="0" presId="urn:microsoft.com/office/officeart/2017/3/layout/HorizontalLabelsTimeline"/>
    <dgm:cxn modelId="{E335E027-67BC-1242-899F-144A943B8541}" type="presParOf" srcId="{D0D4B5A8-A801-EA49-A614-0BA2F57770C0}" destId="{F968789B-0F73-514A-9212-B86CEA855440}" srcOrd="0" destOrd="0" presId="urn:microsoft.com/office/officeart/2017/3/layout/HorizontalLabelsTimeline"/>
    <dgm:cxn modelId="{2D26DBF6-706A-4341-B8DB-7CB4EC0DD1A9}" type="presParOf" srcId="{D0D4B5A8-A801-EA49-A614-0BA2F57770C0}" destId="{BD510DFC-594C-374B-B2C0-38D9373D077F}" srcOrd="1" destOrd="0" presId="urn:microsoft.com/office/officeart/2017/3/layout/HorizontalLabelsTimeline"/>
    <dgm:cxn modelId="{8A27A1ED-77B6-FD47-B0B4-312C1FACD2D7}" type="presParOf" srcId="{63F9B7CE-D494-4142-9755-18EC93F914AC}" destId="{31E649E8-C003-9F4B-BE9C-7404AD9B1DBC}" srcOrd="2" destOrd="0" presId="urn:microsoft.com/office/officeart/2017/3/layout/HorizontalLabelsTimeline"/>
    <dgm:cxn modelId="{6BD21B77-A905-4244-B53D-A3F854594154}" type="presParOf" srcId="{63F9B7CE-D494-4142-9755-18EC93F914AC}" destId="{F4872B43-9B5D-F74A-9819-C6D394BFB6D9}" srcOrd="3" destOrd="0" presId="urn:microsoft.com/office/officeart/2017/3/layout/HorizontalLabelsTimeline"/>
    <dgm:cxn modelId="{2293D97C-E854-CC4E-BC22-55F727B89B15}" type="presParOf" srcId="{63F9B7CE-D494-4142-9755-18EC93F914AC}" destId="{35FB72D5-220E-2948-AEA4-7576404A9CC0}"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3CCD4-D648-4CEA-8C21-099E85583BD4}"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7A3BC60A-471B-41DC-8A02-A283A1E3A3CD}">
      <dgm:prSet/>
      <dgm:spPr/>
      <dgm:t>
        <a:bodyPr/>
        <a:lstStyle/>
        <a:p>
          <a:pPr>
            <a:defRPr b="1"/>
          </a:pPr>
          <a:r>
            <a:rPr lang="en-US"/>
            <a:t>1863</a:t>
          </a:r>
        </a:p>
      </dgm:t>
    </dgm:pt>
    <dgm:pt modelId="{9808F7AF-7060-4D0C-885B-228908DCAB41}" type="parTrans" cxnId="{AD9720BA-75C5-49B5-87A1-EB9C2910ADA9}">
      <dgm:prSet/>
      <dgm:spPr/>
      <dgm:t>
        <a:bodyPr/>
        <a:lstStyle/>
        <a:p>
          <a:endParaRPr lang="en-US"/>
        </a:p>
      </dgm:t>
    </dgm:pt>
    <dgm:pt modelId="{6FDD6410-41DC-4FE9-8F93-971DA0527EF8}" type="sibTrans" cxnId="{AD9720BA-75C5-49B5-87A1-EB9C2910ADA9}">
      <dgm:prSet/>
      <dgm:spPr/>
      <dgm:t>
        <a:bodyPr/>
        <a:lstStyle/>
        <a:p>
          <a:endParaRPr lang="en-US"/>
        </a:p>
      </dgm:t>
    </dgm:pt>
    <dgm:pt modelId="{D10F025B-4F95-406C-B216-FEF87990463E}">
      <dgm:prSet/>
      <dgm:spPr/>
      <dgm:t>
        <a:bodyPr/>
        <a:lstStyle/>
        <a:p>
          <a:r>
            <a:rPr lang="en-US"/>
            <a:t>Final Emancipation Proclamation</a:t>
          </a:r>
        </a:p>
      </dgm:t>
    </dgm:pt>
    <dgm:pt modelId="{1BBE3B9A-B91F-4390-927C-00540EE11053}" type="parTrans" cxnId="{26E17BC4-BAD5-4F30-AFA0-118B4E4B24C8}">
      <dgm:prSet/>
      <dgm:spPr/>
      <dgm:t>
        <a:bodyPr/>
        <a:lstStyle/>
        <a:p>
          <a:endParaRPr lang="en-US"/>
        </a:p>
      </dgm:t>
    </dgm:pt>
    <dgm:pt modelId="{E03696FC-C12C-4A44-8BA8-3D8A0FF4913A}" type="sibTrans" cxnId="{26E17BC4-BAD5-4F30-AFA0-118B4E4B24C8}">
      <dgm:prSet/>
      <dgm:spPr/>
      <dgm:t>
        <a:bodyPr/>
        <a:lstStyle/>
        <a:p>
          <a:endParaRPr lang="en-US"/>
        </a:p>
      </dgm:t>
    </dgm:pt>
    <dgm:pt modelId="{3ADE6615-EADF-45A2-B686-F0D50E49BA6C}">
      <dgm:prSet/>
      <dgm:spPr/>
      <dgm:t>
        <a:bodyPr/>
        <a:lstStyle/>
        <a:p>
          <a:pPr>
            <a:defRPr b="1"/>
          </a:pPr>
          <a:r>
            <a:rPr lang="en-US"/>
            <a:t>1863</a:t>
          </a:r>
        </a:p>
      </dgm:t>
    </dgm:pt>
    <dgm:pt modelId="{573FFA75-4F54-402B-B344-074874FF596D}" type="parTrans" cxnId="{ACBDFABF-312A-42E6-BF60-EB3B12AB59E9}">
      <dgm:prSet/>
      <dgm:spPr/>
      <dgm:t>
        <a:bodyPr/>
        <a:lstStyle/>
        <a:p>
          <a:endParaRPr lang="en-US"/>
        </a:p>
      </dgm:t>
    </dgm:pt>
    <dgm:pt modelId="{081789C9-9940-469E-93AF-977EB385F8E6}" type="sibTrans" cxnId="{ACBDFABF-312A-42E6-BF60-EB3B12AB59E9}">
      <dgm:prSet/>
      <dgm:spPr/>
      <dgm:t>
        <a:bodyPr/>
        <a:lstStyle/>
        <a:p>
          <a:endParaRPr lang="en-US"/>
        </a:p>
      </dgm:t>
    </dgm:pt>
    <dgm:pt modelId="{99CB103A-8BCF-406D-B88B-043ED602FFC9}">
      <dgm:prSet/>
      <dgm:spPr/>
      <dgm:t>
        <a:bodyPr/>
        <a:lstStyle/>
        <a:p>
          <a:r>
            <a:rPr lang="en-US"/>
            <a:t>Drat riots in the North</a:t>
          </a:r>
        </a:p>
      </dgm:t>
    </dgm:pt>
    <dgm:pt modelId="{BE8A17D5-C4CE-4BE0-8C9A-409127E889BD}" type="parTrans" cxnId="{6894360F-6AF1-4086-A6BC-1E4EB2845F8D}">
      <dgm:prSet/>
      <dgm:spPr/>
      <dgm:t>
        <a:bodyPr/>
        <a:lstStyle/>
        <a:p>
          <a:endParaRPr lang="en-US"/>
        </a:p>
      </dgm:t>
    </dgm:pt>
    <dgm:pt modelId="{0B9199F3-24D2-4141-AFC1-A3F87FB9DDBE}" type="sibTrans" cxnId="{6894360F-6AF1-4086-A6BC-1E4EB2845F8D}">
      <dgm:prSet/>
      <dgm:spPr/>
      <dgm:t>
        <a:bodyPr/>
        <a:lstStyle/>
        <a:p>
          <a:endParaRPr lang="en-US"/>
        </a:p>
      </dgm:t>
    </dgm:pt>
    <dgm:pt modelId="{D2BF863E-111C-4203-B938-AAA643CCDFFB}">
      <dgm:prSet/>
      <dgm:spPr/>
      <dgm:t>
        <a:bodyPr/>
        <a:lstStyle/>
        <a:p>
          <a:pPr>
            <a:defRPr b="1"/>
          </a:pPr>
          <a:r>
            <a:rPr lang="en-US"/>
            <a:t>1864</a:t>
          </a:r>
        </a:p>
      </dgm:t>
    </dgm:pt>
    <dgm:pt modelId="{46BA0373-0FA5-4F37-9650-EE537E6FB7EC}" type="parTrans" cxnId="{73E22C49-1E0A-429B-A8C8-A0B8225486EB}">
      <dgm:prSet/>
      <dgm:spPr/>
      <dgm:t>
        <a:bodyPr/>
        <a:lstStyle/>
        <a:p>
          <a:endParaRPr lang="en-US"/>
        </a:p>
      </dgm:t>
    </dgm:pt>
    <dgm:pt modelId="{5FD5FD38-358F-4BDA-A6F6-774688CBF184}" type="sibTrans" cxnId="{73E22C49-1E0A-429B-A8C8-A0B8225486EB}">
      <dgm:prSet/>
      <dgm:spPr/>
      <dgm:t>
        <a:bodyPr/>
        <a:lstStyle/>
        <a:p>
          <a:endParaRPr lang="en-US"/>
        </a:p>
      </dgm:t>
    </dgm:pt>
    <dgm:pt modelId="{CB9582C4-ADBB-47A1-9976-2E5816E78B2F}">
      <dgm:prSet/>
      <dgm:spPr/>
      <dgm:t>
        <a:bodyPr/>
        <a:lstStyle/>
        <a:p>
          <a:r>
            <a:rPr lang="en-US"/>
            <a:t>Lincoln is reelected president</a:t>
          </a:r>
        </a:p>
      </dgm:t>
    </dgm:pt>
    <dgm:pt modelId="{A65E4A4A-7B2D-4A0E-BEC5-CB1177942E25}" type="parTrans" cxnId="{A660AFBE-7B29-4663-AE41-859968A95C6B}">
      <dgm:prSet/>
      <dgm:spPr/>
      <dgm:t>
        <a:bodyPr/>
        <a:lstStyle/>
        <a:p>
          <a:endParaRPr lang="en-US"/>
        </a:p>
      </dgm:t>
    </dgm:pt>
    <dgm:pt modelId="{F5588E7A-07C8-46E1-BD71-576DB2E842F8}" type="sibTrans" cxnId="{A660AFBE-7B29-4663-AE41-859968A95C6B}">
      <dgm:prSet/>
      <dgm:spPr/>
      <dgm:t>
        <a:bodyPr/>
        <a:lstStyle/>
        <a:p>
          <a:endParaRPr lang="en-US"/>
        </a:p>
      </dgm:t>
    </dgm:pt>
    <dgm:pt modelId="{5ECD5A5D-0117-41D4-A9FA-9E01451CF087}">
      <dgm:prSet/>
      <dgm:spPr/>
      <dgm:t>
        <a:bodyPr/>
        <a:lstStyle/>
        <a:p>
          <a:pPr>
            <a:defRPr b="1"/>
          </a:pPr>
          <a:r>
            <a:rPr lang="en-US"/>
            <a:t>1865</a:t>
          </a:r>
        </a:p>
      </dgm:t>
    </dgm:pt>
    <dgm:pt modelId="{94429BEA-1F73-476E-8321-4AFA1281FFC3}" type="parTrans" cxnId="{3C589299-1BEA-458C-93DD-35554FE0460B}">
      <dgm:prSet/>
      <dgm:spPr/>
      <dgm:t>
        <a:bodyPr/>
        <a:lstStyle/>
        <a:p>
          <a:endParaRPr lang="en-US"/>
        </a:p>
      </dgm:t>
    </dgm:pt>
    <dgm:pt modelId="{781EC3A3-6FE4-4DC3-A797-88A413EE2D45}" type="sibTrans" cxnId="{3C589299-1BEA-458C-93DD-35554FE0460B}">
      <dgm:prSet/>
      <dgm:spPr/>
      <dgm:t>
        <a:bodyPr/>
        <a:lstStyle/>
        <a:p>
          <a:endParaRPr lang="en-US"/>
        </a:p>
      </dgm:t>
    </dgm:pt>
    <dgm:pt modelId="{E6D3B7FD-F3C1-4332-AFFE-AEDD35875CE6}">
      <dgm:prSet/>
      <dgm:spPr/>
      <dgm:t>
        <a:bodyPr/>
        <a:lstStyle/>
        <a:p>
          <a:r>
            <a:rPr lang="en-US"/>
            <a:t>Lee, Johnston and Kirby-Smith surrender</a:t>
          </a:r>
        </a:p>
      </dgm:t>
    </dgm:pt>
    <dgm:pt modelId="{8768A095-E1D2-4635-BD6A-9EFD85BFDCB0}" type="parTrans" cxnId="{D49FEF1F-FDE0-42CD-9FFC-32E080031FD0}">
      <dgm:prSet/>
      <dgm:spPr/>
      <dgm:t>
        <a:bodyPr/>
        <a:lstStyle/>
        <a:p>
          <a:endParaRPr lang="en-US"/>
        </a:p>
      </dgm:t>
    </dgm:pt>
    <dgm:pt modelId="{4942D797-BE09-4220-9CCD-CE8CB4BAB106}" type="sibTrans" cxnId="{D49FEF1F-FDE0-42CD-9FFC-32E080031FD0}">
      <dgm:prSet/>
      <dgm:spPr/>
      <dgm:t>
        <a:bodyPr/>
        <a:lstStyle/>
        <a:p>
          <a:endParaRPr lang="en-US"/>
        </a:p>
      </dgm:t>
    </dgm:pt>
    <dgm:pt modelId="{3968CF2E-4CFE-4BD0-B60F-871795A3FFD7}">
      <dgm:prSet/>
      <dgm:spPr/>
      <dgm:t>
        <a:bodyPr/>
        <a:lstStyle/>
        <a:p>
          <a:pPr>
            <a:defRPr b="1"/>
          </a:pPr>
          <a:r>
            <a:rPr lang="en-US"/>
            <a:t>1865</a:t>
          </a:r>
        </a:p>
      </dgm:t>
    </dgm:pt>
    <dgm:pt modelId="{9491B2D8-0318-4AC9-A5E3-AE2579723181}" type="parTrans" cxnId="{9EADA551-8DD2-44D7-B678-3C0CC950C379}">
      <dgm:prSet/>
      <dgm:spPr/>
      <dgm:t>
        <a:bodyPr/>
        <a:lstStyle/>
        <a:p>
          <a:endParaRPr lang="en-US"/>
        </a:p>
      </dgm:t>
    </dgm:pt>
    <dgm:pt modelId="{78439FC6-E4F8-4D5F-A11A-507089282928}" type="sibTrans" cxnId="{9EADA551-8DD2-44D7-B678-3C0CC950C379}">
      <dgm:prSet/>
      <dgm:spPr/>
      <dgm:t>
        <a:bodyPr/>
        <a:lstStyle/>
        <a:p>
          <a:endParaRPr lang="en-US"/>
        </a:p>
      </dgm:t>
    </dgm:pt>
    <dgm:pt modelId="{358D3706-F697-43CF-9121-64393EA22B31}">
      <dgm:prSet/>
      <dgm:spPr/>
      <dgm:t>
        <a:bodyPr/>
        <a:lstStyle/>
        <a:p>
          <a:r>
            <a:rPr lang="en-US"/>
            <a:t>Lincoln is assassinated</a:t>
          </a:r>
        </a:p>
      </dgm:t>
    </dgm:pt>
    <dgm:pt modelId="{27B27A58-2D84-4A05-9DA1-22F7252AB083}" type="parTrans" cxnId="{95EE72F9-4490-4137-95ED-943082806E14}">
      <dgm:prSet/>
      <dgm:spPr/>
      <dgm:t>
        <a:bodyPr/>
        <a:lstStyle/>
        <a:p>
          <a:endParaRPr lang="en-US"/>
        </a:p>
      </dgm:t>
    </dgm:pt>
    <dgm:pt modelId="{7307D72F-C0F8-47EE-BA26-E22AA9F1DABB}" type="sibTrans" cxnId="{95EE72F9-4490-4137-95ED-943082806E14}">
      <dgm:prSet/>
      <dgm:spPr/>
      <dgm:t>
        <a:bodyPr/>
        <a:lstStyle/>
        <a:p>
          <a:endParaRPr lang="en-US"/>
        </a:p>
      </dgm:t>
    </dgm:pt>
    <dgm:pt modelId="{8192074D-4487-4670-84E0-622405D62E09}">
      <dgm:prSet/>
      <dgm:spPr/>
      <dgm:t>
        <a:bodyPr/>
        <a:lstStyle/>
        <a:p>
          <a:pPr>
            <a:defRPr b="1"/>
          </a:pPr>
          <a:r>
            <a:rPr lang="en-US"/>
            <a:t>1865</a:t>
          </a:r>
        </a:p>
      </dgm:t>
    </dgm:pt>
    <dgm:pt modelId="{6EF1A83F-52AF-4AA2-AD9F-6E3CD4B090A5}" type="parTrans" cxnId="{F3B1E1C9-B450-40F2-9607-C99C708C5C5C}">
      <dgm:prSet/>
      <dgm:spPr/>
      <dgm:t>
        <a:bodyPr/>
        <a:lstStyle/>
        <a:p>
          <a:endParaRPr lang="en-US"/>
        </a:p>
      </dgm:t>
    </dgm:pt>
    <dgm:pt modelId="{D2C1EF48-2DD6-4BE8-837C-D270684B7751}" type="sibTrans" cxnId="{F3B1E1C9-B450-40F2-9607-C99C708C5C5C}">
      <dgm:prSet/>
      <dgm:spPr/>
      <dgm:t>
        <a:bodyPr/>
        <a:lstStyle/>
        <a:p>
          <a:endParaRPr lang="en-US"/>
        </a:p>
      </dgm:t>
    </dgm:pt>
    <dgm:pt modelId="{765E7EDF-C63A-43D1-9172-B61878433A58}">
      <dgm:prSet/>
      <dgm:spPr/>
      <dgm:t>
        <a:bodyPr/>
        <a:lstStyle/>
        <a:p>
          <a:r>
            <a:rPr lang="en-US"/>
            <a:t>Andrew Johnson becomes president</a:t>
          </a:r>
        </a:p>
      </dgm:t>
    </dgm:pt>
    <dgm:pt modelId="{ED1A450F-D194-408B-83D8-0AC308C990E3}" type="parTrans" cxnId="{40C025AA-9548-403B-9424-26826812DDF7}">
      <dgm:prSet/>
      <dgm:spPr/>
      <dgm:t>
        <a:bodyPr/>
        <a:lstStyle/>
        <a:p>
          <a:endParaRPr lang="en-US"/>
        </a:p>
      </dgm:t>
    </dgm:pt>
    <dgm:pt modelId="{0FA20CB7-8B4F-4ABA-BFF5-37FF72767A20}" type="sibTrans" cxnId="{40C025AA-9548-403B-9424-26826812DDF7}">
      <dgm:prSet/>
      <dgm:spPr/>
      <dgm:t>
        <a:bodyPr/>
        <a:lstStyle/>
        <a:p>
          <a:endParaRPr lang="en-US"/>
        </a:p>
      </dgm:t>
    </dgm:pt>
    <dgm:pt modelId="{32FF5139-88C9-5042-B4CD-72643AEF85F0}" type="pres">
      <dgm:prSet presAssocID="{4753CCD4-D648-4CEA-8C21-099E85583BD4}" presName="root" presStyleCnt="0">
        <dgm:presLayoutVars>
          <dgm:chMax/>
          <dgm:chPref/>
          <dgm:animLvl val="lvl"/>
        </dgm:presLayoutVars>
      </dgm:prSet>
      <dgm:spPr/>
    </dgm:pt>
    <dgm:pt modelId="{7F3B2177-DBD7-DB45-98A3-134E1A6A3335}" type="pres">
      <dgm:prSet presAssocID="{4753CCD4-D648-4CEA-8C21-099E85583BD4}" presName="divider" presStyleLbl="fgAcc1" presStyleIdx="0" presStyleCnt="7"/>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06FC4879-C058-BB41-A704-657D36F1611D}" type="pres">
      <dgm:prSet presAssocID="{4753CCD4-D648-4CEA-8C21-099E85583BD4}" presName="nodes" presStyleCnt="0">
        <dgm:presLayoutVars>
          <dgm:chMax/>
          <dgm:chPref/>
          <dgm:animLvl val="lvl"/>
        </dgm:presLayoutVars>
      </dgm:prSet>
      <dgm:spPr/>
    </dgm:pt>
    <dgm:pt modelId="{E1B53289-8DD7-1F4D-A35C-23896FD3FCAD}" type="pres">
      <dgm:prSet presAssocID="{7A3BC60A-471B-41DC-8A02-A283A1E3A3CD}" presName="composite" presStyleCnt="0"/>
      <dgm:spPr/>
    </dgm:pt>
    <dgm:pt modelId="{92D9CC15-2A69-7F4D-B009-5035E37D7096}" type="pres">
      <dgm:prSet presAssocID="{7A3BC60A-471B-41DC-8A02-A283A1E3A3CD}" presName="ConnectorPoint" presStyleLbl="lnNode1" presStyleIdx="0" presStyleCnt="6"/>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51F3C8CD-058A-5546-A3AF-3E0AC7BE158C}" type="pres">
      <dgm:prSet presAssocID="{7A3BC60A-471B-41DC-8A02-A283A1E3A3CD}" presName="DropPinPlaceHolder" presStyleCnt="0"/>
      <dgm:spPr/>
    </dgm:pt>
    <dgm:pt modelId="{C88F35A7-DD2A-244A-84B0-9E5ADF09C3AB}" type="pres">
      <dgm:prSet presAssocID="{7A3BC60A-471B-41DC-8A02-A283A1E3A3CD}" presName="DropPin" presStyleLbl="alignNode1" presStyleIdx="0" presStyleCnt="6"/>
      <dgm:spPr/>
    </dgm:pt>
    <dgm:pt modelId="{5B37FB39-6436-7D4F-90BE-9CCA63424DCF}" type="pres">
      <dgm:prSet presAssocID="{7A3BC60A-471B-41DC-8A02-A283A1E3A3CD}" presName="Ellipse" presStyleLbl="fgAcc1" presStyleIdx="1" presStyleCnt="7"/>
      <dgm:spPr>
        <a:solidFill>
          <a:schemeClr val="lt1">
            <a:alpha val="90000"/>
            <a:hueOff val="0"/>
            <a:satOff val="0"/>
            <a:lumOff val="0"/>
            <a:alphaOff val="0"/>
          </a:schemeClr>
        </a:solidFill>
        <a:ln w="22225" cap="rnd" cmpd="sng" algn="ctr">
          <a:noFill/>
          <a:prstDash val="solid"/>
        </a:ln>
        <a:effectLst/>
      </dgm:spPr>
    </dgm:pt>
    <dgm:pt modelId="{7B21DA74-A990-4244-814F-1521B1833DD7}" type="pres">
      <dgm:prSet presAssocID="{7A3BC60A-471B-41DC-8A02-A283A1E3A3CD}" presName="L2TextContainer" presStyleLbl="revTx" presStyleIdx="0" presStyleCnt="12">
        <dgm:presLayoutVars>
          <dgm:bulletEnabled val="1"/>
        </dgm:presLayoutVars>
      </dgm:prSet>
      <dgm:spPr/>
    </dgm:pt>
    <dgm:pt modelId="{4C896A4C-EB57-1543-8114-137E427EF047}" type="pres">
      <dgm:prSet presAssocID="{7A3BC60A-471B-41DC-8A02-A283A1E3A3CD}" presName="L1TextContainer" presStyleLbl="revTx" presStyleIdx="1" presStyleCnt="12">
        <dgm:presLayoutVars>
          <dgm:chMax val="1"/>
          <dgm:chPref val="1"/>
          <dgm:bulletEnabled val="1"/>
        </dgm:presLayoutVars>
      </dgm:prSet>
      <dgm:spPr/>
    </dgm:pt>
    <dgm:pt modelId="{294A4490-BD3E-7049-863C-A7BAFBC0EFA0}" type="pres">
      <dgm:prSet presAssocID="{7A3BC60A-471B-41DC-8A02-A283A1E3A3CD}" presName="ConnectLine" presStyleLbl="sibTrans1D1" presStyleIdx="0" presStyleCnt="6"/>
      <dgm:spPr>
        <a:noFill/>
        <a:ln w="12700" cap="rnd" cmpd="sng" algn="ctr">
          <a:solidFill>
            <a:schemeClr val="accent2">
              <a:hueOff val="0"/>
              <a:satOff val="0"/>
              <a:lumOff val="0"/>
              <a:alphaOff val="0"/>
            </a:schemeClr>
          </a:solidFill>
          <a:prstDash val="dash"/>
        </a:ln>
        <a:effectLst/>
      </dgm:spPr>
    </dgm:pt>
    <dgm:pt modelId="{932463B7-5B3C-CA42-8A9B-03BEBCE4EAA2}" type="pres">
      <dgm:prSet presAssocID="{7A3BC60A-471B-41DC-8A02-A283A1E3A3CD}" presName="EmptyPlaceHolder" presStyleCnt="0"/>
      <dgm:spPr/>
    </dgm:pt>
    <dgm:pt modelId="{AB2B3EFB-6DBC-E440-845A-FB96245852C1}" type="pres">
      <dgm:prSet presAssocID="{6FDD6410-41DC-4FE9-8F93-971DA0527EF8}" presName="spaceBetweenRectangles" presStyleCnt="0"/>
      <dgm:spPr/>
    </dgm:pt>
    <dgm:pt modelId="{AE93D6D1-3951-8440-AEC6-A13BABD33252}" type="pres">
      <dgm:prSet presAssocID="{3ADE6615-EADF-45A2-B686-F0D50E49BA6C}" presName="composite" presStyleCnt="0"/>
      <dgm:spPr/>
    </dgm:pt>
    <dgm:pt modelId="{F6E10653-E1EA-1045-9B9F-8BADE25C02BF}" type="pres">
      <dgm:prSet presAssocID="{3ADE6615-EADF-45A2-B686-F0D50E49BA6C}" presName="ConnectorPoint" presStyleLbl="lnNode1" presStyleIdx="1" presStyleCnt="6"/>
      <dgm:spPr>
        <a:solidFill>
          <a:schemeClr val="accent2">
            <a:hueOff val="1858335"/>
            <a:satOff val="-9522"/>
            <a:lumOff val="-4824"/>
            <a:alphaOff val="0"/>
          </a:schemeClr>
        </a:solidFill>
        <a:ln w="6350" cap="rnd" cmpd="sng" algn="ctr">
          <a:solidFill>
            <a:schemeClr val="lt1">
              <a:hueOff val="0"/>
              <a:satOff val="0"/>
              <a:lumOff val="0"/>
              <a:alphaOff val="0"/>
            </a:schemeClr>
          </a:solidFill>
          <a:prstDash val="solid"/>
        </a:ln>
        <a:effectLst/>
      </dgm:spPr>
    </dgm:pt>
    <dgm:pt modelId="{496DB174-A091-AB44-82C7-551BA3D1B8A2}" type="pres">
      <dgm:prSet presAssocID="{3ADE6615-EADF-45A2-B686-F0D50E49BA6C}" presName="DropPinPlaceHolder" presStyleCnt="0"/>
      <dgm:spPr/>
    </dgm:pt>
    <dgm:pt modelId="{CF199B20-D368-C040-B04D-D289E752A39C}" type="pres">
      <dgm:prSet presAssocID="{3ADE6615-EADF-45A2-B686-F0D50E49BA6C}" presName="DropPin" presStyleLbl="alignNode1" presStyleIdx="1" presStyleCnt="6"/>
      <dgm:spPr/>
    </dgm:pt>
    <dgm:pt modelId="{94400CF4-88B5-AE43-AAAE-307C84747E6D}" type="pres">
      <dgm:prSet presAssocID="{3ADE6615-EADF-45A2-B686-F0D50E49BA6C}" presName="Ellipse" presStyleLbl="fgAcc1" presStyleIdx="2" presStyleCnt="7"/>
      <dgm:spPr>
        <a:solidFill>
          <a:schemeClr val="lt1">
            <a:alpha val="90000"/>
            <a:hueOff val="0"/>
            <a:satOff val="0"/>
            <a:lumOff val="0"/>
            <a:alphaOff val="0"/>
          </a:schemeClr>
        </a:solidFill>
        <a:ln w="22225" cap="rnd" cmpd="sng" algn="ctr">
          <a:noFill/>
          <a:prstDash val="solid"/>
        </a:ln>
        <a:effectLst/>
      </dgm:spPr>
    </dgm:pt>
    <dgm:pt modelId="{22F74919-265F-A04F-A2A0-F3E99A8F8C65}" type="pres">
      <dgm:prSet presAssocID="{3ADE6615-EADF-45A2-B686-F0D50E49BA6C}" presName="L2TextContainer" presStyleLbl="revTx" presStyleIdx="2" presStyleCnt="12">
        <dgm:presLayoutVars>
          <dgm:bulletEnabled val="1"/>
        </dgm:presLayoutVars>
      </dgm:prSet>
      <dgm:spPr/>
    </dgm:pt>
    <dgm:pt modelId="{90EC59DF-650B-7F48-BF4D-1117D90CA4AF}" type="pres">
      <dgm:prSet presAssocID="{3ADE6615-EADF-45A2-B686-F0D50E49BA6C}" presName="L1TextContainer" presStyleLbl="revTx" presStyleIdx="3" presStyleCnt="12">
        <dgm:presLayoutVars>
          <dgm:chMax val="1"/>
          <dgm:chPref val="1"/>
          <dgm:bulletEnabled val="1"/>
        </dgm:presLayoutVars>
      </dgm:prSet>
      <dgm:spPr/>
    </dgm:pt>
    <dgm:pt modelId="{03F12601-371C-C941-A0F1-6A747C672953}" type="pres">
      <dgm:prSet presAssocID="{3ADE6615-EADF-45A2-B686-F0D50E49BA6C}" presName="ConnectLine" presStyleLbl="sibTrans1D1" presStyleIdx="1" presStyleCnt="6"/>
      <dgm:spPr>
        <a:noFill/>
        <a:ln w="12700" cap="rnd" cmpd="sng" algn="ctr">
          <a:solidFill>
            <a:schemeClr val="accent2">
              <a:hueOff val="1858335"/>
              <a:satOff val="-9522"/>
              <a:lumOff val="-4824"/>
              <a:alphaOff val="0"/>
            </a:schemeClr>
          </a:solidFill>
          <a:prstDash val="dash"/>
        </a:ln>
        <a:effectLst/>
      </dgm:spPr>
    </dgm:pt>
    <dgm:pt modelId="{2FEFCDD8-CD64-A040-B3BD-463D1DB2AFE0}" type="pres">
      <dgm:prSet presAssocID="{3ADE6615-EADF-45A2-B686-F0D50E49BA6C}" presName="EmptyPlaceHolder" presStyleCnt="0"/>
      <dgm:spPr/>
    </dgm:pt>
    <dgm:pt modelId="{AB86E94C-0249-3C42-A351-DB31259D8F17}" type="pres">
      <dgm:prSet presAssocID="{081789C9-9940-469E-93AF-977EB385F8E6}" presName="spaceBetweenRectangles" presStyleCnt="0"/>
      <dgm:spPr/>
    </dgm:pt>
    <dgm:pt modelId="{51D746C5-8927-BD44-A3E7-2E5939EE07BF}" type="pres">
      <dgm:prSet presAssocID="{D2BF863E-111C-4203-B938-AAA643CCDFFB}" presName="composite" presStyleCnt="0"/>
      <dgm:spPr/>
    </dgm:pt>
    <dgm:pt modelId="{9E6D175A-9560-564A-8556-F13759B9E96A}" type="pres">
      <dgm:prSet presAssocID="{D2BF863E-111C-4203-B938-AAA643CCDFFB}" presName="ConnectorPoint" presStyleLbl="lnNode1" presStyleIdx="2" presStyleCnt="6"/>
      <dgm:spPr>
        <a:solidFill>
          <a:schemeClr val="accent2">
            <a:hueOff val="3716670"/>
            <a:satOff val="-19045"/>
            <a:lumOff val="-9647"/>
            <a:alphaOff val="0"/>
          </a:schemeClr>
        </a:solidFill>
        <a:ln w="6350" cap="rnd" cmpd="sng" algn="ctr">
          <a:solidFill>
            <a:schemeClr val="lt1">
              <a:hueOff val="0"/>
              <a:satOff val="0"/>
              <a:lumOff val="0"/>
              <a:alphaOff val="0"/>
            </a:schemeClr>
          </a:solidFill>
          <a:prstDash val="solid"/>
        </a:ln>
        <a:effectLst/>
      </dgm:spPr>
    </dgm:pt>
    <dgm:pt modelId="{ED440444-348E-FC45-B461-4E547E4CCA46}" type="pres">
      <dgm:prSet presAssocID="{D2BF863E-111C-4203-B938-AAA643CCDFFB}" presName="DropPinPlaceHolder" presStyleCnt="0"/>
      <dgm:spPr/>
    </dgm:pt>
    <dgm:pt modelId="{835FD4BD-730E-7148-84F3-0DC3EA6FF72F}" type="pres">
      <dgm:prSet presAssocID="{D2BF863E-111C-4203-B938-AAA643CCDFFB}" presName="DropPin" presStyleLbl="alignNode1" presStyleIdx="2" presStyleCnt="6"/>
      <dgm:spPr/>
    </dgm:pt>
    <dgm:pt modelId="{5A5851CA-B849-6B4F-911F-CB0B7D220C48}" type="pres">
      <dgm:prSet presAssocID="{D2BF863E-111C-4203-B938-AAA643CCDFFB}" presName="Ellipse" presStyleLbl="fgAcc1" presStyleIdx="3" presStyleCnt="7"/>
      <dgm:spPr>
        <a:solidFill>
          <a:schemeClr val="lt1">
            <a:alpha val="90000"/>
            <a:hueOff val="0"/>
            <a:satOff val="0"/>
            <a:lumOff val="0"/>
            <a:alphaOff val="0"/>
          </a:schemeClr>
        </a:solidFill>
        <a:ln w="22225" cap="rnd" cmpd="sng" algn="ctr">
          <a:noFill/>
          <a:prstDash val="solid"/>
        </a:ln>
        <a:effectLst/>
      </dgm:spPr>
    </dgm:pt>
    <dgm:pt modelId="{0538E2E6-2A72-BC46-B551-A019D536B3A0}" type="pres">
      <dgm:prSet presAssocID="{D2BF863E-111C-4203-B938-AAA643CCDFFB}" presName="L2TextContainer" presStyleLbl="revTx" presStyleIdx="4" presStyleCnt="12">
        <dgm:presLayoutVars>
          <dgm:bulletEnabled val="1"/>
        </dgm:presLayoutVars>
      </dgm:prSet>
      <dgm:spPr/>
    </dgm:pt>
    <dgm:pt modelId="{845D9D23-1F21-3A45-9C4C-2A28D38EDAA9}" type="pres">
      <dgm:prSet presAssocID="{D2BF863E-111C-4203-B938-AAA643CCDFFB}" presName="L1TextContainer" presStyleLbl="revTx" presStyleIdx="5" presStyleCnt="12">
        <dgm:presLayoutVars>
          <dgm:chMax val="1"/>
          <dgm:chPref val="1"/>
          <dgm:bulletEnabled val="1"/>
        </dgm:presLayoutVars>
      </dgm:prSet>
      <dgm:spPr/>
    </dgm:pt>
    <dgm:pt modelId="{6186A575-FF09-2247-B4F5-B6C994E2F8E1}" type="pres">
      <dgm:prSet presAssocID="{D2BF863E-111C-4203-B938-AAA643CCDFFB}" presName="ConnectLine" presStyleLbl="sibTrans1D1" presStyleIdx="2" presStyleCnt="6"/>
      <dgm:spPr>
        <a:noFill/>
        <a:ln w="12700" cap="rnd" cmpd="sng" algn="ctr">
          <a:solidFill>
            <a:schemeClr val="accent2">
              <a:hueOff val="3716670"/>
              <a:satOff val="-19045"/>
              <a:lumOff val="-9647"/>
              <a:alphaOff val="0"/>
            </a:schemeClr>
          </a:solidFill>
          <a:prstDash val="dash"/>
        </a:ln>
        <a:effectLst/>
      </dgm:spPr>
    </dgm:pt>
    <dgm:pt modelId="{B463615A-61DC-0D4F-806F-59E8B877AB4C}" type="pres">
      <dgm:prSet presAssocID="{D2BF863E-111C-4203-B938-AAA643CCDFFB}" presName="EmptyPlaceHolder" presStyleCnt="0"/>
      <dgm:spPr/>
    </dgm:pt>
    <dgm:pt modelId="{E6EABFF9-F4AF-CE42-9460-FD7A1A2416B6}" type="pres">
      <dgm:prSet presAssocID="{5FD5FD38-358F-4BDA-A6F6-774688CBF184}" presName="spaceBetweenRectangles" presStyleCnt="0"/>
      <dgm:spPr/>
    </dgm:pt>
    <dgm:pt modelId="{5F6288DD-ED11-2D47-A3E6-31454D110B54}" type="pres">
      <dgm:prSet presAssocID="{5ECD5A5D-0117-41D4-A9FA-9E01451CF087}" presName="composite" presStyleCnt="0"/>
      <dgm:spPr/>
    </dgm:pt>
    <dgm:pt modelId="{F9C52792-0B13-BD47-BEAE-C98BABFD79F6}" type="pres">
      <dgm:prSet presAssocID="{5ECD5A5D-0117-41D4-A9FA-9E01451CF087}" presName="ConnectorPoint" presStyleLbl="lnNode1" presStyleIdx="3" presStyleCnt="6"/>
      <dgm:spPr>
        <a:solidFill>
          <a:schemeClr val="accent2">
            <a:hueOff val="5575005"/>
            <a:satOff val="-28567"/>
            <a:lumOff val="-14471"/>
            <a:alphaOff val="0"/>
          </a:schemeClr>
        </a:solidFill>
        <a:ln w="6350" cap="rnd" cmpd="sng" algn="ctr">
          <a:solidFill>
            <a:schemeClr val="lt1">
              <a:hueOff val="0"/>
              <a:satOff val="0"/>
              <a:lumOff val="0"/>
              <a:alphaOff val="0"/>
            </a:schemeClr>
          </a:solidFill>
          <a:prstDash val="solid"/>
        </a:ln>
        <a:effectLst/>
      </dgm:spPr>
    </dgm:pt>
    <dgm:pt modelId="{98FB0AFF-6C84-794A-A7F9-7DCB9105C7CD}" type="pres">
      <dgm:prSet presAssocID="{5ECD5A5D-0117-41D4-A9FA-9E01451CF087}" presName="DropPinPlaceHolder" presStyleCnt="0"/>
      <dgm:spPr/>
    </dgm:pt>
    <dgm:pt modelId="{54974C42-A0B7-8445-BBE2-C6360CE6EB94}" type="pres">
      <dgm:prSet presAssocID="{5ECD5A5D-0117-41D4-A9FA-9E01451CF087}" presName="DropPin" presStyleLbl="alignNode1" presStyleIdx="3" presStyleCnt="6"/>
      <dgm:spPr/>
    </dgm:pt>
    <dgm:pt modelId="{1F3F3793-BDBE-5D49-9514-BD3C354FCB14}" type="pres">
      <dgm:prSet presAssocID="{5ECD5A5D-0117-41D4-A9FA-9E01451CF087}" presName="Ellipse" presStyleLbl="fgAcc1" presStyleIdx="4" presStyleCnt="7"/>
      <dgm:spPr>
        <a:solidFill>
          <a:schemeClr val="lt1">
            <a:alpha val="90000"/>
            <a:hueOff val="0"/>
            <a:satOff val="0"/>
            <a:lumOff val="0"/>
            <a:alphaOff val="0"/>
          </a:schemeClr>
        </a:solidFill>
        <a:ln w="22225" cap="rnd" cmpd="sng" algn="ctr">
          <a:noFill/>
          <a:prstDash val="solid"/>
        </a:ln>
        <a:effectLst/>
      </dgm:spPr>
    </dgm:pt>
    <dgm:pt modelId="{EAFE321B-736D-4F41-B51B-197CA4A33835}" type="pres">
      <dgm:prSet presAssocID="{5ECD5A5D-0117-41D4-A9FA-9E01451CF087}" presName="L2TextContainer" presStyleLbl="revTx" presStyleIdx="6" presStyleCnt="12">
        <dgm:presLayoutVars>
          <dgm:bulletEnabled val="1"/>
        </dgm:presLayoutVars>
      </dgm:prSet>
      <dgm:spPr/>
    </dgm:pt>
    <dgm:pt modelId="{D8A2F615-7F3A-2744-BE93-B8C6D62238D6}" type="pres">
      <dgm:prSet presAssocID="{5ECD5A5D-0117-41D4-A9FA-9E01451CF087}" presName="L1TextContainer" presStyleLbl="revTx" presStyleIdx="7" presStyleCnt="12">
        <dgm:presLayoutVars>
          <dgm:chMax val="1"/>
          <dgm:chPref val="1"/>
          <dgm:bulletEnabled val="1"/>
        </dgm:presLayoutVars>
      </dgm:prSet>
      <dgm:spPr/>
    </dgm:pt>
    <dgm:pt modelId="{BF5B179B-EE30-2F44-B979-395388B694C2}" type="pres">
      <dgm:prSet presAssocID="{5ECD5A5D-0117-41D4-A9FA-9E01451CF087}" presName="ConnectLine" presStyleLbl="sibTrans1D1" presStyleIdx="3" presStyleCnt="6"/>
      <dgm:spPr>
        <a:noFill/>
        <a:ln w="12700" cap="rnd" cmpd="sng" algn="ctr">
          <a:solidFill>
            <a:schemeClr val="accent2">
              <a:hueOff val="5575005"/>
              <a:satOff val="-28567"/>
              <a:lumOff val="-14471"/>
              <a:alphaOff val="0"/>
            </a:schemeClr>
          </a:solidFill>
          <a:prstDash val="dash"/>
        </a:ln>
        <a:effectLst/>
      </dgm:spPr>
    </dgm:pt>
    <dgm:pt modelId="{293FE778-6D89-1747-BB20-AAE6BA73752F}" type="pres">
      <dgm:prSet presAssocID="{5ECD5A5D-0117-41D4-A9FA-9E01451CF087}" presName="EmptyPlaceHolder" presStyleCnt="0"/>
      <dgm:spPr/>
    </dgm:pt>
    <dgm:pt modelId="{64A8D26F-509F-0F44-AD6A-ACF2CE99A04D}" type="pres">
      <dgm:prSet presAssocID="{781EC3A3-6FE4-4DC3-A797-88A413EE2D45}" presName="spaceBetweenRectangles" presStyleCnt="0"/>
      <dgm:spPr/>
    </dgm:pt>
    <dgm:pt modelId="{E5894615-4E64-DB4B-8A3B-43CDCC403B98}" type="pres">
      <dgm:prSet presAssocID="{3968CF2E-4CFE-4BD0-B60F-871795A3FFD7}" presName="composite" presStyleCnt="0"/>
      <dgm:spPr/>
    </dgm:pt>
    <dgm:pt modelId="{E5294731-E4F5-384B-8A17-72495E9025EB}" type="pres">
      <dgm:prSet presAssocID="{3968CF2E-4CFE-4BD0-B60F-871795A3FFD7}" presName="ConnectorPoint" presStyleLbl="lnNode1" presStyleIdx="4" presStyleCnt="6"/>
      <dgm:spPr>
        <a:solidFill>
          <a:schemeClr val="accent2">
            <a:hueOff val="7433340"/>
            <a:satOff val="-38090"/>
            <a:lumOff val="-19294"/>
            <a:alphaOff val="0"/>
          </a:schemeClr>
        </a:solidFill>
        <a:ln w="6350" cap="rnd" cmpd="sng" algn="ctr">
          <a:solidFill>
            <a:schemeClr val="lt1">
              <a:hueOff val="0"/>
              <a:satOff val="0"/>
              <a:lumOff val="0"/>
              <a:alphaOff val="0"/>
            </a:schemeClr>
          </a:solidFill>
          <a:prstDash val="solid"/>
        </a:ln>
        <a:effectLst/>
      </dgm:spPr>
    </dgm:pt>
    <dgm:pt modelId="{B4C6B8C4-B774-EC49-BE6D-C5804FCC3991}" type="pres">
      <dgm:prSet presAssocID="{3968CF2E-4CFE-4BD0-B60F-871795A3FFD7}" presName="DropPinPlaceHolder" presStyleCnt="0"/>
      <dgm:spPr/>
    </dgm:pt>
    <dgm:pt modelId="{2B0CFE3C-3468-4B47-A956-9241A1B857A7}" type="pres">
      <dgm:prSet presAssocID="{3968CF2E-4CFE-4BD0-B60F-871795A3FFD7}" presName="DropPin" presStyleLbl="alignNode1" presStyleIdx="4" presStyleCnt="6"/>
      <dgm:spPr/>
    </dgm:pt>
    <dgm:pt modelId="{B09D8D50-1AAE-AE4F-8C00-394F416E8E31}" type="pres">
      <dgm:prSet presAssocID="{3968CF2E-4CFE-4BD0-B60F-871795A3FFD7}" presName="Ellipse" presStyleLbl="fgAcc1" presStyleIdx="5" presStyleCnt="7"/>
      <dgm:spPr>
        <a:solidFill>
          <a:schemeClr val="lt1">
            <a:alpha val="90000"/>
            <a:hueOff val="0"/>
            <a:satOff val="0"/>
            <a:lumOff val="0"/>
            <a:alphaOff val="0"/>
          </a:schemeClr>
        </a:solidFill>
        <a:ln w="22225" cap="rnd" cmpd="sng" algn="ctr">
          <a:noFill/>
          <a:prstDash val="solid"/>
        </a:ln>
        <a:effectLst/>
      </dgm:spPr>
    </dgm:pt>
    <dgm:pt modelId="{5F532C6E-4124-4E46-A43B-85FAD38D39B5}" type="pres">
      <dgm:prSet presAssocID="{3968CF2E-4CFE-4BD0-B60F-871795A3FFD7}" presName="L2TextContainer" presStyleLbl="revTx" presStyleIdx="8" presStyleCnt="12">
        <dgm:presLayoutVars>
          <dgm:bulletEnabled val="1"/>
        </dgm:presLayoutVars>
      </dgm:prSet>
      <dgm:spPr/>
    </dgm:pt>
    <dgm:pt modelId="{678EB72A-5DAA-9E43-89E0-9C50B45E4915}" type="pres">
      <dgm:prSet presAssocID="{3968CF2E-4CFE-4BD0-B60F-871795A3FFD7}" presName="L1TextContainer" presStyleLbl="revTx" presStyleIdx="9" presStyleCnt="12">
        <dgm:presLayoutVars>
          <dgm:chMax val="1"/>
          <dgm:chPref val="1"/>
          <dgm:bulletEnabled val="1"/>
        </dgm:presLayoutVars>
      </dgm:prSet>
      <dgm:spPr/>
    </dgm:pt>
    <dgm:pt modelId="{D0BD4C47-05E3-994B-995B-FA7410FC5F76}" type="pres">
      <dgm:prSet presAssocID="{3968CF2E-4CFE-4BD0-B60F-871795A3FFD7}" presName="ConnectLine" presStyleLbl="sibTrans1D1" presStyleIdx="4" presStyleCnt="6"/>
      <dgm:spPr>
        <a:noFill/>
        <a:ln w="12700" cap="rnd" cmpd="sng" algn="ctr">
          <a:solidFill>
            <a:schemeClr val="accent2">
              <a:hueOff val="7433340"/>
              <a:satOff val="-38090"/>
              <a:lumOff val="-19294"/>
              <a:alphaOff val="0"/>
            </a:schemeClr>
          </a:solidFill>
          <a:prstDash val="dash"/>
        </a:ln>
        <a:effectLst/>
      </dgm:spPr>
    </dgm:pt>
    <dgm:pt modelId="{DFDEDBE5-D891-1C4D-812C-E62C8434E662}" type="pres">
      <dgm:prSet presAssocID="{3968CF2E-4CFE-4BD0-B60F-871795A3FFD7}" presName="EmptyPlaceHolder" presStyleCnt="0"/>
      <dgm:spPr/>
    </dgm:pt>
    <dgm:pt modelId="{8C9BC403-0D7B-1F47-9A56-E9AEE7B6ECC7}" type="pres">
      <dgm:prSet presAssocID="{78439FC6-E4F8-4D5F-A11A-507089282928}" presName="spaceBetweenRectangles" presStyleCnt="0"/>
      <dgm:spPr/>
    </dgm:pt>
    <dgm:pt modelId="{E0503274-BC5C-2247-8275-CEFD7E9A4F56}" type="pres">
      <dgm:prSet presAssocID="{8192074D-4487-4670-84E0-622405D62E09}" presName="composite" presStyleCnt="0"/>
      <dgm:spPr/>
    </dgm:pt>
    <dgm:pt modelId="{4A632A6D-FF59-A941-8419-DA568E8F2324}" type="pres">
      <dgm:prSet presAssocID="{8192074D-4487-4670-84E0-622405D62E09}" presName="ConnectorPoint" presStyleLbl="lnNode1" presStyleIdx="5" presStyleCnt="6"/>
      <dgm:spPr>
        <a:solidFill>
          <a:schemeClr val="accent2">
            <a:hueOff val="9291674"/>
            <a:satOff val="-47612"/>
            <a:lumOff val="-24118"/>
            <a:alphaOff val="0"/>
          </a:schemeClr>
        </a:solidFill>
        <a:ln w="6350" cap="rnd" cmpd="sng" algn="ctr">
          <a:solidFill>
            <a:schemeClr val="lt1">
              <a:hueOff val="0"/>
              <a:satOff val="0"/>
              <a:lumOff val="0"/>
              <a:alphaOff val="0"/>
            </a:schemeClr>
          </a:solidFill>
          <a:prstDash val="solid"/>
        </a:ln>
        <a:effectLst/>
      </dgm:spPr>
    </dgm:pt>
    <dgm:pt modelId="{513F45BB-A021-4D4B-BBBB-010C965EB8B8}" type="pres">
      <dgm:prSet presAssocID="{8192074D-4487-4670-84E0-622405D62E09}" presName="DropPinPlaceHolder" presStyleCnt="0"/>
      <dgm:spPr/>
    </dgm:pt>
    <dgm:pt modelId="{E96B943D-99E7-DC4B-8D0D-DC6C5DCE3D4E}" type="pres">
      <dgm:prSet presAssocID="{8192074D-4487-4670-84E0-622405D62E09}" presName="DropPin" presStyleLbl="alignNode1" presStyleIdx="5" presStyleCnt="6"/>
      <dgm:spPr/>
    </dgm:pt>
    <dgm:pt modelId="{EA6D506C-C7BD-9042-A9C2-3CE01EA05926}" type="pres">
      <dgm:prSet presAssocID="{8192074D-4487-4670-84E0-622405D62E09}" presName="Ellipse" presStyleLbl="fgAcc1" presStyleIdx="6" presStyleCnt="7"/>
      <dgm:spPr>
        <a:solidFill>
          <a:schemeClr val="lt1">
            <a:alpha val="90000"/>
            <a:hueOff val="0"/>
            <a:satOff val="0"/>
            <a:lumOff val="0"/>
            <a:alphaOff val="0"/>
          </a:schemeClr>
        </a:solidFill>
        <a:ln w="22225" cap="rnd" cmpd="sng" algn="ctr">
          <a:noFill/>
          <a:prstDash val="solid"/>
        </a:ln>
        <a:effectLst/>
      </dgm:spPr>
    </dgm:pt>
    <dgm:pt modelId="{86548D71-B933-0441-8AB8-56C1B184C12C}" type="pres">
      <dgm:prSet presAssocID="{8192074D-4487-4670-84E0-622405D62E09}" presName="L2TextContainer" presStyleLbl="revTx" presStyleIdx="10" presStyleCnt="12">
        <dgm:presLayoutVars>
          <dgm:bulletEnabled val="1"/>
        </dgm:presLayoutVars>
      </dgm:prSet>
      <dgm:spPr/>
    </dgm:pt>
    <dgm:pt modelId="{0CCACC4B-BDC0-1F46-AA1B-BD85DC98B7CA}" type="pres">
      <dgm:prSet presAssocID="{8192074D-4487-4670-84E0-622405D62E09}" presName="L1TextContainer" presStyleLbl="revTx" presStyleIdx="11" presStyleCnt="12">
        <dgm:presLayoutVars>
          <dgm:chMax val="1"/>
          <dgm:chPref val="1"/>
          <dgm:bulletEnabled val="1"/>
        </dgm:presLayoutVars>
      </dgm:prSet>
      <dgm:spPr/>
    </dgm:pt>
    <dgm:pt modelId="{36237804-44CC-314E-894E-C8D3CEE7FF93}" type="pres">
      <dgm:prSet presAssocID="{8192074D-4487-4670-84E0-622405D62E09}" presName="ConnectLine" presStyleLbl="sibTrans1D1" presStyleIdx="5" presStyleCnt="6"/>
      <dgm:spPr>
        <a:noFill/>
        <a:ln w="12700" cap="rnd" cmpd="sng" algn="ctr">
          <a:solidFill>
            <a:schemeClr val="accent2">
              <a:hueOff val="9291674"/>
              <a:satOff val="-47612"/>
              <a:lumOff val="-24118"/>
              <a:alphaOff val="0"/>
            </a:schemeClr>
          </a:solidFill>
          <a:prstDash val="dash"/>
        </a:ln>
        <a:effectLst/>
      </dgm:spPr>
    </dgm:pt>
    <dgm:pt modelId="{E54E9CA0-655F-E44D-9141-89371A2DA489}" type="pres">
      <dgm:prSet presAssocID="{8192074D-4487-4670-84E0-622405D62E09}" presName="EmptyPlaceHolder" presStyleCnt="0"/>
      <dgm:spPr/>
    </dgm:pt>
  </dgm:ptLst>
  <dgm:cxnLst>
    <dgm:cxn modelId="{F1850600-44EB-804C-88AD-224FC4403183}" type="presOf" srcId="{4753CCD4-D648-4CEA-8C21-099E85583BD4}" destId="{32FF5139-88C9-5042-B4CD-72643AEF85F0}" srcOrd="0" destOrd="0" presId="urn:microsoft.com/office/officeart/2017/3/layout/DropPinTimeline"/>
    <dgm:cxn modelId="{6894360F-6AF1-4086-A6BC-1E4EB2845F8D}" srcId="{3ADE6615-EADF-45A2-B686-F0D50E49BA6C}" destId="{99CB103A-8BCF-406D-B88B-043ED602FFC9}" srcOrd="0" destOrd="0" parTransId="{BE8A17D5-C4CE-4BE0-8C9A-409127E889BD}" sibTransId="{0B9199F3-24D2-4141-AFC1-A3F87FB9DDBE}"/>
    <dgm:cxn modelId="{90714B14-B012-554D-9E72-7B24FD88354B}" type="presOf" srcId="{8192074D-4487-4670-84E0-622405D62E09}" destId="{0CCACC4B-BDC0-1F46-AA1B-BD85DC98B7CA}" srcOrd="0" destOrd="0" presId="urn:microsoft.com/office/officeart/2017/3/layout/DropPinTimeline"/>
    <dgm:cxn modelId="{D49FEF1F-FDE0-42CD-9FFC-32E080031FD0}" srcId="{5ECD5A5D-0117-41D4-A9FA-9E01451CF087}" destId="{E6D3B7FD-F3C1-4332-AFFE-AEDD35875CE6}" srcOrd="0" destOrd="0" parTransId="{8768A095-E1D2-4635-BD6A-9EFD85BFDCB0}" sibTransId="{4942D797-BE09-4220-9CCD-CE8CB4BAB106}"/>
    <dgm:cxn modelId="{3AB7BB21-F83B-D34B-B53A-C7CCF71001D7}" type="presOf" srcId="{99CB103A-8BCF-406D-B88B-043ED602FFC9}" destId="{22F74919-265F-A04F-A2A0-F3E99A8F8C65}" srcOrd="0" destOrd="0" presId="urn:microsoft.com/office/officeart/2017/3/layout/DropPinTimeline"/>
    <dgm:cxn modelId="{68A66B39-1462-034F-8DF4-6CA00907CE23}" type="presOf" srcId="{D2BF863E-111C-4203-B938-AAA643CCDFFB}" destId="{845D9D23-1F21-3A45-9C4C-2A28D38EDAA9}" srcOrd="0" destOrd="0" presId="urn:microsoft.com/office/officeart/2017/3/layout/DropPinTimeline"/>
    <dgm:cxn modelId="{F8974446-CEAE-F04A-B763-9F5C39751F94}" type="presOf" srcId="{765E7EDF-C63A-43D1-9172-B61878433A58}" destId="{86548D71-B933-0441-8AB8-56C1B184C12C}" srcOrd="0" destOrd="0" presId="urn:microsoft.com/office/officeart/2017/3/layout/DropPinTimeline"/>
    <dgm:cxn modelId="{73E22C49-1E0A-429B-A8C8-A0B8225486EB}" srcId="{4753CCD4-D648-4CEA-8C21-099E85583BD4}" destId="{D2BF863E-111C-4203-B938-AAA643CCDFFB}" srcOrd="2" destOrd="0" parTransId="{46BA0373-0FA5-4F37-9650-EE537E6FB7EC}" sibTransId="{5FD5FD38-358F-4BDA-A6F6-774688CBF184}"/>
    <dgm:cxn modelId="{9EADA551-8DD2-44D7-B678-3C0CC950C379}" srcId="{4753CCD4-D648-4CEA-8C21-099E85583BD4}" destId="{3968CF2E-4CFE-4BD0-B60F-871795A3FFD7}" srcOrd="4" destOrd="0" parTransId="{9491B2D8-0318-4AC9-A5E3-AE2579723181}" sibTransId="{78439FC6-E4F8-4D5F-A11A-507089282928}"/>
    <dgm:cxn modelId="{F35B9261-6A1B-1145-958B-38DD912DD39A}" type="presOf" srcId="{E6D3B7FD-F3C1-4332-AFFE-AEDD35875CE6}" destId="{EAFE321B-736D-4F41-B51B-197CA4A33835}" srcOrd="0" destOrd="0" presId="urn:microsoft.com/office/officeart/2017/3/layout/DropPinTimeline"/>
    <dgm:cxn modelId="{75934A83-7AAB-5B40-9BF4-0918F074FF84}" type="presOf" srcId="{3ADE6615-EADF-45A2-B686-F0D50E49BA6C}" destId="{90EC59DF-650B-7F48-BF4D-1117D90CA4AF}" srcOrd="0" destOrd="0" presId="urn:microsoft.com/office/officeart/2017/3/layout/DropPinTimeline"/>
    <dgm:cxn modelId="{3C589299-1BEA-458C-93DD-35554FE0460B}" srcId="{4753CCD4-D648-4CEA-8C21-099E85583BD4}" destId="{5ECD5A5D-0117-41D4-A9FA-9E01451CF087}" srcOrd="3" destOrd="0" parTransId="{94429BEA-1F73-476E-8321-4AFA1281FFC3}" sibTransId="{781EC3A3-6FE4-4DC3-A797-88A413EE2D45}"/>
    <dgm:cxn modelId="{94B679A0-15CE-9942-848A-7DBB77CC483C}" type="presOf" srcId="{D10F025B-4F95-406C-B216-FEF87990463E}" destId="{7B21DA74-A990-4244-814F-1521B1833DD7}" srcOrd="0" destOrd="0" presId="urn:microsoft.com/office/officeart/2017/3/layout/DropPinTimeline"/>
    <dgm:cxn modelId="{40C025AA-9548-403B-9424-26826812DDF7}" srcId="{8192074D-4487-4670-84E0-622405D62E09}" destId="{765E7EDF-C63A-43D1-9172-B61878433A58}" srcOrd="0" destOrd="0" parTransId="{ED1A450F-D194-408B-83D8-0AC308C990E3}" sibTransId="{0FA20CB7-8B4F-4ABA-BFF5-37FF72767A20}"/>
    <dgm:cxn modelId="{9E002CAD-02E7-5548-B1C3-9B9CA6CE2387}" type="presOf" srcId="{3968CF2E-4CFE-4BD0-B60F-871795A3FFD7}" destId="{678EB72A-5DAA-9E43-89E0-9C50B45E4915}" srcOrd="0" destOrd="0" presId="urn:microsoft.com/office/officeart/2017/3/layout/DropPinTimeline"/>
    <dgm:cxn modelId="{AD9720BA-75C5-49B5-87A1-EB9C2910ADA9}" srcId="{4753CCD4-D648-4CEA-8C21-099E85583BD4}" destId="{7A3BC60A-471B-41DC-8A02-A283A1E3A3CD}" srcOrd="0" destOrd="0" parTransId="{9808F7AF-7060-4D0C-885B-228908DCAB41}" sibTransId="{6FDD6410-41DC-4FE9-8F93-971DA0527EF8}"/>
    <dgm:cxn modelId="{A660AFBE-7B29-4663-AE41-859968A95C6B}" srcId="{D2BF863E-111C-4203-B938-AAA643CCDFFB}" destId="{CB9582C4-ADBB-47A1-9976-2E5816E78B2F}" srcOrd="0" destOrd="0" parTransId="{A65E4A4A-7B2D-4A0E-BEC5-CB1177942E25}" sibTransId="{F5588E7A-07C8-46E1-BD71-576DB2E842F8}"/>
    <dgm:cxn modelId="{ACBDFABF-312A-42E6-BF60-EB3B12AB59E9}" srcId="{4753CCD4-D648-4CEA-8C21-099E85583BD4}" destId="{3ADE6615-EADF-45A2-B686-F0D50E49BA6C}" srcOrd="1" destOrd="0" parTransId="{573FFA75-4F54-402B-B344-074874FF596D}" sibTransId="{081789C9-9940-469E-93AF-977EB385F8E6}"/>
    <dgm:cxn modelId="{26E17BC4-BAD5-4F30-AFA0-118B4E4B24C8}" srcId="{7A3BC60A-471B-41DC-8A02-A283A1E3A3CD}" destId="{D10F025B-4F95-406C-B216-FEF87990463E}" srcOrd="0" destOrd="0" parTransId="{1BBE3B9A-B91F-4390-927C-00540EE11053}" sibTransId="{E03696FC-C12C-4A44-8BA8-3D8A0FF4913A}"/>
    <dgm:cxn modelId="{F3B1E1C9-B450-40F2-9607-C99C708C5C5C}" srcId="{4753CCD4-D648-4CEA-8C21-099E85583BD4}" destId="{8192074D-4487-4670-84E0-622405D62E09}" srcOrd="5" destOrd="0" parTransId="{6EF1A83F-52AF-4AA2-AD9F-6E3CD4B090A5}" sibTransId="{D2C1EF48-2DD6-4BE8-837C-D270684B7751}"/>
    <dgm:cxn modelId="{E102ECDE-886B-2547-842F-6C652031F264}" type="presOf" srcId="{7A3BC60A-471B-41DC-8A02-A283A1E3A3CD}" destId="{4C896A4C-EB57-1543-8114-137E427EF047}" srcOrd="0" destOrd="0" presId="urn:microsoft.com/office/officeart/2017/3/layout/DropPinTimeline"/>
    <dgm:cxn modelId="{99B32BE6-B6C7-2447-9391-DE472851A4EA}" type="presOf" srcId="{CB9582C4-ADBB-47A1-9976-2E5816E78B2F}" destId="{0538E2E6-2A72-BC46-B551-A019D536B3A0}" srcOrd="0" destOrd="0" presId="urn:microsoft.com/office/officeart/2017/3/layout/DropPinTimeline"/>
    <dgm:cxn modelId="{2E734BE9-250C-9847-B1BA-F8F094603FA9}" type="presOf" srcId="{5ECD5A5D-0117-41D4-A9FA-9E01451CF087}" destId="{D8A2F615-7F3A-2744-BE93-B8C6D62238D6}" srcOrd="0" destOrd="0" presId="urn:microsoft.com/office/officeart/2017/3/layout/DropPinTimeline"/>
    <dgm:cxn modelId="{95EE72F9-4490-4137-95ED-943082806E14}" srcId="{3968CF2E-4CFE-4BD0-B60F-871795A3FFD7}" destId="{358D3706-F697-43CF-9121-64393EA22B31}" srcOrd="0" destOrd="0" parTransId="{27B27A58-2D84-4A05-9DA1-22F7252AB083}" sibTransId="{7307D72F-C0F8-47EE-BA26-E22AA9F1DABB}"/>
    <dgm:cxn modelId="{782EE6FF-FF92-0C44-B554-0DAF59646828}" type="presOf" srcId="{358D3706-F697-43CF-9121-64393EA22B31}" destId="{5F532C6E-4124-4E46-A43B-85FAD38D39B5}" srcOrd="0" destOrd="0" presId="urn:microsoft.com/office/officeart/2017/3/layout/DropPinTimeline"/>
    <dgm:cxn modelId="{A1ECBC4B-7AE0-AE47-A74E-C0E100DF5875}" type="presParOf" srcId="{32FF5139-88C9-5042-B4CD-72643AEF85F0}" destId="{7F3B2177-DBD7-DB45-98A3-134E1A6A3335}" srcOrd="0" destOrd="0" presId="urn:microsoft.com/office/officeart/2017/3/layout/DropPinTimeline"/>
    <dgm:cxn modelId="{FF2ECD40-4786-6D49-8D84-454F11ABCC39}" type="presParOf" srcId="{32FF5139-88C9-5042-B4CD-72643AEF85F0}" destId="{06FC4879-C058-BB41-A704-657D36F1611D}" srcOrd="1" destOrd="0" presId="urn:microsoft.com/office/officeart/2017/3/layout/DropPinTimeline"/>
    <dgm:cxn modelId="{A628E20E-9351-5B48-8DD9-57DF001178C8}" type="presParOf" srcId="{06FC4879-C058-BB41-A704-657D36F1611D}" destId="{E1B53289-8DD7-1F4D-A35C-23896FD3FCAD}" srcOrd="0" destOrd="0" presId="urn:microsoft.com/office/officeart/2017/3/layout/DropPinTimeline"/>
    <dgm:cxn modelId="{383CE5BF-B8B8-FD4D-BFD4-E0266D3A3F33}" type="presParOf" srcId="{E1B53289-8DD7-1F4D-A35C-23896FD3FCAD}" destId="{92D9CC15-2A69-7F4D-B009-5035E37D7096}" srcOrd="0" destOrd="0" presId="urn:microsoft.com/office/officeart/2017/3/layout/DropPinTimeline"/>
    <dgm:cxn modelId="{CA61ADDB-4016-0F4F-B05D-22499FADBE91}" type="presParOf" srcId="{E1B53289-8DD7-1F4D-A35C-23896FD3FCAD}" destId="{51F3C8CD-058A-5546-A3AF-3E0AC7BE158C}" srcOrd="1" destOrd="0" presId="urn:microsoft.com/office/officeart/2017/3/layout/DropPinTimeline"/>
    <dgm:cxn modelId="{9A799679-39A9-054A-AD0D-EEFB9D06C637}" type="presParOf" srcId="{51F3C8CD-058A-5546-A3AF-3E0AC7BE158C}" destId="{C88F35A7-DD2A-244A-84B0-9E5ADF09C3AB}" srcOrd="0" destOrd="0" presId="urn:microsoft.com/office/officeart/2017/3/layout/DropPinTimeline"/>
    <dgm:cxn modelId="{E6D24D32-667C-EC4D-8CD8-5C5B3D2EF00A}" type="presParOf" srcId="{51F3C8CD-058A-5546-A3AF-3E0AC7BE158C}" destId="{5B37FB39-6436-7D4F-90BE-9CCA63424DCF}" srcOrd="1" destOrd="0" presId="urn:microsoft.com/office/officeart/2017/3/layout/DropPinTimeline"/>
    <dgm:cxn modelId="{CA56229F-3481-CB4E-BE91-000C495C8201}" type="presParOf" srcId="{E1B53289-8DD7-1F4D-A35C-23896FD3FCAD}" destId="{7B21DA74-A990-4244-814F-1521B1833DD7}" srcOrd="2" destOrd="0" presId="urn:microsoft.com/office/officeart/2017/3/layout/DropPinTimeline"/>
    <dgm:cxn modelId="{0AEE0F3B-B2C6-E54C-93C0-B925D78621E3}" type="presParOf" srcId="{E1B53289-8DD7-1F4D-A35C-23896FD3FCAD}" destId="{4C896A4C-EB57-1543-8114-137E427EF047}" srcOrd="3" destOrd="0" presId="urn:microsoft.com/office/officeart/2017/3/layout/DropPinTimeline"/>
    <dgm:cxn modelId="{C542ED1C-3DA4-9E42-A91D-4007434BDB08}" type="presParOf" srcId="{E1B53289-8DD7-1F4D-A35C-23896FD3FCAD}" destId="{294A4490-BD3E-7049-863C-A7BAFBC0EFA0}" srcOrd="4" destOrd="0" presId="urn:microsoft.com/office/officeart/2017/3/layout/DropPinTimeline"/>
    <dgm:cxn modelId="{537CCC1E-6B9A-614B-B435-EC72AA898010}" type="presParOf" srcId="{E1B53289-8DD7-1F4D-A35C-23896FD3FCAD}" destId="{932463B7-5B3C-CA42-8A9B-03BEBCE4EAA2}" srcOrd="5" destOrd="0" presId="urn:microsoft.com/office/officeart/2017/3/layout/DropPinTimeline"/>
    <dgm:cxn modelId="{AB448FCB-224A-6548-A6EB-1C1C3FE179A9}" type="presParOf" srcId="{06FC4879-C058-BB41-A704-657D36F1611D}" destId="{AB2B3EFB-6DBC-E440-845A-FB96245852C1}" srcOrd="1" destOrd="0" presId="urn:microsoft.com/office/officeart/2017/3/layout/DropPinTimeline"/>
    <dgm:cxn modelId="{8A4CEB39-092B-2540-90A3-156746E4A19D}" type="presParOf" srcId="{06FC4879-C058-BB41-A704-657D36F1611D}" destId="{AE93D6D1-3951-8440-AEC6-A13BABD33252}" srcOrd="2" destOrd="0" presId="urn:microsoft.com/office/officeart/2017/3/layout/DropPinTimeline"/>
    <dgm:cxn modelId="{CA192467-46CF-DD4E-9EB4-C91AA9D0A8D8}" type="presParOf" srcId="{AE93D6D1-3951-8440-AEC6-A13BABD33252}" destId="{F6E10653-E1EA-1045-9B9F-8BADE25C02BF}" srcOrd="0" destOrd="0" presId="urn:microsoft.com/office/officeart/2017/3/layout/DropPinTimeline"/>
    <dgm:cxn modelId="{A067BBF0-5F85-4E43-8E31-A4A027B684C0}" type="presParOf" srcId="{AE93D6D1-3951-8440-AEC6-A13BABD33252}" destId="{496DB174-A091-AB44-82C7-551BA3D1B8A2}" srcOrd="1" destOrd="0" presId="urn:microsoft.com/office/officeart/2017/3/layout/DropPinTimeline"/>
    <dgm:cxn modelId="{02F82D40-C3EE-4E40-BC1A-1B9F5C946C74}" type="presParOf" srcId="{496DB174-A091-AB44-82C7-551BA3D1B8A2}" destId="{CF199B20-D368-C040-B04D-D289E752A39C}" srcOrd="0" destOrd="0" presId="urn:microsoft.com/office/officeart/2017/3/layout/DropPinTimeline"/>
    <dgm:cxn modelId="{3EE8B06B-85D1-284D-A6F0-C869CC796FDC}" type="presParOf" srcId="{496DB174-A091-AB44-82C7-551BA3D1B8A2}" destId="{94400CF4-88B5-AE43-AAAE-307C84747E6D}" srcOrd="1" destOrd="0" presId="urn:microsoft.com/office/officeart/2017/3/layout/DropPinTimeline"/>
    <dgm:cxn modelId="{13A5CB48-9009-B44C-A928-DAAF0C105541}" type="presParOf" srcId="{AE93D6D1-3951-8440-AEC6-A13BABD33252}" destId="{22F74919-265F-A04F-A2A0-F3E99A8F8C65}" srcOrd="2" destOrd="0" presId="urn:microsoft.com/office/officeart/2017/3/layout/DropPinTimeline"/>
    <dgm:cxn modelId="{4C922757-9F9A-484A-8D4B-1DB063E3FD1A}" type="presParOf" srcId="{AE93D6D1-3951-8440-AEC6-A13BABD33252}" destId="{90EC59DF-650B-7F48-BF4D-1117D90CA4AF}" srcOrd="3" destOrd="0" presId="urn:microsoft.com/office/officeart/2017/3/layout/DropPinTimeline"/>
    <dgm:cxn modelId="{C90EB973-6423-6540-A155-CD6038381C52}" type="presParOf" srcId="{AE93D6D1-3951-8440-AEC6-A13BABD33252}" destId="{03F12601-371C-C941-A0F1-6A747C672953}" srcOrd="4" destOrd="0" presId="urn:microsoft.com/office/officeart/2017/3/layout/DropPinTimeline"/>
    <dgm:cxn modelId="{4F047E2C-2247-0044-B69C-3FA8A70FE83C}" type="presParOf" srcId="{AE93D6D1-3951-8440-AEC6-A13BABD33252}" destId="{2FEFCDD8-CD64-A040-B3BD-463D1DB2AFE0}" srcOrd="5" destOrd="0" presId="urn:microsoft.com/office/officeart/2017/3/layout/DropPinTimeline"/>
    <dgm:cxn modelId="{166411B9-825F-1C49-A3BB-040602ECFED7}" type="presParOf" srcId="{06FC4879-C058-BB41-A704-657D36F1611D}" destId="{AB86E94C-0249-3C42-A351-DB31259D8F17}" srcOrd="3" destOrd="0" presId="urn:microsoft.com/office/officeart/2017/3/layout/DropPinTimeline"/>
    <dgm:cxn modelId="{390ACB3E-5B9F-0E4F-9825-47FA4C738B4D}" type="presParOf" srcId="{06FC4879-C058-BB41-A704-657D36F1611D}" destId="{51D746C5-8927-BD44-A3E7-2E5939EE07BF}" srcOrd="4" destOrd="0" presId="urn:microsoft.com/office/officeart/2017/3/layout/DropPinTimeline"/>
    <dgm:cxn modelId="{E4634CF1-F9CA-4641-855E-AE1A9A86252C}" type="presParOf" srcId="{51D746C5-8927-BD44-A3E7-2E5939EE07BF}" destId="{9E6D175A-9560-564A-8556-F13759B9E96A}" srcOrd="0" destOrd="0" presId="urn:microsoft.com/office/officeart/2017/3/layout/DropPinTimeline"/>
    <dgm:cxn modelId="{10F32F33-4D60-D742-A36C-FA0953E9B0B5}" type="presParOf" srcId="{51D746C5-8927-BD44-A3E7-2E5939EE07BF}" destId="{ED440444-348E-FC45-B461-4E547E4CCA46}" srcOrd="1" destOrd="0" presId="urn:microsoft.com/office/officeart/2017/3/layout/DropPinTimeline"/>
    <dgm:cxn modelId="{9AF5D0BA-FAEB-B948-8999-647D1657187E}" type="presParOf" srcId="{ED440444-348E-FC45-B461-4E547E4CCA46}" destId="{835FD4BD-730E-7148-84F3-0DC3EA6FF72F}" srcOrd="0" destOrd="0" presId="urn:microsoft.com/office/officeart/2017/3/layout/DropPinTimeline"/>
    <dgm:cxn modelId="{E65B56AA-6D1B-FE49-BA09-D5BAB6655009}" type="presParOf" srcId="{ED440444-348E-FC45-B461-4E547E4CCA46}" destId="{5A5851CA-B849-6B4F-911F-CB0B7D220C48}" srcOrd="1" destOrd="0" presId="urn:microsoft.com/office/officeart/2017/3/layout/DropPinTimeline"/>
    <dgm:cxn modelId="{2D58C292-E9A3-C64C-9FE9-7159952B5383}" type="presParOf" srcId="{51D746C5-8927-BD44-A3E7-2E5939EE07BF}" destId="{0538E2E6-2A72-BC46-B551-A019D536B3A0}" srcOrd="2" destOrd="0" presId="urn:microsoft.com/office/officeart/2017/3/layout/DropPinTimeline"/>
    <dgm:cxn modelId="{BE478086-2107-9D46-989C-8CCC708C4155}" type="presParOf" srcId="{51D746C5-8927-BD44-A3E7-2E5939EE07BF}" destId="{845D9D23-1F21-3A45-9C4C-2A28D38EDAA9}" srcOrd="3" destOrd="0" presId="urn:microsoft.com/office/officeart/2017/3/layout/DropPinTimeline"/>
    <dgm:cxn modelId="{FCD6526A-BEEF-E244-95CB-7568D0F70D8A}" type="presParOf" srcId="{51D746C5-8927-BD44-A3E7-2E5939EE07BF}" destId="{6186A575-FF09-2247-B4F5-B6C994E2F8E1}" srcOrd="4" destOrd="0" presId="urn:microsoft.com/office/officeart/2017/3/layout/DropPinTimeline"/>
    <dgm:cxn modelId="{776C97B7-7A8D-634A-9771-4E3B40C39C98}" type="presParOf" srcId="{51D746C5-8927-BD44-A3E7-2E5939EE07BF}" destId="{B463615A-61DC-0D4F-806F-59E8B877AB4C}" srcOrd="5" destOrd="0" presId="urn:microsoft.com/office/officeart/2017/3/layout/DropPinTimeline"/>
    <dgm:cxn modelId="{5E55249E-D863-8043-8CF0-FEB61BFB9563}" type="presParOf" srcId="{06FC4879-C058-BB41-A704-657D36F1611D}" destId="{E6EABFF9-F4AF-CE42-9460-FD7A1A2416B6}" srcOrd="5" destOrd="0" presId="urn:microsoft.com/office/officeart/2017/3/layout/DropPinTimeline"/>
    <dgm:cxn modelId="{248B4747-75AD-8648-8F93-FD7CC4333997}" type="presParOf" srcId="{06FC4879-C058-BB41-A704-657D36F1611D}" destId="{5F6288DD-ED11-2D47-A3E6-31454D110B54}" srcOrd="6" destOrd="0" presId="urn:microsoft.com/office/officeart/2017/3/layout/DropPinTimeline"/>
    <dgm:cxn modelId="{041CB50A-858F-5D44-BEEC-41E3AFBBC0EF}" type="presParOf" srcId="{5F6288DD-ED11-2D47-A3E6-31454D110B54}" destId="{F9C52792-0B13-BD47-BEAE-C98BABFD79F6}" srcOrd="0" destOrd="0" presId="urn:microsoft.com/office/officeart/2017/3/layout/DropPinTimeline"/>
    <dgm:cxn modelId="{9D70543C-2868-E549-BD74-ABB702A0D74F}" type="presParOf" srcId="{5F6288DD-ED11-2D47-A3E6-31454D110B54}" destId="{98FB0AFF-6C84-794A-A7F9-7DCB9105C7CD}" srcOrd="1" destOrd="0" presId="urn:microsoft.com/office/officeart/2017/3/layout/DropPinTimeline"/>
    <dgm:cxn modelId="{83ED1BEB-E330-8848-B739-500F3EC43FA8}" type="presParOf" srcId="{98FB0AFF-6C84-794A-A7F9-7DCB9105C7CD}" destId="{54974C42-A0B7-8445-BBE2-C6360CE6EB94}" srcOrd="0" destOrd="0" presId="urn:microsoft.com/office/officeart/2017/3/layout/DropPinTimeline"/>
    <dgm:cxn modelId="{A9F23553-31E4-D14B-876E-F66B7BC4E50D}" type="presParOf" srcId="{98FB0AFF-6C84-794A-A7F9-7DCB9105C7CD}" destId="{1F3F3793-BDBE-5D49-9514-BD3C354FCB14}" srcOrd="1" destOrd="0" presId="urn:microsoft.com/office/officeart/2017/3/layout/DropPinTimeline"/>
    <dgm:cxn modelId="{02F0A93B-6BC6-3F49-9CC8-2B84F0E61685}" type="presParOf" srcId="{5F6288DD-ED11-2D47-A3E6-31454D110B54}" destId="{EAFE321B-736D-4F41-B51B-197CA4A33835}" srcOrd="2" destOrd="0" presId="urn:microsoft.com/office/officeart/2017/3/layout/DropPinTimeline"/>
    <dgm:cxn modelId="{3927FE94-CC94-6D4D-BE31-D37D76B9D913}" type="presParOf" srcId="{5F6288DD-ED11-2D47-A3E6-31454D110B54}" destId="{D8A2F615-7F3A-2744-BE93-B8C6D62238D6}" srcOrd="3" destOrd="0" presId="urn:microsoft.com/office/officeart/2017/3/layout/DropPinTimeline"/>
    <dgm:cxn modelId="{B0BBA743-5C7E-534B-993F-5E0A59CD46D2}" type="presParOf" srcId="{5F6288DD-ED11-2D47-A3E6-31454D110B54}" destId="{BF5B179B-EE30-2F44-B979-395388B694C2}" srcOrd="4" destOrd="0" presId="urn:microsoft.com/office/officeart/2017/3/layout/DropPinTimeline"/>
    <dgm:cxn modelId="{5D2C6B10-8538-F44D-AAFC-0939360B0CE4}" type="presParOf" srcId="{5F6288DD-ED11-2D47-A3E6-31454D110B54}" destId="{293FE778-6D89-1747-BB20-AAE6BA73752F}" srcOrd="5" destOrd="0" presId="urn:microsoft.com/office/officeart/2017/3/layout/DropPinTimeline"/>
    <dgm:cxn modelId="{FE22367D-A91E-6F4D-954C-6FFB37869F87}" type="presParOf" srcId="{06FC4879-C058-BB41-A704-657D36F1611D}" destId="{64A8D26F-509F-0F44-AD6A-ACF2CE99A04D}" srcOrd="7" destOrd="0" presId="urn:microsoft.com/office/officeart/2017/3/layout/DropPinTimeline"/>
    <dgm:cxn modelId="{1C0DB3E4-E6FC-C044-8BD1-77677739D9C7}" type="presParOf" srcId="{06FC4879-C058-BB41-A704-657D36F1611D}" destId="{E5894615-4E64-DB4B-8A3B-43CDCC403B98}" srcOrd="8" destOrd="0" presId="urn:microsoft.com/office/officeart/2017/3/layout/DropPinTimeline"/>
    <dgm:cxn modelId="{9F9757FA-10A1-6F4F-9297-8DF1EB756DF7}" type="presParOf" srcId="{E5894615-4E64-DB4B-8A3B-43CDCC403B98}" destId="{E5294731-E4F5-384B-8A17-72495E9025EB}" srcOrd="0" destOrd="0" presId="urn:microsoft.com/office/officeart/2017/3/layout/DropPinTimeline"/>
    <dgm:cxn modelId="{F0EDE179-E426-704D-95C8-36DDA0DBE166}" type="presParOf" srcId="{E5894615-4E64-DB4B-8A3B-43CDCC403B98}" destId="{B4C6B8C4-B774-EC49-BE6D-C5804FCC3991}" srcOrd="1" destOrd="0" presId="urn:microsoft.com/office/officeart/2017/3/layout/DropPinTimeline"/>
    <dgm:cxn modelId="{D60A75BB-3FA9-A847-968B-B0725D572788}" type="presParOf" srcId="{B4C6B8C4-B774-EC49-BE6D-C5804FCC3991}" destId="{2B0CFE3C-3468-4B47-A956-9241A1B857A7}" srcOrd="0" destOrd="0" presId="urn:microsoft.com/office/officeart/2017/3/layout/DropPinTimeline"/>
    <dgm:cxn modelId="{6DEC777A-BD8B-E043-AB40-FF8FC4DABC40}" type="presParOf" srcId="{B4C6B8C4-B774-EC49-BE6D-C5804FCC3991}" destId="{B09D8D50-1AAE-AE4F-8C00-394F416E8E31}" srcOrd="1" destOrd="0" presId="urn:microsoft.com/office/officeart/2017/3/layout/DropPinTimeline"/>
    <dgm:cxn modelId="{C7F50475-B799-9E45-9EB0-B362160BA4B3}" type="presParOf" srcId="{E5894615-4E64-DB4B-8A3B-43CDCC403B98}" destId="{5F532C6E-4124-4E46-A43B-85FAD38D39B5}" srcOrd="2" destOrd="0" presId="urn:microsoft.com/office/officeart/2017/3/layout/DropPinTimeline"/>
    <dgm:cxn modelId="{0B77EDA0-4913-DB45-AB4F-98B385587E70}" type="presParOf" srcId="{E5894615-4E64-DB4B-8A3B-43CDCC403B98}" destId="{678EB72A-5DAA-9E43-89E0-9C50B45E4915}" srcOrd="3" destOrd="0" presId="urn:microsoft.com/office/officeart/2017/3/layout/DropPinTimeline"/>
    <dgm:cxn modelId="{1584972C-EF74-494E-877D-E418008F2443}" type="presParOf" srcId="{E5894615-4E64-DB4B-8A3B-43CDCC403B98}" destId="{D0BD4C47-05E3-994B-995B-FA7410FC5F76}" srcOrd="4" destOrd="0" presId="urn:microsoft.com/office/officeart/2017/3/layout/DropPinTimeline"/>
    <dgm:cxn modelId="{5C7404F7-80B7-AA45-B663-01AE750A5354}" type="presParOf" srcId="{E5894615-4E64-DB4B-8A3B-43CDCC403B98}" destId="{DFDEDBE5-D891-1C4D-812C-E62C8434E662}" srcOrd="5" destOrd="0" presId="urn:microsoft.com/office/officeart/2017/3/layout/DropPinTimeline"/>
    <dgm:cxn modelId="{04C14F71-F507-CF48-98DA-80132C745C9F}" type="presParOf" srcId="{06FC4879-C058-BB41-A704-657D36F1611D}" destId="{8C9BC403-0D7B-1F47-9A56-E9AEE7B6ECC7}" srcOrd="9" destOrd="0" presId="urn:microsoft.com/office/officeart/2017/3/layout/DropPinTimeline"/>
    <dgm:cxn modelId="{917808A2-274A-F64C-97C6-FE909E47054E}" type="presParOf" srcId="{06FC4879-C058-BB41-A704-657D36F1611D}" destId="{E0503274-BC5C-2247-8275-CEFD7E9A4F56}" srcOrd="10" destOrd="0" presId="urn:microsoft.com/office/officeart/2017/3/layout/DropPinTimeline"/>
    <dgm:cxn modelId="{68A87363-E651-7840-BC3C-CA0EDD5FF1B3}" type="presParOf" srcId="{E0503274-BC5C-2247-8275-CEFD7E9A4F56}" destId="{4A632A6D-FF59-A941-8419-DA568E8F2324}" srcOrd="0" destOrd="0" presId="urn:microsoft.com/office/officeart/2017/3/layout/DropPinTimeline"/>
    <dgm:cxn modelId="{50919FB1-CC82-9042-B505-401E1EF09F88}" type="presParOf" srcId="{E0503274-BC5C-2247-8275-CEFD7E9A4F56}" destId="{513F45BB-A021-4D4B-BBBB-010C965EB8B8}" srcOrd="1" destOrd="0" presId="urn:microsoft.com/office/officeart/2017/3/layout/DropPinTimeline"/>
    <dgm:cxn modelId="{502AF3C0-798C-A849-86DE-43EB0E916CA0}" type="presParOf" srcId="{513F45BB-A021-4D4B-BBBB-010C965EB8B8}" destId="{E96B943D-99E7-DC4B-8D0D-DC6C5DCE3D4E}" srcOrd="0" destOrd="0" presId="urn:microsoft.com/office/officeart/2017/3/layout/DropPinTimeline"/>
    <dgm:cxn modelId="{B8A55494-04C5-FE44-B32D-D63744608561}" type="presParOf" srcId="{513F45BB-A021-4D4B-BBBB-010C965EB8B8}" destId="{EA6D506C-C7BD-9042-A9C2-3CE01EA05926}" srcOrd="1" destOrd="0" presId="urn:microsoft.com/office/officeart/2017/3/layout/DropPinTimeline"/>
    <dgm:cxn modelId="{241D9BA6-CA6A-C845-92AC-0090C577ED2C}" type="presParOf" srcId="{E0503274-BC5C-2247-8275-CEFD7E9A4F56}" destId="{86548D71-B933-0441-8AB8-56C1B184C12C}" srcOrd="2" destOrd="0" presId="urn:microsoft.com/office/officeart/2017/3/layout/DropPinTimeline"/>
    <dgm:cxn modelId="{3A8C4C57-D235-264D-B6B4-704D28B132B9}" type="presParOf" srcId="{E0503274-BC5C-2247-8275-CEFD7E9A4F56}" destId="{0CCACC4B-BDC0-1F46-AA1B-BD85DC98B7CA}" srcOrd="3" destOrd="0" presId="urn:microsoft.com/office/officeart/2017/3/layout/DropPinTimeline"/>
    <dgm:cxn modelId="{05613FB7-0D71-BF4B-AA0D-9A49B417AABF}" type="presParOf" srcId="{E0503274-BC5C-2247-8275-CEFD7E9A4F56}" destId="{36237804-44CC-314E-894E-C8D3CEE7FF93}" srcOrd="4" destOrd="0" presId="urn:microsoft.com/office/officeart/2017/3/layout/DropPinTimeline"/>
    <dgm:cxn modelId="{CB8A2EA6-F526-7F4D-8CEB-09BF317F2EF9}" type="presParOf" srcId="{E0503274-BC5C-2247-8275-CEFD7E9A4F56}" destId="{E54E9CA0-655F-E44D-9141-89371A2DA489}"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C171B-ECC1-6C4A-B802-FDF9E272612D}">
      <dsp:nvSpPr>
        <dsp:cNvPr id="0" name=""/>
        <dsp:cNvSpPr/>
      </dsp:nvSpPr>
      <dsp:spPr>
        <a:xfrm>
          <a:off x="763428" y="1742930"/>
          <a:ext cx="3926204" cy="475344"/>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1862</a:t>
          </a:r>
        </a:p>
      </dsp:txBody>
      <dsp:txXfrm>
        <a:off x="763428" y="1742930"/>
        <a:ext cx="3831135" cy="475344"/>
      </dsp:txXfrm>
    </dsp:sp>
    <dsp:sp modelId="{70C51559-3C24-B047-AB42-1E6701CF8790}">
      <dsp:nvSpPr>
        <dsp:cNvPr id="0" name=""/>
        <dsp:cNvSpPr/>
      </dsp:nvSpPr>
      <dsp:spPr>
        <a:xfrm>
          <a:off x="0" y="0"/>
          <a:ext cx="5453062" cy="1267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kern="1200"/>
            <a:t>In 1862, all able-bodied white males between the ages of eighteen and thirty-five were eligible for military service, with large-plantation owners and some state job holders except from the Act.</a:t>
          </a:r>
        </a:p>
      </dsp:txBody>
      <dsp:txXfrm>
        <a:off x="0" y="0"/>
        <a:ext cx="5453062" cy="1267585"/>
      </dsp:txXfrm>
    </dsp:sp>
    <dsp:sp modelId="{FFEBB085-C5F2-9546-94F7-AA663C75B2FF}">
      <dsp:nvSpPr>
        <dsp:cNvPr id="0" name=""/>
        <dsp:cNvSpPr/>
      </dsp:nvSpPr>
      <dsp:spPr>
        <a:xfrm>
          <a:off x="4689633" y="1980602"/>
          <a:ext cx="1526857" cy="0"/>
        </a:xfrm>
        <a:custGeom>
          <a:avLst/>
          <a:gdLst/>
          <a:ahLst/>
          <a:cxnLst/>
          <a:rect l="0" t="0" r="0" b="0"/>
          <a:pathLst>
            <a:path>
              <a:moveTo>
                <a:pt x="0" y="0"/>
              </a:moveTo>
              <a:lnTo>
                <a:pt x="1526857" y="0"/>
              </a:lnTo>
            </a:path>
          </a:pathLst>
        </a:custGeom>
        <a:no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3C5C3-CA8C-104A-911B-DCEF6665AB8F}">
      <dsp:nvSpPr>
        <dsp:cNvPr id="0" name=""/>
        <dsp:cNvSpPr/>
      </dsp:nvSpPr>
      <dsp:spPr>
        <a:xfrm>
          <a:off x="2726531" y="1346809"/>
          <a:ext cx="0" cy="39612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35CC82C-2050-C341-90F3-048F76EBC08D}">
      <dsp:nvSpPr>
        <dsp:cNvPr id="0" name=""/>
        <dsp:cNvSpPr/>
      </dsp:nvSpPr>
      <dsp:spPr>
        <a:xfrm>
          <a:off x="2686919" y="1267585"/>
          <a:ext cx="79224" cy="7922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78FDD-DFEC-5449-81B8-D42DA6F940D6}">
      <dsp:nvSpPr>
        <dsp:cNvPr id="0" name=""/>
        <dsp:cNvSpPr/>
      </dsp:nvSpPr>
      <dsp:spPr>
        <a:xfrm rot="10800000">
          <a:off x="6216491" y="1742930"/>
          <a:ext cx="3926204" cy="475344"/>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1864</a:t>
          </a:r>
        </a:p>
      </dsp:txBody>
      <dsp:txXfrm rot="10800000">
        <a:off x="6311560" y="1742930"/>
        <a:ext cx="3831135" cy="475344"/>
      </dsp:txXfrm>
    </dsp:sp>
    <dsp:sp modelId="{6C070085-7EFD-AC4D-93FD-4B865FFD07FF}">
      <dsp:nvSpPr>
        <dsp:cNvPr id="0" name=""/>
        <dsp:cNvSpPr/>
      </dsp:nvSpPr>
      <dsp:spPr>
        <a:xfrm>
          <a:off x="5453062" y="2693619"/>
          <a:ext cx="5453062" cy="1267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kern="1200"/>
            <a:t>In 1864, with a need for manpower, the conscription made all white males between the ages seventeen and fifty subject to the draft. Now, small planters (w/ 15 slaves) were exempted one farmer or overseer from the draft. </a:t>
          </a:r>
        </a:p>
      </dsp:txBody>
      <dsp:txXfrm>
        <a:off x="5453062" y="2693619"/>
        <a:ext cx="5453062" cy="1267585"/>
      </dsp:txXfrm>
    </dsp:sp>
    <dsp:sp modelId="{14D684D9-9037-4D41-BAFA-5A91A3EE2F48}">
      <dsp:nvSpPr>
        <dsp:cNvPr id="0" name=""/>
        <dsp:cNvSpPr/>
      </dsp:nvSpPr>
      <dsp:spPr>
        <a:xfrm>
          <a:off x="8179593" y="2218274"/>
          <a:ext cx="0" cy="39612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F694033-E2B2-2D46-AD4E-8EA85299FA92}">
      <dsp:nvSpPr>
        <dsp:cNvPr id="0" name=""/>
        <dsp:cNvSpPr/>
      </dsp:nvSpPr>
      <dsp:spPr>
        <a:xfrm>
          <a:off x="8139981" y="2614395"/>
          <a:ext cx="79224" cy="7922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646D7-E9A2-C04E-8D50-269D92A7404C}">
      <dsp:nvSpPr>
        <dsp:cNvPr id="0" name=""/>
        <dsp:cNvSpPr/>
      </dsp:nvSpPr>
      <dsp:spPr>
        <a:xfrm>
          <a:off x="490865" y="2072017"/>
          <a:ext cx="2524453" cy="565095"/>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844550">
            <a:lnSpc>
              <a:spcPct val="90000"/>
            </a:lnSpc>
            <a:spcBef>
              <a:spcPct val="0"/>
            </a:spcBef>
            <a:spcAft>
              <a:spcPct val="35000"/>
            </a:spcAft>
            <a:buNone/>
          </a:pPr>
          <a:r>
            <a:rPr lang="en-US" sz="1900" kern="1200"/>
            <a:t>1862</a:t>
          </a:r>
        </a:p>
      </dsp:txBody>
      <dsp:txXfrm>
        <a:off x="490865" y="2072017"/>
        <a:ext cx="2411434" cy="565095"/>
      </dsp:txXfrm>
    </dsp:sp>
    <dsp:sp modelId="{51D1436E-646D-D94E-BA53-FF8621D23367}">
      <dsp:nvSpPr>
        <dsp:cNvPr id="0" name=""/>
        <dsp:cNvSpPr/>
      </dsp:nvSpPr>
      <dsp:spPr>
        <a:xfrm>
          <a:off x="0" y="0"/>
          <a:ext cx="3506184" cy="150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8910" rIns="0" bIns="168910" numCol="1" spcCol="1270" anchor="b" anchorCtr="1">
          <a:noAutofit/>
        </a:bodyPr>
        <a:lstStyle/>
        <a:p>
          <a:pPr marL="0" lvl="0" indent="0" algn="ctr" defTabSz="844550">
            <a:lnSpc>
              <a:spcPct val="90000"/>
            </a:lnSpc>
            <a:spcBef>
              <a:spcPct val="0"/>
            </a:spcBef>
            <a:spcAft>
              <a:spcPct val="35000"/>
            </a:spcAft>
            <a:buNone/>
          </a:pPr>
          <a:r>
            <a:rPr lang="en-US" sz="1900" kern="1200"/>
            <a:t>North</a:t>
          </a:r>
        </a:p>
      </dsp:txBody>
      <dsp:txXfrm>
        <a:off x="0" y="0"/>
        <a:ext cx="3506184" cy="1506921"/>
      </dsp:txXfrm>
    </dsp:sp>
    <dsp:sp modelId="{43241A6C-7B61-5449-80BB-471E8C1D4911}">
      <dsp:nvSpPr>
        <dsp:cNvPr id="0" name=""/>
        <dsp:cNvSpPr/>
      </dsp:nvSpPr>
      <dsp:spPr>
        <a:xfrm>
          <a:off x="3015319" y="2354565"/>
          <a:ext cx="981731" cy="0"/>
        </a:xfrm>
        <a:custGeom>
          <a:avLst/>
          <a:gdLst/>
          <a:ahLst/>
          <a:cxnLst/>
          <a:rect l="0" t="0" r="0" b="0"/>
          <a:pathLst>
            <a:path>
              <a:moveTo>
                <a:pt x="0" y="0"/>
              </a:moveTo>
              <a:lnTo>
                <a:pt x="981731" y="0"/>
              </a:lnTo>
            </a:path>
          </a:pathLst>
        </a:custGeom>
        <a:no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7BDFD9-4D96-DA4A-B65A-BF81E820BF4C}">
      <dsp:nvSpPr>
        <dsp:cNvPr id="0" name=""/>
        <dsp:cNvSpPr/>
      </dsp:nvSpPr>
      <dsp:spPr>
        <a:xfrm>
          <a:off x="1753092" y="1601104"/>
          <a:ext cx="0" cy="47091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D10BCAC-3D7E-F646-BFD2-128E0C502984}">
      <dsp:nvSpPr>
        <dsp:cNvPr id="0" name=""/>
        <dsp:cNvSpPr/>
      </dsp:nvSpPr>
      <dsp:spPr>
        <a:xfrm>
          <a:off x="1706001" y="1506921"/>
          <a:ext cx="94182" cy="9418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8F15E-3F7A-1744-8C4F-9DFF148C315A}">
      <dsp:nvSpPr>
        <dsp:cNvPr id="0" name=""/>
        <dsp:cNvSpPr/>
      </dsp:nvSpPr>
      <dsp:spPr>
        <a:xfrm rot="10800000">
          <a:off x="3997050" y="2072017"/>
          <a:ext cx="2524453" cy="565095"/>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844550">
            <a:lnSpc>
              <a:spcPct val="90000"/>
            </a:lnSpc>
            <a:spcBef>
              <a:spcPct val="0"/>
            </a:spcBef>
            <a:spcAft>
              <a:spcPct val="35000"/>
            </a:spcAft>
            <a:buNone/>
          </a:pPr>
          <a:r>
            <a:rPr lang="en-US" sz="1900" kern="1200"/>
            <a:t>1865</a:t>
          </a:r>
        </a:p>
      </dsp:txBody>
      <dsp:txXfrm rot="10800000">
        <a:off x="4110069" y="2072017"/>
        <a:ext cx="2411434" cy="565095"/>
      </dsp:txXfrm>
    </dsp:sp>
    <dsp:sp modelId="{88366C31-625C-B443-8D06-2A3B8AE399C3}">
      <dsp:nvSpPr>
        <dsp:cNvPr id="0" name=""/>
        <dsp:cNvSpPr/>
      </dsp:nvSpPr>
      <dsp:spPr>
        <a:xfrm>
          <a:off x="3506185" y="3202209"/>
          <a:ext cx="3506184" cy="150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8910" rIns="0" bIns="168910" numCol="1" spcCol="1270" anchor="t" anchorCtr="1">
          <a:noAutofit/>
        </a:bodyPr>
        <a:lstStyle/>
        <a:p>
          <a:pPr marL="0" lvl="0" indent="0" algn="ctr" defTabSz="844550">
            <a:lnSpc>
              <a:spcPct val="90000"/>
            </a:lnSpc>
            <a:spcBef>
              <a:spcPct val="0"/>
            </a:spcBef>
            <a:spcAft>
              <a:spcPct val="35000"/>
            </a:spcAft>
            <a:buNone/>
          </a:pPr>
          <a:r>
            <a:rPr lang="en-US" sz="1900" kern="1200"/>
            <a:t>South</a:t>
          </a:r>
        </a:p>
      </dsp:txBody>
      <dsp:txXfrm>
        <a:off x="3506185" y="3202209"/>
        <a:ext cx="3506184" cy="1506921"/>
      </dsp:txXfrm>
    </dsp:sp>
    <dsp:sp modelId="{059279F5-C72C-BC43-9C08-785A354A5F11}">
      <dsp:nvSpPr>
        <dsp:cNvPr id="0" name=""/>
        <dsp:cNvSpPr/>
      </dsp:nvSpPr>
      <dsp:spPr>
        <a:xfrm>
          <a:off x="5259277" y="2637113"/>
          <a:ext cx="0" cy="47091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5031EE0-ED36-9647-98E5-E39D855C73E0}">
      <dsp:nvSpPr>
        <dsp:cNvPr id="0" name=""/>
        <dsp:cNvSpPr/>
      </dsp:nvSpPr>
      <dsp:spPr>
        <a:xfrm>
          <a:off x="5212186" y="3108026"/>
          <a:ext cx="94182" cy="9418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B7F6-58D2-194B-8640-13675E20BF85}">
      <dsp:nvSpPr>
        <dsp:cNvPr id="0" name=""/>
        <dsp:cNvSpPr/>
      </dsp:nvSpPr>
      <dsp:spPr>
        <a:xfrm>
          <a:off x="0" y="1907140"/>
          <a:ext cx="11029950" cy="0"/>
        </a:xfrm>
        <a:prstGeom prst="line">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CDE208-8496-4C4C-BD14-41B3BF310257}">
      <dsp:nvSpPr>
        <dsp:cNvPr id="0" name=""/>
        <dsp:cNvSpPr/>
      </dsp:nvSpPr>
      <dsp:spPr>
        <a:xfrm>
          <a:off x="330898" y="1182427"/>
          <a:ext cx="4853178" cy="457713"/>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9 Apr.</a:t>
          </a:r>
        </a:p>
      </dsp:txBody>
      <dsp:txXfrm>
        <a:off x="330898" y="1182427"/>
        <a:ext cx="4853178" cy="457713"/>
      </dsp:txXfrm>
    </dsp:sp>
    <dsp:sp modelId="{B95A8BE7-C44D-E345-9955-69DDEC3FE6E3}">
      <dsp:nvSpPr>
        <dsp:cNvPr id="0" name=""/>
        <dsp:cNvSpPr/>
      </dsp:nvSpPr>
      <dsp:spPr>
        <a:xfrm>
          <a:off x="330898" y="202490"/>
          <a:ext cx="4853178" cy="979936"/>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On April 9 General Lee surrendered to Grant, and on April 18 General Johnston surrendered to Sherman.</a:t>
          </a:r>
        </a:p>
      </dsp:txBody>
      <dsp:txXfrm>
        <a:off x="330898" y="202490"/>
        <a:ext cx="4853178" cy="979936"/>
      </dsp:txXfrm>
    </dsp:sp>
    <dsp:sp modelId="{8C60F9DD-00FA-3045-B1DF-3A0E5A528724}">
      <dsp:nvSpPr>
        <dsp:cNvPr id="0" name=""/>
        <dsp:cNvSpPr/>
      </dsp:nvSpPr>
      <dsp:spPr>
        <a:xfrm>
          <a:off x="2757487" y="1640140"/>
          <a:ext cx="0" cy="266999"/>
        </a:xfrm>
        <a:prstGeom prst="line">
          <a:avLst/>
        </a:pr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B69ADB3-D995-8C42-93A9-271AB9ED2957}">
      <dsp:nvSpPr>
        <dsp:cNvPr id="0" name=""/>
        <dsp:cNvSpPr/>
      </dsp:nvSpPr>
      <dsp:spPr>
        <a:xfrm>
          <a:off x="5845873" y="2174140"/>
          <a:ext cx="4853178" cy="457713"/>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9 May 1865</a:t>
          </a:r>
        </a:p>
      </dsp:txBody>
      <dsp:txXfrm>
        <a:off x="5845873" y="2174140"/>
        <a:ext cx="4853178" cy="457713"/>
      </dsp:txXfrm>
    </dsp:sp>
    <dsp:sp modelId="{F968789B-0F73-514A-9212-B86CEA855440}">
      <dsp:nvSpPr>
        <dsp:cNvPr id="0" name=""/>
        <dsp:cNvSpPr/>
      </dsp:nvSpPr>
      <dsp:spPr>
        <a:xfrm>
          <a:off x="5845873" y="2631853"/>
          <a:ext cx="4853178" cy="749363"/>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On May 9, 1865 the Civil War officially came to an end.</a:t>
          </a:r>
        </a:p>
      </dsp:txBody>
      <dsp:txXfrm>
        <a:off x="5845873" y="2631853"/>
        <a:ext cx="4853178" cy="749363"/>
      </dsp:txXfrm>
    </dsp:sp>
    <dsp:sp modelId="{31E649E8-C003-9F4B-BE9C-7404AD9B1DBC}">
      <dsp:nvSpPr>
        <dsp:cNvPr id="0" name=""/>
        <dsp:cNvSpPr/>
      </dsp:nvSpPr>
      <dsp:spPr>
        <a:xfrm>
          <a:off x="8272462" y="1907140"/>
          <a:ext cx="0" cy="266999"/>
        </a:xfrm>
        <a:prstGeom prst="line">
          <a:avLst/>
        </a:pr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B96124-9ACB-CC4C-8CDD-58599FD32D9E}">
      <dsp:nvSpPr>
        <dsp:cNvPr id="0" name=""/>
        <dsp:cNvSpPr/>
      </dsp:nvSpPr>
      <dsp:spPr>
        <a:xfrm rot="2700000">
          <a:off x="2727819" y="1877472"/>
          <a:ext cx="59336" cy="59336"/>
        </a:xfrm>
        <a:prstGeom prst="rect">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872B43-9B5D-F74A-9819-C6D394BFB6D9}">
      <dsp:nvSpPr>
        <dsp:cNvPr id="0" name=""/>
        <dsp:cNvSpPr/>
      </dsp:nvSpPr>
      <dsp:spPr>
        <a:xfrm rot="2700000">
          <a:off x="8242794" y="1877472"/>
          <a:ext cx="59336" cy="59336"/>
        </a:xfrm>
        <a:prstGeom prst="rect">
          <a:avLst/>
        </a:prstGeom>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B2177-DBD7-DB45-98A3-134E1A6A3335}">
      <dsp:nvSpPr>
        <dsp:cNvPr id="0" name=""/>
        <dsp:cNvSpPr/>
      </dsp:nvSpPr>
      <dsp:spPr>
        <a:xfrm>
          <a:off x="0" y="1907140"/>
          <a:ext cx="11029950"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C88F35A7-DD2A-244A-84B0-9E5ADF09C3AB}">
      <dsp:nvSpPr>
        <dsp:cNvPr id="0" name=""/>
        <dsp:cNvSpPr/>
      </dsp:nvSpPr>
      <dsp:spPr>
        <a:xfrm rot="8100000">
          <a:off x="61816" y="439521"/>
          <a:ext cx="280498" cy="280498"/>
        </a:xfrm>
        <a:prstGeom prst="teardrop">
          <a:avLst>
            <a:gd name="adj" fmla="val 11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7FB39-6436-7D4F-90BE-9CCA63424DCF}">
      <dsp:nvSpPr>
        <dsp:cNvPr id="0" name=""/>
        <dsp:cNvSpPr/>
      </dsp:nvSpPr>
      <dsp:spPr>
        <a:xfrm>
          <a:off x="92977" y="470682"/>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7B21DA74-A990-4244-814F-1521B1833DD7}">
      <dsp:nvSpPr>
        <dsp:cNvPr id="0" name=""/>
        <dsp:cNvSpPr/>
      </dsp:nvSpPr>
      <dsp:spPr>
        <a:xfrm>
          <a:off x="400408" y="778113"/>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Final Emancipation Proclamation</a:t>
          </a:r>
        </a:p>
      </dsp:txBody>
      <dsp:txXfrm>
        <a:off x="400408" y="778113"/>
        <a:ext cx="2619965" cy="1129027"/>
      </dsp:txXfrm>
    </dsp:sp>
    <dsp:sp modelId="{4C896A4C-EB57-1543-8114-137E427EF047}">
      <dsp:nvSpPr>
        <dsp:cNvPr id="0" name=""/>
        <dsp:cNvSpPr/>
      </dsp:nvSpPr>
      <dsp:spPr>
        <a:xfrm>
          <a:off x="400408" y="381428"/>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1863</a:t>
          </a:r>
        </a:p>
      </dsp:txBody>
      <dsp:txXfrm>
        <a:off x="400408" y="381428"/>
        <a:ext cx="2619965" cy="396685"/>
      </dsp:txXfrm>
    </dsp:sp>
    <dsp:sp modelId="{294A4490-BD3E-7049-863C-A7BAFBC0EFA0}">
      <dsp:nvSpPr>
        <dsp:cNvPr id="0" name=""/>
        <dsp:cNvSpPr/>
      </dsp:nvSpPr>
      <dsp:spPr>
        <a:xfrm>
          <a:off x="202065" y="778113"/>
          <a:ext cx="0" cy="1129027"/>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2D9CC15-2A69-7F4D-B009-5035E37D7096}">
      <dsp:nvSpPr>
        <dsp:cNvPr id="0" name=""/>
        <dsp:cNvSpPr/>
      </dsp:nvSpPr>
      <dsp:spPr>
        <a:xfrm>
          <a:off x="165724" y="1871438"/>
          <a:ext cx="71403" cy="71403"/>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199B20-D368-C040-B04D-D289E752A39C}">
      <dsp:nvSpPr>
        <dsp:cNvPr id="0" name=""/>
        <dsp:cNvSpPr/>
      </dsp:nvSpPr>
      <dsp:spPr>
        <a:xfrm rot="18900000">
          <a:off x="1635000" y="3094260"/>
          <a:ext cx="280498" cy="280498"/>
        </a:xfrm>
        <a:prstGeom prst="teardrop">
          <a:avLst>
            <a:gd name="adj" fmla="val 115000"/>
          </a:avLst>
        </a:prstGeom>
        <a:solidFill>
          <a:schemeClr val="accent2">
            <a:hueOff val="1858335"/>
            <a:satOff val="-9522"/>
            <a:lumOff val="-4824"/>
            <a:alphaOff val="0"/>
          </a:schemeClr>
        </a:solidFill>
        <a:ln w="22225" cap="rnd" cmpd="sng" algn="ctr">
          <a:solidFill>
            <a:schemeClr val="accent2">
              <a:hueOff val="1858335"/>
              <a:satOff val="-9522"/>
              <a:lumOff val="-4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00CF4-88B5-AE43-AAAE-307C84747E6D}">
      <dsp:nvSpPr>
        <dsp:cNvPr id="0" name=""/>
        <dsp:cNvSpPr/>
      </dsp:nvSpPr>
      <dsp:spPr>
        <a:xfrm>
          <a:off x="1666161" y="3125421"/>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2F74919-265F-A04F-A2A0-F3E99A8F8C65}">
      <dsp:nvSpPr>
        <dsp:cNvPr id="0" name=""/>
        <dsp:cNvSpPr/>
      </dsp:nvSpPr>
      <dsp:spPr>
        <a:xfrm>
          <a:off x="1973592" y="1907140"/>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Drat riots in the North</a:t>
          </a:r>
        </a:p>
      </dsp:txBody>
      <dsp:txXfrm>
        <a:off x="1973592" y="1907140"/>
        <a:ext cx="2619965" cy="1129027"/>
      </dsp:txXfrm>
    </dsp:sp>
    <dsp:sp modelId="{90EC59DF-650B-7F48-BF4D-1117D90CA4AF}">
      <dsp:nvSpPr>
        <dsp:cNvPr id="0" name=""/>
        <dsp:cNvSpPr/>
      </dsp:nvSpPr>
      <dsp:spPr>
        <a:xfrm>
          <a:off x="1973592" y="3036167"/>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1863</a:t>
          </a:r>
        </a:p>
      </dsp:txBody>
      <dsp:txXfrm>
        <a:off x="1973592" y="3036167"/>
        <a:ext cx="2619965" cy="396685"/>
      </dsp:txXfrm>
    </dsp:sp>
    <dsp:sp modelId="{03F12601-371C-C941-A0F1-6A747C672953}">
      <dsp:nvSpPr>
        <dsp:cNvPr id="0" name=""/>
        <dsp:cNvSpPr/>
      </dsp:nvSpPr>
      <dsp:spPr>
        <a:xfrm>
          <a:off x="1775249" y="1907140"/>
          <a:ext cx="0" cy="1129027"/>
        </a:xfrm>
        <a:prstGeom prst="line">
          <a:avLst/>
        </a:prstGeom>
        <a:noFill/>
        <a:ln w="12700" cap="rnd" cmpd="sng" algn="ctr">
          <a:solidFill>
            <a:schemeClr val="accent2">
              <a:hueOff val="1858335"/>
              <a:satOff val="-9522"/>
              <a:lumOff val="-4824"/>
              <a:alphaOff val="0"/>
            </a:schemeClr>
          </a:solidFill>
          <a:prstDash val="dash"/>
        </a:ln>
        <a:effectLst/>
      </dsp:spPr>
      <dsp:style>
        <a:lnRef idx="1">
          <a:scrgbClr r="0" g="0" b="0"/>
        </a:lnRef>
        <a:fillRef idx="0">
          <a:scrgbClr r="0" g="0" b="0"/>
        </a:fillRef>
        <a:effectRef idx="0">
          <a:scrgbClr r="0" g="0" b="0"/>
        </a:effectRef>
        <a:fontRef idx="minor"/>
      </dsp:style>
    </dsp:sp>
    <dsp:sp modelId="{F6E10653-E1EA-1045-9B9F-8BADE25C02BF}">
      <dsp:nvSpPr>
        <dsp:cNvPr id="0" name=""/>
        <dsp:cNvSpPr/>
      </dsp:nvSpPr>
      <dsp:spPr>
        <a:xfrm>
          <a:off x="1738907" y="1871438"/>
          <a:ext cx="71403" cy="71403"/>
        </a:xfrm>
        <a:prstGeom prst="ellipse">
          <a:avLst/>
        </a:prstGeom>
        <a:solidFill>
          <a:schemeClr val="accent2">
            <a:hueOff val="1858335"/>
            <a:satOff val="-9522"/>
            <a:lumOff val="-4824"/>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5FD4BD-730E-7148-84F3-0DC3EA6FF72F}">
      <dsp:nvSpPr>
        <dsp:cNvPr id="0" name=""/>
        <dsp:cNvSpPr/>
      </dsp:nvSpPr>
      <dsp:spPr>
        <a:xfrm rot="8100000">
          <a:off x="3208183" y="439521"/>
          <a:ext cx="280498" cy="280498"/>
        </a:xfrm>
        <a:prstGeom prst="teardrop">
          <a:avLst>
            <a:gd name="adj" fmla="val 115000"/>
          </a:avLst>
        </a:prstGeom>
        <a:solidFill>
          <a:schemeClr val="accent2">
            <a:hueOff val="3716670"/>
            <a:satOff val="-19045"/>
            <a:lumOff val="-9647"/>
            <a:alphaOff val="0"/>
          </a:schemeClr>
        </a:solidFill>
        <a:ln w="22225" cap="rnd" cmpd="sng" algn="ctr">
          <a:solidFill>
            <a:schemeClr val="accent2">
              <a:hueOff val="3716670"/>
              <a:satOff val="-19045"/>
              <a:lumOff val="-9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851CA-B849-6B4F-911F-CB0B7D220C48}">
      <dsp:nvSpPr>
        <dsp:cNvPr id="0" name=""/>
        <dsp:cNvSpPr/>
      </dsp:nvSpPr>
      <dsp:spPr>
        <a:xfrm>
          <a:off x="3239344" y="470682"/>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0538E2E6-2A72-BC46-B551-A019D536B3A0}">
      <dsp:nvSpPr>
        <dsp:cNvPr id="0" name=""/>
        <dsp:cNvSpPr/>
      </dsp:nvSpPr>
      <dsp:spPr>
        <a:xfrm>
          <a:off x="3546775" y="778113"/>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Lincoln is reelected president</a:t>
          </a:r>
        </a:p>
      </dsp:txBody>
      <dsp:txXfrm>
        <a:off x="3546775" y="778113"/>
        <a:ext cx="2619965" cy="1129027"/>
      </dsp:txXfrm>
    </dsp:sp>
    <dsp:sp modelId="{845D9D23-1F21-3A45-9C4C-2A28D38EDAA9}">
      <dsp:nvSpPr>
        <dsp:cNvPr id="0" name=""/>
        <dsp:cNvSpPr/>
      </dsp:nvSpPr>
      <dsp:spPr>
        <a:xfrm>
          <a:off x="3546775" y="381428"/>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1864</a:t>
          </a:r>
        </a:p>
      </dsp:txBody>
      <dsp:txXfrm>
        <a:off x="3546775" y="381428"/>
        <a:ext cx="2619965" cy="396685"/>
      </dsp:txXfrm>
    </dsp:sp>
    <dsp:sp modelId="{6186A575-FF09-2247-B4F5-B6C994E2F8E1}">
      <dsp:nvSpPr>
        <dsp:cNvPr id="0" name=""/>
        <dsp:cNvSpPr/>
      </dsp:nvSpPr>
      <dsp:spPr>
        <a:xfrm>
          <a:off x="3348433" y="778113"/>
          <a:ext cx="0" cy="1129027"/>
        </a:xfrm>
        <a:prstGeom prst="line">
          <a:avLst/>
        </a:prstGeom>
        <a:noFill/>
        <a:ln w="12700" cap="rnd" cmpd="sng" algn="ctr">
          <a:solidFill>
            <a:schemeClr val="accent2">
              <a:hueOff val="3716670"/>
              <a:satOff val="-19045"/>
              <a:lumOff val="-9647"/>
              <a:alphaOff val="0"/>
            </a:schemeClr>
          </a:solidFill>
          <a:prstDash val="dash"/>
        </a:ln>
        <a:effectLst/>
      </dsp:spPr>
      <dsp:style>
        <a:lnRef idx="1">
          <a:scrgbClr r="0" g="0" b="0"/>
        </a:lnRef>
        <a:fillRef idx="0">
          <a:scrgbClr r="0" g="0" b="0"/>
        </a:fillRef>
        <a:effectRef idx="0">
          <a:scrgbClr r="0" g="0" b="0"/>
        </a:effectRef>
        <a:fontRef idx="minor"/>
      </dsp:style>
    </dsp:sp>
    <dsp:sp modelId="{9E6D175A-9560-564A-8556-F13759B9E96A}">
      <dsp:nvSpPr>
        <dsp:cNvPr id="0" name=""/>
        <dsp:cNvSpPr/>
      </dsp:nvSpPr>
      <dsp:spPr>
        <a:xfrm>
          <a:off x="3312091" y="1871438"/>
          <a:ext cx="71403" cy="71403"/>
        </a:xfrm>
        <a:prstGeom prst="ellipse">
          <a:avLst/>
        </a:prstGeom>
        <a:solidFill>
          <a:schemeClr val="accent2">
            <a:hueOff val="3716670"/>
            <a:satOff val="-19045"/>
            <a:lumOff val="-9647"/>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74C42-A0B7-8445-BBE2-C6360CE6EB94}">
      <dsp:nvSpPr>
        <dsp:cNvPr id="0" name=""/>
        <dsp:cNvSpPr/>
      </dsp:nvSpPr>
      <dsp:spPr>
        <a:xfrm rot="18900000">
          <a:off x="4781367" y="3094260"/>
          <a:ext cx="280498" cy="280498"/>
        </a:xfrm>
        <a:prstGeom prst="teardrop">
          <a:avLst>
            <a:gd name="adj" fmla="val 115000"/>
          </a:avLst>
        </a:prstGeom>
        <a:solidFill>
          <a:schemeClr val="accent2">
            <a:hueOff val="5575005"/>
            <a:satOff val="-28567"/>
            <a:lumOff val="-14471"/>
            <a:alphaOff val="0"/>
          </a:schemeClr>
        </a:solidFill>
        <a:ln w="22225" cap="rnd" cmpd="sng" algn="ctr">
          <a:solidFill>
            <a:schemeClr val="accent2">
              <a:hueOff val="5575005"/>
              <a:satOff val="-28567"/>
              <a:lumOff val="-14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3F3793-BDBE-5D49-9514-BD3C354FCB14}">
      <dsp:nvSpPr>
        <dsp:cNvPr id="0" name=""/>
        <dsp:cNvSpPr/>
      </dsp:nvSpPr>
      <dsp:spPr>
        <a:xfrm>
          <a:off x="4812528" y="3125421"/>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EAFE321B-736D-4F41-B51B-197CA4A33835}">
      <dsp:nvSpPr>
        <dsp:cNvPr id="0" name=""/>
        <dsp:cNvSpPr/>
      </dsp:nvSpPr>
      <dsp:spPr>
        <a:xfrm>
          <a:off x="5119959" y="1907140"/>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Lee, Johnston and Kirby-Smith surrender</a:t>
          </a:r>
        </a:p>
      </dsp:txBody>
      <dsp:txXfrm>
        <a:off x="5119959" y="1907140"/>
        <a:ext cx="2619965" cy="1129027"/>
      </dsp:txXfrm>
    </dsp:sp>
    <dsp:sp modelId="{D8A2F615-7F3A-2744-BE93-B8C6D62238D6}">
      <dsp:nvSpPr>
        <dsp:cNvPr id="0" name=""/>
        <dsp:cNvSpPr/>
      </dsp:nvSpPr>
      <dsp:spPr>
        <a:xfrm>
          <a:off x="5119959" y="3036167"/>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1865</a:t>
          </a:r>
        </a:p>
      </dsp:txBody>
      <dsp:txXfrm>
        <a:off x="5119959" y="3036167"/>
        <a:ext cx="2619965" cy="396685"/>
      </dsp:txXfrm>
    </dsp:sp>
    <dsp:sp modelId="{BF5B179B-EE30-2F44-B979-395388B694C2}">
      <dsp:nvSpPr>
        <dsp:cNvPr id="0" name=""/>
        <dsp:cNvSpPr/>
      </dsp:nvSpPr>
      <dsp:spPr>
        <a:xfrm>
          <a:off x="4921617" y="1907140"/>
          <a:ext cx="0" cy="1129027"/>
        </a:xfrm>
        <a:prstGeom prst="line">
          <a:avLst/>
        </a:prstGeom>
        <a:noFill/>
        <a:ln w="12700" cap="rnd" cmpd="sng" algn="ctr">
          <a:solidFill>
            <a:schemeClr val="accent2">
              <a:hueOff val="5575005"/>
              <a:satOff val="-28567"/>
              <a:lumOff val="-14471"/>
              <a:alphaOff val="0"/>
            </a:schemeClr>
          </a:solidFill>
          <a:prstDash val="dash"/>
        </a:ln>
        <a:effectLst/>
      </dsp:spPr>
      <dsp:style>
        <a:lnRef idx="1">
          <a:scrgbClr r="0" g="0" b="0"/>
        </a:lnRef>
        <a:fillRef idx="0">
          <a:scrgbClr r="0" g="0" b="0"/>
        </a:fillRef>
        <a:effectRef idx="0">
          <a:scrgbClr r="0" g="0" b="0"/>
        </a:effectRef>
        <a:fontRef idx="minor"/>
      </dsp:style>
    </dsp:sp>
    <dsp:sp modelId="{F9C52792-0B13-BD47-BEAE-C98BABFD79F6}">
      <dsp:nvSpPr>
        <dsp:cNvPr id="0" name=""/>
        <dsp:cNvSpPr/>
      </dsp:nvSpPr>
      <dsp:spPr>
        <a:xfrm>
          <a:off x="4885275" y="1871438"/>
          <a:ext cx="71403" cy="71403"/>
        </a:xfrm>
        <a:prstGeom prst="ellipse">
          <a:avLst/>
        </a:prstGeom>
        <a:solidFill>
          <a:schemeClr val="accent2">
            <a:hueOff val="5575005"/>
            <a:satOff val="-28567"/>
            <a:lumOff val="-14471"/>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CFE3C-3468-4B47-A956-9241A1B857A7}">
      <dsp:nvSpPr>
        <dsp:cNvPr id="0" name=""/>
        <dsp:cNvSpPr/>
      </dsp:nvSpPr>
      <dsp:spPr>
        <a:xfrm rot="8100000">
          <a:off x="6354551" y="439521"/>
          <a:ext cx="280498" cy="280498"/>
        </a:xfrm>
        <a:prstGeom prst="teardrop">
          <a:avLst>
            <a:gd name="adj" fmla="val 115000"/>
          </a:avLst>
        </a:prstGeom>
        <a:solidFill>
          <a:schemeClr val="accent2">
            <a:hueOff val="7433340"/>
            <a:satOff val="-38090"/>
            <a:lumOff val="-19294"/>
            <a:alphaOff val="0"/>
          </a:schemeClr>
        </a:solidFill>
        <a:ln w="22225" cap="rnd" cmpd="sng" algn="ctr">
          <a:solidFill>
            <a:schemeClr val="accent2">
              <a:hueOff val="7433340"/>
              <a:satOff val="-38090"/>
              <a:lumOff val="-19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9D8D50-1AAE-AE4F-8C00-394F416E8E31}">
      <dsp:nvSpPr>
        <dsp:cNvPr id="0" name=""/>
        <dsp:cNvSpPr/>
      </dsp:nvSpPr>
      <dsp:spPr>
        <a:xfrm>
          <a:off x="6385712" y="470682"/>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5F532C6E-4124-4E46-A43B-85FAD38D39B5}">
      <dsp:nvSpPr>
        <dsp:cNvPr id="0" name=""/>
        <dsp:cNvSpPr/>
      </dsp:nvSpPr>
      <dsp:spPr>
        <a:xfrm>
          <a:off x="6693143" y="778113"/>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Lincoln is assassinated</a:t>
          </a:r>
        </a:p>
      </dsp:txBody>
      <dsp:txXfrm>
        <a:off x="6693143" y="778113"/>
        <a:ext cx="2619965" cy="1129027"/>
      </dsp:txXfrm>
    </dsp:sp>
    <dsp:sp modelId="{678EB72A-5DAA-9E43-89E0-9C50B45E4915}">
      <dsp:nvSpPr>
        <dsp:cNvPr id="0" name=""/>
        <dsp:cNvSpPr/>
      </dsp:nvSpPr>
      <dsp:spPr>
        <a:xfrm>
          <a:off x="6693143" y="381428"/>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1865</a:t>
          </a:r>
        </a:p>
      </dsp:txBody>
      <dsp:txXfrm>
        <a:off x="6693143" y="381428"/>
        <a:ext cx="2619965" cy="396685"/>
      </dsp:txXfrm>
    </dsp:sp>
    <dsp:sp modelId="{D0BD4C47-05E3-994B-995B-FA7410FC5F76}">
      <dsp:nvSpPr>
        <dsp:cNvPr id="0" name=""/>
        <dsp:cNvSpPr/>
      </dsp:nvSpPr>
      <dsp:spPr>
        <a:xfrm>
          <a:off x="6494800" y="778113"/>
          <a:ext cx="0" cy="1129027"/>
        </a:xfrm>
        <a:prstGeom prst="line">
          <a:avLst/>
        </a:prstGeom>
        <a:noFill/>
        <a:ln w="12700" cap="rnd" cmpd="sng" algn="ctr">
          <a:solidFill>
            <a:schemeClr val="accent2">
              <a:hueOff val="7433340"/>
              <a:satOff val="-38090"/>
              <a:lumOff val="-19294"/>
              <a:alphaOff val="0"/>
            </a:schemeClr>
          </a:solidFill>
          <a:prstDash val="dash"/>
        </a:ln>
        <a:effectLst/>
      </dsp:spPr>
      <dsp:style>
        <a:lnRef idx="1">
          <a:scrgbClr r="0" g="0" b="0"/>
        </a:lnRef>
        <a:fillRef idx="0">
          <a:scrgbClr r="0" g="0" b="0"/>
        </a:fillRef>
        <a:effectRef idx="0">
          <a:scrgbClr r="0" g="0" b="0"/>
        </a:effectRef>
        <a:fontRef idx="minor"/>
      </dsp:style>
    </dsp:sp>
    <dsp:sp modelId="{E5294731-E4F5-384B-8A17-72495E9025EB}">
      <dsp:nvSpPr>
        <dsp:cNvPr id="0" name=""/>
        <dsp:cNvSpPr/>
      </dsp:nvSpPr>
      <dsp:spPr>
        <a:xfrm>
          <a:off x="6458459" y="1871438"/>
          <a:ext cx="71403" cy="71403"/>
        </a:xfrm>
        <a:prstGeom prst="ellipse">
          <a:avLst/>
        </a:prstGeom>
        <a:solidFill>
          <a:schemeClr val="accent2">
            <a:hueOff val="7433340"/>
            <a:satOff val="-38090"/>
            <a:lumOff val="-19294"/>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6B943D-99E7-DC4B-8D0D-DC6C5DCE3D4E}">
      <dsp:nvSpPr>
        <dsp:cNvPr id="0" name=""/>
        <dsp:cNvSpPr/>
      </dsp:nvSpPr>
      <dsp:spPr>
        <a:xfrm rot="18900000">
          <a:off x="7927735" y="3094260"/>
          <a:ext cx="280498" cy="280498"/>
        </a:xfrm>
        <a:prstGeom prst="teardrop">
          <a:avLst>
            <a:gd name="adj" fmla="val 115000"/>
          </a:avLst>
        </a:prstGeom>
        <a:solidFill>
          <a:schemeClr val="accent2">
            <a:hueOff val="9291674"/>
            <a:satOff val="-47612"/>
            <a:lumOff val="-24118"/>
            <a:alphaOff val="0"/>
          </a:schemeClr>
        </a:solidFill>
        <a:ln w="22225" cap="rnd" cmpd="sng" algn="ctr">
          <a:solidFill>
            <a:schemeClr val="accent2">
              <a:hueOff val="9291674"/>
              <a:satOff val="-47612"/>
              <a:lumOff val="-24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D506C-C7BD-9042-A9C2-3CE01EA05926}">
      <dsp:nvSpPr>
        <dsp:cNvPr id="0" name=""/>
        <dsp:cNvSpPr/>
      </dsp:nvSpPr>
      <dsp:spPr>
        <a:xfrm>
          <a:off x="7958896" y="3125421"/>
          <a:ext cx="218176" cy="218176"/>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6548D71-B933-0441-8AB8-56C1B184C12C}">
      <dsp:nvSpPr>
        <dsp:cNvPr id="0" name=""/>
        <dsp:cNvSpPr/>
      </dsp:nvSpPr>
      <dsp:spPr>
        <a:xfrm>
          <a:off x="8266327" y="1907140"/>
          <a:ext cx="2619965" cy="112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Andrew Johnson becomes president</a:t>
          </a:r>
        </a:p>
      </dsp:txBody>
      <dsp:txXfrm>
        <a:off x="8266327" y="1907140"/>
        <a:ext cx="2619965" cy="1129027"/>
      </dsp:txXfrm>
    </dsp:sp>
    <dsp:sp modelId="{0CCACC4B-BDC0-1F46-AA1B-BD85DC98B7CA}">
      <dsp:nvSpPr>
        <dsp:cNvPr id="0" name=""/>
        <dsp:cNvSpPr/>
      </dsp:nvSpPr>
      <dsp:spPr>
        <a:xfrm>
          <a:off x="8266327" y="3036167"/>
          <a:ext cx="2619965" cy="3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1865</a:t>
          </a:r>
        </a:p>
      </dsp:txBody>
      <dsp:txXfrm>
        <a:off x="8266327" y="3036167"/>
        <a:ext cx="2619965" cy="396685"/>
      </dsp:txXfrm>
    </dsp:sp>
    <dsp:sp modelId="{36237804-44CC-314E-894E-C8D3CEE7FF93}">
      <dsp:nvSpPr>
        <dsp:cNvPr id="0" name=""/>
        <dsp:cNvSpPr/>
      </dsp:nvSpPr>
      <dsp:spPr>
        <a:xfrm>
          <a:off x="8067984" y="1907140"/>
          <a:ext cx="0" cy="1129027"/>
        </a:xfrm>
        <a:prstGeom prst="line">
          <a:avLst/>
        </a:prstGeom>
        <a:noFill/>
        <a:ln w="12700" cap="rnd" cmpd="sng" algn="ctr">
          <a:solidFill>
            <a:schemeClr val="accent2">
              <a:hueOff val="9291674"/>
              <a:satOff val="-47612"/>
              <a:lumOff val="-24118"/>
              <a:alphaOff val="0"/>
            </a:schemeClr>
          </a:solidFill>
          <a:prstDash val="dash"/>
        </a:ln>
        <a:effectLst/>
      </dsp:spPr>
      <dsp:style>
        <a:lnRef idx="1">
          <a:scrgbClr r="0" g="0" b="0"/>
        </a:lnRef>
        <a:fillRef idx="0">
          <a:scrgbClr r="0" g="0" b="0"/>
        </a:fillRef>
        <a:effectRef idx="0">
          <a:scrgbClr r="0" g="0" b="0"/>
        </a:effectRef>
        <a:fontRef idx="minor"/>
      </dsp:style>
    </dsp:sp>
    <dsp:sp modelId="{4A632A6D-FF59-A941-8419-DA568E8F2324}">
      <dsp:nvSpPr>
        <dsp:cNvPr id="0" name=""/>
        <dsp:cNvSpPr/>
      </dsp:nvSpPr>
      <dsp:spPr>
        <a:xfrm>
          <a:off x="8031643" y="1871438"/>
          <a:ext cx="71403" cy="71403"/>
        </a:xfrm>
        <a:prstGeom prst="ellipse">
          <a:avLst/>
        </a:prstGeom>
        <a:solidFill>
          <a:schemeClr val="accent2">
            <a:hueOff val="9291674"/>
            <a:satOff val="-47612"/>
            <a:lumOff val="-2411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AC16F-DBBA-A243-A686-9045F3DE0080}" type="datetimeFigureOut">
              <a:rPr lang="en-US" smtClean="0"/>
              <a:t>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C0AD3-18A4-DF43-BFE1-850D2C30E141}" type="slidenum">
              <a:rPr lang="en-US" smtClean="0"/>
              <a:t>‹#›</a:t>
            </a:fld>
            <a:endParaRPr lang="en-US"/>
          </a:p>
        </p:txBody>
      </p:sp>
    </p:spTree>
    <p:extLst>
      <p:ext uri="{BB962C8B-B14F-4D97-AF65-F5344CB8AC3E}">
        <p14:creationId xmlns:p14="http://schemas.microsoft.com/office/powerpoint/2010/main" val="228919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from https://</a:t>
            </a:r>
            <a:r>
              <a:rPr lang="en-US" dirty="0" err="1"/>
              <a:t>www.reddit.com</a:t>
            </a:r>
            <a:r>
              <a:rPr lang="en-US" dirty="0"/>
              <a:t>/r/</a:t>
            </a:r>
            <a:r>
              <a:rPr lang="en-US" dirty="0" err="1"/>
              <a:t>ColorizedHistory</a:t>
            </a:r>
            <a:r>
              <a:rPr lang="en-US" dirty="0"/>
              <a:t>/comments/</a:t>
            </a:r>
            <a:r>
              <a:rPr lang="en-US" dirty="0" err="1"/>
              <a:t>hkjztp</a:t>
            </a:r>
            <a:r>
              <a:rPr lang="en-US" dirty="0"/>
              <a:t>/</a:t>
            </a:r>
            <a:r>
              <a:rPr lang="en-US" dirty="0" err="1"/>
              <a:t>william_tecumseh_sherman</a:t>
            </a:r>
            <a:r>
              <a:rPr lang="en-US" dirty="0"/>
              <a:t>/</a:t>
            </a:r>
          </a:p>
        </p:txBody>
      </p:sp>
      <p:sp>
        <p:nvSpPr>
          <p:cNvPr id="4" name="Slide Number Placeholder 3"/>
          <p:cNvSpPr>
            <a:spLocks noGrp="1"/>
          </p:cNvSpPr>
          <p:nvPr>
            <p:ph type="sldNum" sz="quarter" idx="5"/>
          </p:nvPr>
        </p:nvSpPr>
        <p:spPr/>
        <p:txBody>
          <a:bodyPr/>
          <a:lstStyle/>
          <a:p>
            <a:fld id="{44CC0AD3-18A4-DF43-BFE1-850D2C30E141}" type="slidenum">
              <a:rPr lang="en-US" smtClean="0"/>
              <a:t>2</a:t>
            </a:fld>
            <a:endParaRPr lang="en-US"/>
          </a:p>
        </p:txBody>
      </p:sp>
    </p:spTree>
    <p:extLst>
      <p:ext uri="{BB962C8B-B14F-4D97-AF65-F5344CB8AC3E}">
        <p14:creationId xmlns:p14="http://schemas.microsoft.com/office/powerpoint/2010/main" val="110497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www.baruch.cuny.edu</a:t>
            </a:r>
            <a:r>
              <a:rPr lang="en-US" dirty="0"/>
              <a:t>/</a:t>
            </a:r>
            <a:r>
              <a:rPr lang="en-US" dirty="0" err="1"/>
              <a:t>nycdata</a:t>
            </a:r>
            <a:r>
              <a:rPr lang="en-US" dirty="0"/>
              <a:t>/disasters/riots-</a:t>
            </a:r>
            <a:r>
              <a:rPr lang="en-US" dirty="0" err="1"/>
              <a:t>draft.html</a:t>
            </a:r>
            <a:endParaRPr lang="en-US" dirty="0"/>
          </a:p>
        </p:txBody>
      </p:sp>
      <p:sp>
        <p:nvSpPr>
          <p:cNvPr id="4" name="Slide Number Placeholder 3"/>
          <p:cNvSpPr>
            <a:spLocks noGrp="1"/>
          </p:cNvSpPr>
          <p:nvPr>
            <p:ph type="sldNum" sz="quarter" idx="5"/>
          </p:nvPr>
        </p:nvSpPr>
        <p:spPr/>
        <p:txBody>
          <a:bodyPr/>
          <a:lstStyle/>
          <a:p>
            <a:fld id="{44CC0AD3-18A4-DF43-BFE1-850D2C30E141}" type="slidenum">
              <a:rPr lang="en-US" smtClean="0"/>
              <a:t>10</a:t>
            </a:fld>
            <a:endParaRPr lang="en-US"/>
          </a:p>
        </p:txBody>
      </p:sp>
    </p:spTree>
    <p:extLst>
      <p:ext uri="{BB962C8B-B14F-4D97-AF65-F5344CB8AC3E}">
        <p14:creationId xmlns:p14="http://schemas.microsoft.com/office/powerpoint/2010/main" val="20572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virtualny.ashp.cuny.edu</a:t>
            </a:r>
            <a:r>
              <a:rPr lang="en-US" dirty="0"/>
              <a:t>/Search/search_res_image67d3.html?id=288</a:t>
            </a:r>
          </a:p>
        </p:txBody>
      </p:sp>
      <p:sp>
        <p:nvSpPr>
          <p:cNvPr id="4" name="Slide Number Placeholder 3"/>
          <p:cNvSpPr>
            <a:spLocks noGrp="1"/>
          </p:cNvSpPr>
          <p:nvPr>
            <p:ph type="sldNum" sz="quarter" idx="5"/>
          </p:nvPr>
        </p:nvSpPr>
        <p:spPr/>
        <p:txBody>
          <a:bodyPr/>
          <a:lstStyle/>
          <a:p>
            <a:fld id="{44CC0AD3-18A4-DF43-BFE1-850D2C30E141}" type="slidenum">
              <a:rPr lang="en-US" smtClean="0"/>
              <a:t>11</a:t>
            </a:fld>
            <a:endParaRPr lang="en-US"/>
          </a:p>
        </p:txBody>
      </p:sp>
    </p:spTree>
    <p:extLst>
      <p:ext uri="{BB962C8B-B14F-4D97-AF65-F5344CB8AC3E}">
        <p14:creationId xmlns:p14="http://schemas.microsoft.com/office/powerpoint/2010/main" val="314029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aaregistry.org</a:t>
            </a:r>
            <a:r>
              <a:rPr lang="en-US" dirty="0"/>
              <a:t>/story/the-new-</a:t>
            </a:r>
            <a:r>
              <a:rPr lang="en-US" dirty="0" err="1"/>
              <a:t>york</a:t>
            </a:r>
            <a:r>
              <a:rPr lang="en-US" dirty="0"/>
              <a:t>-civil-war-draft-riots-occur/</a:t>
            </a:r>
          </a:p>
        </p:txBody>
      </p:sp>
      <p:sp>
        <p:nvSpPr>
          <p:cNvPr id="4" name="Slide Number Placeholder 3"/>
          <p:cNvSpPr>
            <a:spLocks noGrp="1"/>
          </p:cNvSpPr>
          <p:nvPr>
            <p:ph type="sldNum" sz="quarter" idx="5"/>
          </p:nvPr>
        </p:nvSpPr>
        <p:spPr/>
        <p:txBody>
          <a:bodyPr/>
          <a:lstStyle/>
          <a:p>
            <a:fld id="{44CC0AD3-18A4-DF43-BFE1-850D2C30E141}" type="slidenum">
              <a:rPr lang="en-US" smtClean="0"/>
              <a:t>12</a:t>
            </a:fld>
            <a:endParaRPr lang="en-US"/>
          </a:p>
        </p:txBody>
      </p:sp>
    </p:spTree>
    <p:extLst>
      <p:ext uri="{BB962C8B-B14F-4D97-AF65-F5344CB8AC3E}">
        <p14:creationId xmlns:p14="http://schemas.microsoft.com/office/powerpoint/2010/main" val="173799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www.archives.gov</a:t>
            </a:r>
            <a:r>
              <a:rPr lang="en-US" dirty="0"/>
              <a:t>/exhibits/</a:t>
            </a:r>
            <a:r>
              <a:rPr lang="en-US" dirty="0" err="1"/>
              <a:t>american_originals_iv</a:t>
            </a:r>
            <a:r>
              <a:rPr lang="en-US" dirty="0"/>
              <a:t>/sections/</a:t>
            </a:r>
            <a:r>
              <a:rPr lang="en-US" dirty="0" err="1"/>
              <a:t>transcript_preliminary_emancipation.html</a:t>
            </a:r>
            <a:endParaRPr lang="en-US" dirty="0"/>
          </a:p>
        </p:txBody>
      </p:sp>
      <p:sp>
        <p:nvSpPr>
          <p:cNvPr id="4" name="Slide Number Placeholder 3"/>
          <p:cNvSpPr>
            <a:spLocks noGrp="1"/>
          </p:cNvSpPr>
          <p:nvPr>
            <p:ph type="sldNum" sz="quarter" idx="5"/>
          </p:nvPr>
        </p:nvSpPr>
        <p:spPr/>
        <p:txBody>
          <a:bodyPr/>
          <a:lstStyle/>
          <a:p>
            <a:fld id="{44CC0AD3-18A4-DF43-BFE1-850D2C30E141}" type="slidenum">
              <a:rPr lang="en-US" smtClean="0"/>
              <a:t>17</a:t>
            </a:fld>
            <a:endParaRPr lang="en-US"/>
          </a:p>
        </p:txBody>
      </p:sp>
    </p:spTree>
    <p:extLst>
      <p:ext uri="{BB962C8B-B14F-4D97-AF65-F5344CB8AC3E}">
        <p14:creationId xmlns:p14="http://schemas.microsoft.com/office/powerpoint/2010/main" val="419655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historydetectives.nyhistory.org</a:t>
            </a:r>
            <a:r>
              <a:rPr lang="en-US" dirty="0"/>
              <a:t>/2019/01/who-was-freed-today-in-1863-how-to-read-the-emancipation-proclamation-with-kids/</a:t>
            </a:r>
          </a:p>
        </p:txBody>
      </p:sp>
      <p:sp>
        <p:nvSpPr>
          <p:cNvPr id="4" name="Slide Number Placeholder 3"/>
          <p:cNvSpPr>
            <a:spLocks noGrp="1"/>
          </p:cNvSpPr>
          <p:nvPr>
            <p:ph type="sldNum" sz="quarter" idx="5"/>
          </p:nvPr>
        </p:nvSpPr>
        <p:spPr/>
        <p:txBody>
          <a:bodyPr/>
          <a:lstStyle/>
          <a:p>
            <a:fld id="{44CC0AD3-18A4-DF43-BFE1-850D2C30E141}" type="slidenum">
              <a:rPr lang="en-US" smtClean="0"/>
              <a:t>18</a:t>
            </a:fld>
            <a:endParaRPr lang="en-US"/>
          </a:p>
        </p:txBody>
      </p:sp>
    </p:spTree>
    <p:extLst>
      <p:ext uri="{BB962C8B-B14F-4D97-AF65-F5344CB8AC3E}">
        <p14:creationId xmlns:p14="http://schemas.microsoft.com/office/powerpoint/2010/main" val="198266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www.history.com</a:t>
            </a:r>
            <a:r>
              <a:rPr lang="en-US" dirty="0"/>
              <a:t>/topics/</a:t>
            </a:r>
            <a:r>
              <a:rPr lang="en-US" dirty="0" err="1"/>
              <a:t>american</a:t>
            </a:r>
            <a:r>
              <a:rPr lang="en-US" dirty="0"/>
              <a:t>-civil-war/</a:t>
            </a:r>
            <a:r>
              <a:rPr lang="en-US" dirty="0" err="1"/>
              <a:t>abraham</a:t>
            </a:r>
            <a:r>
              <a:rPr lang="en-US" dirty="0"/>
              <a:t>-</a:t>
            </a:r>
            <a:r>
              <a:rPr lang="en-US" dirty="0" err="1"/>
              <a:t>lincoln</a:t>
            </a:r>
            <a:r>
              <a:rPr lang="en-US" dirty="0"/>
              <a:t>-assassination</a:t>
            </a:r>
          </a:p>
        </p:txBody>
      </p:sp>
      <p:sp>
        <p:nvSpPr>
          <p:cNvPr id="4" name="Slide Number Placeholder 3"/>
          <p:cNvSpPr>
            <a:spLocks noGrp="1"/>
          </p:cNvSpPr>
          <p:nvPr>
            <p:ph type="sldNum" sz="quarter" idx="5"/>
          </p:nvPr>
        </p:nvSpPr>
        <p:spPr/>
        <p:txBody>
          <a:bodyPr/>
          <a:lstStyle/>
          <a:p>
            <a:fld id="{44CC0AD3-18A4-DF43-BFE1-850D2C30E141}" type="slidenum">
              <a:rPr lang="en-US" smtClean="0"/>
              <a:t>24</a:t>
            </a:fld>
            <a:endParaRPr lang="en-US"/>
          </a:p>
        </p:txBody>
      </p:sp>
    </p:spTree>
    <p:extLst>
      <p:ext uri="{BB962C8B-B14F-4D97-AF65-F5344CB8AC3E}">
        <p14:creationId xmlns:p14="http://schemas.microsoft.com/office/powerpoint/2010/main" val="409768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www.history.com</a:t>
            </a:r>
            <a:r>
              <a:rPr lang="en-US" dirty="0"/>
              <a:t>/this-day-in-history/</a:t>
            </a:r>
            <a:r>
              <a:rPr lang="en-US" dirty="0" err="1"/>
              <a:t>jefferson</a:t>
            </a:r>
            <a:r>
              <a:rPr lang="en-US" dirty="0"/>
              <a:t>-</a:t>
            </a:r>
            <a:r>
              <a:rPr lang="en-US" dirty="0" err="1"/>
              <a:t>davis</a:t>
            </a:r>
            <a:r>
              <a:rPr lang="en-US" dirty="0"/>
              <a:t>-captured</a:t>
            </a:r>
          </a:p>
        </p:txBody>
      </p:sp>
      <p:sp>
        <p:nvSpPr>
          <p:cNvPr id="4" name="Slide Number Placeholder 3"/>
          <p:cNvSpPr>
            <a:spLocks noGrp="1"/>
          </p:cNvSpPr>
          <p:nvPr>
            <p:ph type="sldNum" sz="quarter" idx="5"/>
          </p:nvPr>
        </p:nvSpPr>
        <p:spPr/>
        <p:txBody>
          <a:bodyPr/>
          <a:lstStyle/>
          <a:p>
            <a:fld id="{44CC0AD3-18A4-DF43-BFE1-850D2C30E141}" type="slidenum">
              <a:rPr lang="en-US" smtClean="0"/>
              <a:t>25</a:t>
            </a:fld>
            <a:endParaRPr lang="en-US"/>
          </a:p>
        </p:txBody>
      </p:sp>
    </p:spTree>
    <p:extLst>
      <p:ext uri="{BB962C8B-B14F-4D97-AF65-F5344CB8AC3E}">
        <p14:creationId xmlns:p14="http://schemas.microsoft.com/office/powerpoint/2010/main" val="156509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756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433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793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929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382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635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3153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240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74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3605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04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ED291B17-9318-49DB-B28B-6E5994AE9581}" type="datetime1">
              <a:rPr lang="en-US" smtClean="0"/>
              <a:t>1/1/21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5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5705021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7" name="Rectangle 36">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DCC6DAB-6FC8-944D-98ED-BF2283AC3C29}"/>
              </a:ext>
            </a:extLst>
          </p:cNvPr>
          <p:cNvSpPr>
            <a:spLocks noGrp="1"/>
          </p:cNvSpPr>
          <p:nvPr>
            <p:ph type="ctrTitle"/>
          </p:nvPr>
        </p:nvSpPr>
        <p:spPr>
          <a:xfrm>
            <a:off x="638620" y="863695"/>
            <a:ext cx="3511233" cy="3779995"/>
          </a:xfrm>
        </p:spPr>
        <p:txBody>
          <a:bodyPr anchor="ctr">
            <a:normAutofit/>
          </a:bodyPr>
          <a:lstStyle/>
          <a:p>
            <a:r>
              <a:rPr lang="en-US">
                <a:solidFill>
                  <a:srgbClr val="FFFFFF"/>
                </a:solidFill>
              </a:rPr>
              <a:t>The American Civil War</a:t>
            </a:r>
          </a:p>
        </p:txBody>
      </p:sp>
      <p:sp>
        <p:nvSpPr>
          <p:cNvPr id="3" name="Subtitle 2">
            <a:extLst>
              <a:ext uri="{FF2B5EF4-FFF2-40B4-BE49-F238E27FC236}">
                <a16:creationId xmlns:a16="http://schemas.microsoft.com/office/drawing/2014/main" id="{0332C935-E0D7-D74A-9CA4-3407F372C302}"/>
              </a:ext>
            </a:extLst>
          </p:cNvPr>
          <p:cNvSpPr>
            <a:spLocks noGrp="1"/>
          </p:cNvSpPr>
          <p:nvPr>
            <p:ph type="subTitle" idx="1"/>
          </p:nvPr>
        </p:nvSpPr>
        <p:spPr>
          <a:xfrm>
            <a:off x="638621" y="4739780"/>
            <a:ext cx="3511233" cy="1147054"/>
          </a:xfrm>
        </p:spPr>
        <p:txBody>
          <a:bodyPr anchor="t">
            <a:normAutofit/>
          </a:bodyPr>
          <a:lstStyle/>
          <a:p>
            <a:pPr>
              <a:lnSpc>
                <a:spcPct val="100000"/>
              </a:lnSpc>
            </a:pPr>
            <a:r>
              <a:rPr lang="en-US" sz="2000">
                <a:solidFill>
                  <a:srgbClr val="FFFFFF">
                    <a:alpha val="75000"/>
                  </a:srgbClr>
                </a:solidFill>
              </a:rPr>
              <a:t>AKE 117 American History I</a:t>
            </a:r>
          </a:p>
          <a:p>
            <a:pPr>
              <a:lnSpc>
                <a:spcPct val="100000"/>
              </a:lnSpc>
            </a:pPr>
            <a:r>
              <a:rPr lang="en-US" sz="2000">
                <a:solidFill>
                  <a:srgbClr val="FFFFFF">
                    <a:alpha val="75000"/>
                  </a:srgbClr>
                </a:solidFill>
              </a:rPr>
              <a:t>Dr. Gamze Katı Gümüş</a:t>
            </a:r>
          </a:p>
        </p:txBody>
      </p:sp>
      <p:sp>
        <p:nvSpPr>
          <p:cNvPr id="39" name="Rectangle 38">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A picture containing text&#10;&#10;Description automatically generated">
            <a:extLst>
              <a:ext uri="{FF2B5EF4-FFF2-40B4-BE49-F238E27FC236}">
                <a16:creationId xmlns:a16="http://schemas.microsoft.com/office/drawing/2014/main" id="{7AF6F706-72FC-F348-89B1-C68CF422E46C}"/>
              </a:ext>
            </a:extLst>
          </p:cNvPr>
          <p:cNvPicPr>
            <a:picLocks noChangeAspect="1"/>
          </p:cNvPicPr>
          <p:nvPr/>
        </p:nvPicPr>
        <p:blipFill rotWithShape="1">
          <a:blip r:embed="rId2"/>
          <a:srcRect r="14557"/>
          <a:stretch/>
        </p:blipFill>
        <p:spPr>
          <a:xfrm>
            <a:off x="4654295" y="457200"/>
            <a:ext cx="7086151" cy="5899650"/>
          </a:xfrm>
          <a:prstGeom prst="rect">
            <a:avLst/>
          </a:prstGeom>
        </p:spPr>
      </p:pic>
    </p:spTree>
    <p:extLst>
      <p:ext uri="{BB962C8B-B14F-4D97-AF65-F5344CB8AC3E}">
        <p14:creationId xmlns:p14="http://schemas.microsoft.com/office/powerpoint/2010/main" val="25527977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7" name="Rectangle 36">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7267F34-2BA7-064B-A9CC-FC410DD45153}"/>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dirty="0">
                <a:solidFill>
                  <a:schemeClr val="tx1"/>
                </a:solidFill>
              </a:rPr>
              <a:t>Draft riots of 1863</a:t>
            </a:r>
          </a:p>
        </p:txBody>
      </p:sp>
      <p:pic>
        <p:nvPicPr>
          <p:cNvPr id="5" name="Content Placeholder 4" descr="A picture containing text, crowd&#10;&#10;Description automatically generated">
            <a:extLst>
              <a:ext uri="{FF2B5EF4-FFF2-40B4-BE49-F238E27FC236}">
                <a16:creationId xmlns:a16="http://schemas.microsoft.com/office/drawing/2014/main" id="{E9465A55-8B13-4846-855B-C32D3036D4C1}"/>
              </a:ext>
            </a:extLst>
          </p:cNvPr>
          <p:cNvPicPr>
            <a:picLocks noGrp="1" noChangeAspect="1"/>
          </p:cNvPicPr>
          <p:nvPr>
            <p:ph idx="1"/>
          </p:nvPr>
        </p:nvPicPr>
        <p:blipFill rotWithShape="1">
          <a:blip r:embed="rId3"/>
          <a:srcRect t="19" r="-1" b="-1"/>
          <a:stretch/>
        </p:blipFill>
        <p:spPr>
          <a:xfrm>
            <a:off x="20" y="10"/>
            <a:ext cx="7537685" cy="6857990"/>
          </a:xfrm>
          <a:prstGeom prst="rect">
            <a:avLst/>
          </a:prstGeom>
        </p:spPr>
      </p:pic>
      <p:sp>
        <p:nvSpPr>
          <p:cNvPr id="39" name="Rectangle 38">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080720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outdoor, old, group&#10;&#10;Description automatically generated">
            <a:extLst>
              <a:ext uri="{FF2B5EF4-FFF2-40B4-BE49-F238E27FC236}">
                <a16:creationId xmlns:a16="http://schemas.microsoft.com/office/drawing/2014/main" id="{DC8EB49C-2EAD-3745-AB7C-6E9E57B11C09}"/>
              </a:ext>
            </a:extLst>
          </p:cNvPr>
          <p:cNvPicPr>
            <a:picLocks noChangeAspect="1"/>
          </p:cNvPicPr>
          <p:nvPr/>
        </p:nvPicPr>
        <p:blipFill rotWithShape="1">
          <a:blip r:embed="rId3"/>
          <a:srcRect t="14043" b="4435"/>
          <a:stretch/>
        </p:blipFill>
        <p:spPr>
          <a:xfrm>
            <a:off x="20" y="10"/>
            <a:ext cx="12191980" cy="6857990"/>
          </a:xfrm>
          <a:prstGeom prst="rect">
            <a:avLst/>
          </a:prstGeom>
        </p:spPr>
      </p:pic>
    </p:spTree>
    <p:extLst>
      <p:ext uri="{BB962C8B-B14F-4D97-AF65-F5344CB8AC3E}">
        <p14:creationId xmlns:p14="http://schemas.microsoft.com/office/powerpoint/2010/main" val="134231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3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34">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6" name="Rectangle 36">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C4107F-2EB0-8043-BF8C-F294D88A6CFC}"/>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dirty="0">
                <a:solidFill>
                  <a:schemeClr val="tx1"/>
                </a:solidFill>
              </a:rPr>
              <a:t>“How to escape the draft” 1863, </a:t>
            </a:r>
            <a:r>
              <a:rPr lang="en-US" sz="3600" i="1" dirty="0">
                <a:solidFill>
                  <a:schemeClr val="tx1"/>
                </a:solidFill>
              </a:rPr>
              <a:t>Harper’s weekly</a:t>
            </a:r>
          </a:p>
        </p:txBody>
      </p:sp>
      <p:sp>
        <p:nvSpPr>
          <p:cNvPr id="47" name="Rectangle 38">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book&#10;&#10;Description automatically generated">
            <a:extLst>
              <a:ext uri="{FF2B5EF4-FFF2-40B4-BE49-F238E27FC236}">
                <a16:creationId xmlns:a16="http://schemas.microsoft.com/office/drawing/2014/main" id="{54CF583B-FB67-9E4D-A09E-0EB9681CFEA8}"/>
              </a:ext>
            </a:extLst>
          </p:cNvPr>
          <p:cNvPicPr>
            <a:picLocks noGrp="1" noChangeAspect="1"/>
          </p:cNvPicPr>
          <p:nvPr>
            <p:ph idx="1"/>
          </p:nvPr>
        </p:nvPicPr>
        <p:blipFill rotWithShape="1">
          <a:blip r:embed="rId3"/>
          <a:srcRect l="5790"/>
          <a:stretch/>
        </p:blipFill>
        <p:spPr>
          <a:xfrm>
            <a:off x="4654295" y="10"/>
            <a:ext cx="7537705" cy="6857990"/>
          </a:xfrm>
          <a:prstGeom prst="rect">
            <a:avLst/>
          </a:prstGeom>
        </p:spPr>
      </p:pic>
    </p:spTree>
    <p:extLst>
      <p:ext uri="{BB962C8B-B14F-4D97-AF65-F5344CB8AC3E}">
        <p14:creationId xmlns:p14="http://schemas.microsoft.com/office/powerpoint/2010/main" val="207067697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A742A-198C-054E-99B0-4E1ECCD744D3}"/>
              </a:ext>
            </a:extLst>
          </p:cNvPr>
          <p:cNvSpPr>
            <a:spLocks noGrp="1"/>
          </p:cNvSpPr>
          <p:nvPr>
            <p:ph type="title"/>
          </p:nvPr>
        </p:nvSpPr>
        <p:spPr>
          <a:xfrm>
            <a:off x="6584733" y="980660"/>
            <a:ext cx="4836121" cy="4878137"/>
          </a:xfrm>
        </p:spPr>
        <p:txBody>
          <a:bodyPr anchor="ctr">
            <a:normAutofit/>
          </a:bodyPr>
          <a:lstStyle/>
          <a:p>
            <a:r>
              <a:rPr lang="en-US" sz="4800"/>
              <a:t>Black soldiers</a:t>
            </a:r>
          </a:p>
        </p:txBody>
      </p:sp>
      <p:sp>
        <p:nvSpPr>
          <p:cNvPr id="23" name="Rectangle 22">
            <a:extLst>
              <a:ext uri="{FF2B5EF4-FFF2-40B4-BE49-F238E27FC236}">
                <a16:creationId xmlns:a16="http://schemas.microsoft.com/office/drawing/2014/main" id="{1A75B5EE-3124-4314-90F7-8D9AFE941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751211"/>
            <a:ext cx="539496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00129C37-C465-4475-927F-B861932A3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4733" y="752989"/>
            <a:ext cx="4828032"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AED4672-FFCB-8D4A-B087-0E13FF1D8ECB}"/>
              </a:ext>
            </a:extLst>
          </p:cNvPr>
          <p:cNvSpPr>
            <a:spLocks noGrp="1"/>
          </p:cNvSpPr>
          <p:nvPr>
            <p:ph idx="1"/>
          </p:nvPr>
        </p:nvSpPr>
        <p:spPr>
          <a:xfrm>
            <a:off x="778166" y="1046922"/>
            <a:ext cx="5069756" cy="4811877"/>
          </a:xfrm>
        </p:spPr>
        <p:txBody>
          <a:bodyPr>
            <a:normAutofit/>
          </a:bodyPr>
          <a:lstStyle/>
          <a:p>
            <a:r>
              <a:rPr lang="en-US" dirty="0"/>
              <a:t>Southerners and Northerners, who were threatened with the draft because of the shortage of soldiers, started to consider the black involvement in the war.</a:t>
            </a:r>
          </a:p>
          <a:p>
            <a:endParaRPr lang="en-US" dirty="0"/>
          </a:p>
        </p:txBody>
      </p:sp>
      <p:sp>
        <p:nvSpPr>
          <p:cNvPr id="27" name="Rectangle 26">
            <a:extLst>
              <a:ext uri="{FF2B5EF4-FFF2-40B4-BE49-F238E27FC236}">
                <a16:creationId xmlns:a16="http://schemas.microsoft.com/office/drawing/2014/main" id="{8F92C143-3594-4735-B621-397DDDA5F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5946475"/>
            <a:ext cx="539496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DC1A03D1-169B-4C87-8F26-45E0BAC2B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4733" y="5950032"/>
            <a:ext cx="4828032"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9305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A21C-0627-3A4E-86AD-C9064C887276}"/>
              </a:ext>
            </a:extLst>
          </p:cNvPr>
          <p:cNvSpPr>
            <a:spLocks noGrp="1"/>
          </p:cNvSpPr>
          <p:nvPr>
            <p:ph type="title"/>
          </p:nvPr>
        </p:nvSpPr>
        <p:spPr/>
        <p:txBody>
          <a:bodyPr/>
          <a:lstStyle/>
          <a:p>
            <a:r>
              <a:rPr lang="en-US" dirty="0"/>
              <a:t>BLACK SOLDIERS</a:t>
            </a:r>
          </a:p>
        </p:txBody>
      </p:sp>
      <p:sp>
        <p:nvSpPr>
          <p:cNvPr id="3" name="Content Placeholder 2">
            <a:extLst>
              <a:ext uri="{FF2B5EF4-FFF2-40B4-BE49-F238E27FC236}">
                <a16:creationId xmlns:a16="http://schemas.microsoft.com/office/drawing/2014/main" id="{5EF5A013-A364-1B49-9598-B7BE43766905}"/>
              </a:ext>
            </a:extLst>
          </p:cNvPr>
          <p:cNvSpPr>
            <a:spLocks noGrp="1"/>
          </p:cNvSpPr>
          <p:nvPr>
            <p:ph idx="1"/>
          </p:nvPr>
        </p:nvSpPr>
        <p:spPr/>
        <p:txBody>
          <a:bodyPr/>
          <a:lstStyle/>
          <a:p>
            <a:r>
              <a:rPr lang="en-US" dirty="0"/>
              <a:t>Although the white population of the North and the South was skeptical about arming and emancipating the black population, blacks were already working at nonmilitary jobs in both armies.</a:t>
            </a:r>
          </a:p>
          <a:p>
            <a:r>
              <a:rPr lang="en-US" dirty="0"/>
              <a:t>The Confederate Congress had the right to seize slaves initially with the consent of the owner, and eventually without the owner’s consent.</a:t>
            </a:r>
          </a:p>
          <a:p>
            <a:r>
              <a:rPr lang="en-US" dirty="0"/>
              <a:t>Run-away slaves joined the ranks of the Union army to fight against the Confederacy.</a:t>
            </a:r>
          </a:p>
        </p:txBody>
      </p:sp>
    </p:spTree>
    <p:extLst>
      <p:ext uri="{BB962C8B-B14F-4D97-AF65-F5344CB8AC3E}">
        <p14:creationId xmlns:p14="http://schemas.microsoft.com/office/powerpoint/2010/main" val="41674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22DF4-7305-A947-9CAB-6E6107C2356B}"/>
              </a:ext>
            </a:extLst>
          </p:cNvPr>
          <p:cNvSpPr>
            <a:spLocks noGrp="1"/>
          </p:cNvSpPr>
          <p:nvPr>
            <p:ph type="title"/>
          </p:nvPr>
        </p:nvSpPr>
        <p:spPr>
          <a:xfrm>
            <a:off x="746228" y="1037967"/>
            <a:ext cx="3054091" cy="4709131"/>
          </a:xfrm>
        </p:spPr>
        <p:txBody>
          <a:bodyPr anchor="ctr">
            <a:normAutofit/>
          </a:bodyPr>
          <a:lstStyle/>
          <a:p>
            <a:r>
              <a:rPr lang="en-US"/>
              <a:t>BLACK SOLDIERS</a:t>
            </a:r>
            <a:endParaRPr lang="en-US" dirty="0"/>
          </a:p>
        </p:txBody>
      </p:sp>
      <p:sp>
        <p:nvSpPr>
          <p:cNvPr id="25" name="Rectangle 10">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2">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282EAAE8-6BBB-4466-95E7-C64756FFC1CA}"/>
              </a:ext>
            </a:extLst>
          </p:cNvPr>
          <p:cNvGraphicFramePr>
            <a:graphicFrameLocks noGrp="1"/>
          </p:cNvGraphicFramePr>
          <p:nvPr>
            <p:ph idx="1"/>
            <p:extLst>
              <p:ext uri="{D42A27DB-BD31-4B8C-83A1-F6EECF244321}">
                <p14:modId xmlns:p14="http://schemas.microsoft.com/office/powerpoint/2010/main" val="1255991077"/>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069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05CF-D8E0-3841-B085-FF082C8800B5}"/>
              </a:ext>
            </a:extLst>
          </p:cNvPr>
          <p:cNvSpPr>
            <a:spLocks noGrp="1"/>
          </p:cNvSpPr>
          <p:nvPr>
            <p:ph type="title"/>
          </p:nvPr>
        </p:nvSpPr>
        <p:spPr/>
        <p:txBody>
          <a:bodyPr/>
          <a:lstStyle/>
          <a:p>
            <a:r>
              <a:rPr lang="en-US" dirty="0"/>
              <a:t>The question of Emancipation </a:t>
            </a:r>
          </a:p>
        </p:txBody>
      </p:sp>
      <p:sp>
        <p:nvSpPr>
          <p:cNvPr id="3" name="Content Placeholder 2">
            <a:extLst>
              <a:ext uri="{FF2B5EF4-FFF2-40B4-BE49-F238E27FC236}">
                <a16:creationId xmlns:a16="http://schemas.microsoft.com/office/drawing/2014/main" id="{29EF681F-F115-1246-952B-3CAF911FA47B}"/>
              </a:ext>
            </a:extLst>
          </p:cNvPr>
          <p:cNvSpPr>
            <a:spLocks noGrp="1"/>
          </p:cNvSpPr>
          <p:nvPr>
            <p:ph idx="1"/>
          </p:nvPr>
        </p:nvSpPr>
        <p:spPr/>
        <p:txBody>
          <a:bodyPr/>
          <a:lstStyle/>
          <a:p>
            <a:r>
              <a:rPr lang="en-US" dirty="0"/>
              <a:t>Although emancipation was a highly debated issue, the Union did not want to lose the Border States with a proclamation.</a:t>
            </a:r>
          </a:p>
          <a:p>
            <a:r>
              <a:rPr lang="en-US" dirty="0"/>
              <a:t>A migration which would follow the emancipation was a scary issue for white laborers, who were afraid to lose their jobs to the cheap black labor force.</a:t>
            </a:r>
          </a:p>
        </p:txBody>
      </p:sp>
    </p:spTree>
    <p:extLst>
      <p:ext uri="{BB962C8B-B14F-4D97-AF65-F5344CB8AC3E}">
        <p14:creationId xmlns:p14="http://schemas.microsoft.com/office/powerpoint/2010/main" val="623453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22E65-9A98-C54C-8ED9-7AAA2B9FDC03}"/>
              </a:ext>
            </a:extLst>
          </p:cNvPr>
          <p:cNvSpPr>
            <a:spLocks noGrp="1"/>
          </p:cNvSpPr>
          <p:nvPr>
            <p:ph type="title"/>
          </p:nvPr>
        </p:nvSpPr>
        <p:spPr>
          <a:xfrm>
            <a:off x="581192" y="702156"/>
            <a:ext cx="10679642" cy="1188720"/>
          </a:xfrm>
        </p:spPr>
        <p:txBody>
          <a:bodyPr>
            <a:normAutofit/>
          </a:bodyPr>
          <a:lstStyle/>
          <a:p>
            <a:r>
              <a:rPr lang="en-US" sz="3600">
                <a:solidFill>
                  <a:schemeClr val="accent1"/>
                </a:solidFill>
              </a:rPr>
              <a:t>PRELIMINARY EMANCIPATION PROCLAMATION (sEPTEMBER 1862)</a:t>
            </a:r>
          </a:p>
        </p:txBody>
      </p:sp>
      <p:sp>
        <p:nvSpPr>
          <p:cNvPr id="19" name="Rectangle 18">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60B528A-F8FA-314E-91A0-35E923710546}"/>
              </a:ext>
            </a:extLst>
          </p:cNvPr>
          <p:cNvSpPr>
            <a:spLocks noGrp="1"/>
          </p:cNvSpPr>
          <p:nvPr>
            <p:ph idx="1"/>
          </p:nvPr>
        </p:nvSpPr>
        <p:spPr>
          <a:xfrm>
            <a:off x="581193" y="2340864"/>
            <a:ext cx="10679642" cy="3634486"/>
          </a:xfrm>
        </p:spPr>
        <p:txBody>
          <a:bodyPr>
            <a:normAutofit/>
          </a:bodyPr>
          <a:lstStyle/>
          <a:p>
            <a:pPr marL="0" indent="0">
              <a:buNone/>
            </a:pPr>
            <a:r>
              <a:rPr lang="en-US" sz="1600" dirty="0"/>
              <a:t>	That it is my purpose, upon the next meeting of Congress to again recommend the adoption of a practical measure tendering pecuniary aid to the free acceptance or rejection of all slave States, so called, the people whereof may not then be in rebellion against the United States and which States may then have voluntarily adopted, or thereafter may voluntarily adopt, immediate or gradual abolishment of slavery within their respective limits; and that the effort to colonize persons of African descent, with their consent, upon this continent, or elsewhere, with the previously obtained consent of the Governments existing there, will be continued.</a:t>
            </a:r>
          </a:p>
          <a:p>
            <a:pPr marL="0" indent="0">
              <a:buNone/>
            </a:pPr>
            <a:r>
              <a:rPr lang="en-US" sz="1600" dirty="0"/>
              <a:t>	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a:t>
            </a:r>
          </a:p>
          <a:p>
            <a:endParaRPr lang="en-US" sz="1600" dirty="0"/>
          </a:p>
        </p:txBody>
      </p:sp>
    </p:spTree>
    <p:extLst>
      <p:ext uri="{BB962C8B-B14F-4D97-AF65-F5344CB8AC3E}">
        <p14:creationId xmlns:p14="http://schemas.microsoft.com/office/powerpoint/2010/main" val="50839755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EF9A318D-4C35-934D-AEE8-22112A5006EC}"/>
              </a:ext>
            </a:extLst>
          </p:cNvPr>
          <p:cNvPicPr>
            <a:picLocks noChangeAspect="1"/>
          </p:cNvPicPr>
          <p:nvPr/>
        </p:nvPicPr>
        <p:blipFill>
          <a:blip r:embed="rId3"/>
          <a:stretch>
            <a:fillRect/>
          </a:stretch>
        </p:blipFill>
        <p:spPr>
          <a:xfrm>
            <a:off x="3881501" y="643467"/>
            <a:ext cx="4428997" cy="5571066"/>
          </a:xfrm>
          <a:prstGeom prst="rect">
            <a:avLst/>
          </a:prstGeom>
        </p:spPr>
      </p:pic>
    </p:spTree>
    <p:extLst>
      <p:ext uri="{BB962C8B-B14F-4D97-AF65-F5344CB8AC3E}">
        <p14:creationId xmlns:p14="http://schemas.microsoft.com/office/powerpoint/2010/main" val="167219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00F46-1272-D242-84DF-E2B06C6B92D4}"/>
              </a:ext>
            </a:extLst>
          </p:cNvPr>
          <p:cNvSpPr>
            <a:spLocks noGrp="1"/>
          </p:cNvSpPr>
          <p:nvPr>
            <p:ph type="title"/>
          </p:nvPr>
        </p:nvSpPr>
        <p:spPr>
          <a:xfrm>
            <a:off x="581192" y="1124999"/>
            <a:ext cx="4076149" cy="4608003"/>
          </a:xfrm>
        </p:spPr>
        <p:txBody>
          <a:bodyPr anchor="ctr">
            <a:normAutofit/>
          </a:bodyPr>
          <a:lstStyle/>
          <a:p>
            <a:r>
              <a:rPr lang="en-US" sz="4000" dirty="0">
                <a:solidFill>
                  <a:schemeClr val="accent1"/>
                </a:solidFill>
              </a:rPr>
              <a:t>BLACK SOLDIERS</a:t>
            </a: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12D1C96-F725-294F-A97D-082F2023E3D3}"/>
              </a:ext>
            </a:extLst>
          </p:cNvPr>
          <p:cNvSpPr>
            <a:spLocks noGrp="1"/>
          </p:cNvSpPr>
          <p:nvPr>
            <p:ph idx="1"/>
          </p:nvPr>
        </p:nvSpPr>
        <p:spPr>
          <a:xfrm>
            <a:off x="5117586" y="1124998"/>
            <a:ext cx="6143248" cy="4608003"/>
          </a:xfrm>
        </p:spPr>
        <p:txBody>
          <a:bodyPr>
            <a:normAutofit/>
          </a:bodyPr>
          <a:lstStyle/>
          <a:p>
            <a:pPr>
              <a:lnSpc>
                <a:spcPct val="100000"/>
              </a:lnSpc>
            </a:pPr>
            <a:r>
              <a:rPr lang="en-US" dirty="0"/>
              <a:t>The recruitment of black soldiers in the Union Army challenged the Northern stereotypes about the racial inferiority of blacks, since black troops came to be recognized by their bravery.</a:t>
            </a:r>
          </a:p>
          <a:p>
            <a:pPr>
              <a:lnSpc>
                <a:spcPct val="100000"/>
              </a:lnSpc>
            </a:pPr>
            <a:r>
              <a:rPr lang="en-US" dirty="0"/>
              <a:t>As the North made use of black troops, the South that was in immediate need of manpower, were seeking a resolution.</a:t>
            </a:r>
          </a:p>
          <a:p>
            <a:pPr>
              <a:lnSpc>
                <a:spcPct val="100000"/>
              </a:lnSpc>
            </a:pPr>
            <a:r>
              <a:rPr lang="en-US" dirty="0"/>
              <a:t>General Patrick R. Cleburne proposed to recruit black slaves with the promise of emancipation at an unknown future; President Davis on the other hand, discussed the Confederacy’s possibility of purchasing the impressed slaves.</a:t>
            </a:r>
          </a:p>
          <a:p>
            <a:pPr>
              <a:lnSpc>
                <a:spcPct val="100000"/>
              </a:lnSpc>
            </a:pPr>
            <a:r>
              <a:rPr lang="en-US" dirty="0"/>
              <a:t>The black troops were recruited by March 1865; however, the war was about to come to an end, end thus they were not able to fight.</a:t>
            </a:r>
          </a:p>
          <a:p>
            <a:pPr>
              <a:lnSpc>
                <a:spcPct val="100000"/>
              </a:lnSpc>
            </a:pPr>
            <a:endParaRPr lang="en-US" dirty="0"/>
          </a:p>
        </p:txBody>
      </p:sp>
    </p:spTree>
    <p:extLst>
      <p:ext uri="{BB962C8B-B14F-4D97-AF65-F5344CB8AC3E}">
        <p14:creationId xmlns:p14="http://schemas.microsoft.com/office/powerpoint/2010/main" val="23770221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3" name="Rectangle 33">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A29023B6-84FD-D84A-8A9B-5EE6B34968E7}"/>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William T. sherman</a:t>
            </a:r>
          </a:p>
        </p:txBody>
      </p:sp>
      <p:pic>
        <p:nvPicPr>
          <p:cNvPr id="5" name="Content Placeholder 4" descr="A person in a uniform&#10;&#10;Description automatically generated with medium confidence">
            <a:extLst>
              <a:ext uri="{FF2B5EF4-FFF2-40B4-BE49-F238E27FC236}">
                <a16:creationId xmlns:a16="http://schemas.microsoft.com/office/drawing/2014/main" id="{6435B92C-952E-7B4C-BF90-6AF1BA7C17DC}"/>
              </a:ext>
            </a:extLst>
          </p:cNvPr>
          <p:cNvPicPr>
            <a:picLocks noGrp="1" noChangeAspect="1"/>
          </p:cNvPicPr>
          <p:nvPr>
            <p:ph idx="4294967295"/>
          </p:nvPr>
        </p:nvPicPr>
        <p:blipFill rotWithShape="1">
          <a:blip r:embed="rId3"/>
          <a:srcRect t="17730" b="24496"/>
          <a:stretch/>
        </p:blipFill>
        <p:spPr>
          <a:xfrm>
            <a:off x="20" y="10"/>
            <a:ext cx="7537685" cy="6857990"/>
          </a:xfrm>
          <a:prstGeom prst="rect">
            <a:avLst/>
          </a:prstGeom>
        </p:spPr>
      </p:pic>
      <p:sp>
        <p:nvSpPr>
          <p:cNvPr id="36" name="Rectangle 35">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3007016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932D1-909F-314B-9182-D75C7C6C5FE4}"/>
              </a:ext>
            </a:extLst>
          </p:cNvPr>
          <p:cNvSpPr>
            <a:spLocks noGrp="1"/>
          </p:cNvSpPr>
          <p:nvPr>
            <p:ph type="title"/>
          </p:nvPr>
        </p:nvSpPr>
        <p:spPr>
          <a:xfrm>
            <a:off x="581193" y="702156"/>
            <a:ext cx="4076153" cy="5156642"/>
          </a:xfrm>
        </p:spPr>
        <p:txBody>
          <a:bodyPr anchor="ctr">
            <a:normAutofit/>
          </a:bodyPr>
          <a:lstStyle/>
          <a:p>
            <a:r>
              <a:rPr lang="en-US" dirty="0">
                <a:solidFill>
                  <a:schemeClr val="tx2"/>
                </a:solidFill>
              </a:rPr>
              <a:t>WARTIME POLITICS: THE SOUTH</a:t>
            </a:r>
          </a:p>
        </p:txBody>
      </p:sp>
      <p:sp>
        <p:nvSpPr>
          <p:cNvPr id="14" name="Rectangle 9">
            <a:extLst>
              <a:ext uri="{FF2B5EF4-FFF2-40B4-BE49-F238E27FC236}">
                <a16:creationId xmlns:a16="http://schemas.microsoft.com/office/drawing/2014/main" id="{832B0DA7-13B0-4805-B9BD-9BFACCB2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199"/>
            <a:ext cx="4210812" cy="949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5D17921-1EF4-488E-A9AA-AC6B7F3CE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6743" y="457201"/>
            <a:ext cx="6834067" cy="94996"/>
          </a:xfrm>
          <a:prstGeom prst="rect">
            <a:avLst/>
          </a:prstGeom>
          <a:solidFill>
            <a:srgbClr val="3C474C"/>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CA5FB2E-3796-AA4D-9F84-CE485DAEE964}"/>
              </a:ext>
            </a:extLst>
          </p:cNvPr>
          <p:cNvSpPr>
            <a:spLocks noGrp="1"/>
          </p:cNvSpPr>
          <p:nvPr>
            <p:ph idx="1"/>
          </p:nvPr>
        </p:nvSpPr>
        <p:spPr>
          <a:xfrm>
            <a:off x="4776743" y="702156"/>
            <a:ext cx="6484091" cy="5156643"/>
          </a:xfrm>
        </p:spPr>
        <p:txBody>
          <a:bodyPr>
            <a:normAutofit/>
          </a:bodyPr>
          <a:lstStyle/>
          <a:p>
            <a:r>
              <a:rPr lang="en-US" dirty="0"/>
              <a:t>Southerners started to lose faith and trust in President Davis as some started to view him as a dictator striving for imperial power.</a:t>
            </a:r>
          </a:p>
          <a:p>
            <a:r>
              <a:rPr lang="en-US" dirty="0"/>
              <a:t>The Confederate Congress was another opponent of the President.</a:t>
            </a:r>
          </a:p>
        </p:txBody>
      </p:sp>
    </p:spTree>
    <p:extLst>
      <p:ext uri="{BB962C8B-B14F-4D97-AF65-F5344CB8AC3E}">
        <p14:creationId xmlns:p14="http://schemas.microsoft.com/office/powerpoint/2010/main" val="45447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A76F-809D-984C-8B7D-CF4C7C07115E}"/>
              </a:ext>
            </a:extLst>
          </p:cNvPr>
          <p:cNvSpPr>
            <a:spLocks noGrp="1"/>
          </p:cNvSpPr>
          <p:nvPr>
            <p:ph type="title"/>
          </p:nvPr>
        </p:nvSpPr>
        <p:spPr/>
        <p:txBody>
          <a:bodyPr/>
          <a:lstStyle/>
          <a:p>
            <a:r>
              <a:rPr lang="en-US" dirty="0"/>
              <a:t>WARTIME POLITICS: THE NORTH</a:t>
            </a:r>
          </a:p>
        </p:txBody>
      </p:sp>
      <p:sp>
        <p:nvSpPr>
          <p:cNvPr id="3" name="Content Placeholder 2">
            <a:extLst>
              <a:ext uri="{FF2B5EF4-FFF2-40B4-BE49-F238E27FC236}">
                <a16:creationId xmlns:a16="http://schemas.microsoft.com/office/drawing/2014/main" id="{0CE7DE8C-AB80-DA4F-8303-B1713767AE8E}"/>
              </a:ext>
            </a:extLst>
          </p:cNvPr>
          <p:cNvSpPr>
            <a:spLocks noGrp="1"/>
          </p:cNvSpPr>
          <p:nvPr>
            <p:ph idx="1"/>
          </p:nvPr>
        </p:nvSpPr>
        <p:spPr/>
        <p:txBody>
          <a:bodyPr/>
          <a:lstStyle/>
          <a:p>
            <a:r>
              <a:rPr lang="en-US" dirty="0"/>
              <a:t>Lincoln, was accepted as a dictator by some Americans as well, because of the Emancipation Proclamation and the limitations on the freedom of press.</a:t>
            </a:r>
          </a:p>
          <a:p>
            <a:r>
              <a:rPr lang="en-US" dirty="0"/>
              <a:t>The abolitionist turn of the war displeased a lot of Northerners, and Lincoln’s Republican Party lost many of its votes to the Democratic Party.</a:t>
            </a:r>
          </a:p>
          <a:p>
            <a:r>
              <a:rPr lang="en-US" dirty="0"/>
              <a:t>Even though there was a tremendous opposition against Lincoln, he was reelected in the election of 1864.</a:t>
            </a:r>
          </a:p>
        </p:txBody>
      </p:sp>
    </p:spTree>
    <p:extLst>
      <p:ext uri="{BB962C8B-B14F-4D97-AF65-F5344CB8AC3E}">
        <p14:creationId xmlns:p14="http://schemas.microsoft.com/office/powerpoint/2010/main" val="41517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0EC4044-7A58-4A4D-9BAD-A16A79C7101F}"/>
              </a:ext>
            </a:extLst>
          </p:cNvPr>
          <p:cNvSpPr>
            <a:spLocks noGrp="1"/>
          </p:cNvSpPr>
          <p:nvPr>
            <p:ph type="title"/>
          </p:nvPr>
        </p:nvSpPr>
        <p:spPr>
          <a:xfrm>
            <a:off x="581192" y="702156"/>
            <a:ext cx="11029616" cy="1188720"/>
          </a:xfrm>
        </p:spPr>
        <p:txBody>
          <a:bodyPr>
            <a:normAutofit/>
          </a:bodyPr>
          <a:lstStyle/>
          <a:p>
            <a:r>
              <a:rPr lang="en-US">
                <a:solidFill>
                  <a:schemeClr val="tx1">
                    <a:lumMod val="85000"/>
                    <a:lumOff val="15000"/>
                  </a:schemeClr>
                </a:solidFill>
              </a:rPr>
              <a:t>NORTHERN VICTORY</a:t>
            </a: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3" name="Content Placeholder 2">
            <a:extLst>
              <a:ext uri="{FF2B5EF4-FFF2-40B4-BE49-F238E27FC236}">
                <a16:creationId xmlns:a16="http://schemas.microsoft.com/office/drawing/2014/main" id="{EB7BD015-36C7-457A-B41A-8DE55534E41D}"/>
              </a:ext>
            </a:extLst>
          </p:cNvPr>
          <p:cNvGraphicFramePr>
            <a:graphicFrameLocks noGrp="1"/>
          </p:cNvGraphicFramePr>
          <p:nvPr>
            <p:ph idx="1"/>
            <p:extLst>
              <p:ext uri="{D42A27DB-BD31-4B8C-83A1-F6EECF244321}">
                <p14:modId xmlns:p14="http://schemas.microsoft.com/office/powerpoint/2010/main" val="3957868408"/>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25987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13D2-96FB-2144-A1A1-0B5ED9EE8892}"/>
              </a:ext>
            </a:extLst>
          </p:cNvPr>
          <p:cNvSpPr>
            <a:spLocks noGrp="1"/>
          </p:cNvSpPr>
          <p:nvPr>
            <p:ph type="title"/>
          </p:nvPr>
        </p:nvSpPr>
        <p:spPr/>
        <p:txBody>
          <a:bodyPr/>
          <a:lstStyle/>
          <a:p>
            <a:r>
              <a:rPr lang="en-US" dirty="0"/>
              <a:t>Why the North won the war</a:t>
            </a:r>
          </a:p>
        </p:txBody>
      </p:sp>
      <p:sp>
        <p:nvSpPr>
          <p:cNvPr id="3" name="Content Placeholder 2">
            <a:extLst>
              <a:ext uri="{FF2B5EF4-FFF2-40B4-BE49-F238E27FC236}">
                <a16:creationId xmlns:a16="http://schemas.microsoft.com/office/drawing/2014/main" id="{97A3ACCD-1A98-B649-837D-9338D1160061}"/>
              </a:ext>
            </a:extLst>
          </p:cNvPr>
          <p:cNvSpPr>
            <a:spLocks noGrp="1"/>
          </p:cNvSpPr>
          <p:nvPr>
            <p:ph idx="1"/>
          </p:nvPr>
        </p:nvSpPr>
        <p:spPr/>
        <p:txBody>
          <a:bodyPr/>
          <a:lstStyle/>
          <a:p>
            <a:r>
              <a:rPr lang="en-US" dirty="0"/>
              <a:t>Economic and industrial superiority of the North</a:t>
            </a:r>
          </a:p>
          <a:p>
            <a:r>
              <a:rPr lang="en-US" dirty="0"/>
              <a:t>Illness and starvation prevailed in the Confederate Army</a:t>
            </a:r>
          </a:p>
          <a:p>
            <a:r>
              <a:rPr lang="en-US" dirty="0"/>
              <a:t>Immigrants and blacks acted as additional manpower for the Union Army</a:t>
            </a:r>
          </a:p>
          <a:p>
            <a:r>
              <a:rPr lang="en-US" dirty="0"/>
              <a:t>The one-party system of the South weakened Davis</a:t>
            </a:r>
          </a:p>
          <a:p>
            <a:r>
              <a:rPr lang="en-US" dirty="0"/>
              <a:t>The two-party system of the North enabled Lincoln to experiment</a:t>
            </a:r>
          </a:p>
          <a:p>
            <a:endParaRPr lang="en-US" dirty="0"/>
          </a:p>
        </p:txBody>
      </p:sp>
    </p:spTree>
    <p:extLst>
      <p:ext uri="{BB962C8B-B14F-4D97-AF65-F5344CB8AC3E}">
        <p14:creationId xmlns:p14="http://schemas.microsoft.com/office/powerpoint/2010/main" val="296967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E34A71E-B989-C84A-8F1E-9F9418E1BA29}"/>
              </a:ext>
            </a:extLst>
          </p:cNvPr>
          <p:cNvSpPr>
            <a:spLocks noGrp="1"/>
          </p:cNvSpPr>
          <p:nvPr>
            <p:ph type="title"/>
          </p:nvPr>
        </p:nvSpPr>
        <p:spPr>
          <a:xfrm>
            <a:off x="672280" y="944752"/>
            <a:ext cx="3259016" cy="1462692"/>
          </a:xfrm>
        </p:spPr>
        <p:txBody>
          <a:bodyPr>
            <a:normAutofit/>
          </a:bodyPr>
          <a:lstStyle/>
          <a:p>
            <a:r>
              <a:rPr lang="en-US" sz="2500">
                <a:solidFill>
                  <a:srgbClr val="FFFFFF"/>
                </a:solidFill>
              </a:rPr>
              <a:t>THE ASSASSINATION OF ABRAHAM Lincoln</a:t>
            </a:r>
          </a:p>
        </p:txBody>
      </p:sp>
      <p:sp>
        <p:nvSpPr>
          <p:cNvPr id="21" name="Rectangle 2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378AB9-E44C-9440-8363-DEE822A33F5A}"/>
              </a:ext>
            </a:extLst>
          </p:cNvPr>
          <p:cNvSpPr>
            <a:spLocks noGrp="1"/>
          </p:cNvSpPr>
          <p:nvPr>
            <p:ph idx="1"/>
          </p:nvPr>
        </p:nvSpPr>
        <p:spPr>
          <a:xfrm>
            <a:off x="671513" y="2536031"/>
            <a:ext cx="3123783" cy="3671936"/>
          </a:xfrm>
        </p:spPr>
        <p:txBody>
          <a:bodyPr anchor="t">
            <a:normAutofit/>
          </a:bodyPr>
          <a:lstStyle/>
          <a:p>
            <a:pPr>
              <a:lnSpc>
                <a:spcPct val="100000"/>
              </a:lnSpc>
            </a:pPr>
            <a:r>
              <a:rPr lang="en-US" sz="1200" dirty="0">
                <a:solidFill>
                  <a:srgbClr val="FFFFFF"/>
                </a:solidFill>
              </a:rPr>
              <a:t>John Wilkes Booth, an American actor, and his co-conspirators planned to abduct Lincoln and bring him to the Confederate capital, Richmond.</a:t>
            </a:r>
          </a:p>
          <a:p>
            <a:pPr>
              <a:lnSpc>
                <a:spcPct val="100000"/>
              </a:lnSpc>
            </a:pPr>
            <a:r>
              <a:rPr lang="en-US" sz="1200" dirty="0">
                <a:solidFill>
                  <a:srgbClr val="FFFFFF"/>
                </a:solidFill>
              </a:rPr>
              <a:t>But when General Lee surrendered, Booth changed the plan and decided that he and his co-conspirators should assassinate Lincoln, Vice President  Johnson and Secretary of State William H. Seward.</a:t>
            </a:r>
          </a:p>
          <a:p>
            <a:pPr>
              <a:lnSpc>
                <a:spcPct val="100000"/>
              </a:lnSpc>
            </a:pPr>
            <a:r>
              <a:rPr lang="en-US" sz="1200" dirty="0">
                <a:solidFill>
                  <a:srgbClr val="FFFFFF"/>
                </a:solidFill>
              </a:rPr>
              <a:t>The Lincolns went to the Ford Theatre to watch “Our American Cousin,” where Booth shot the president in the back of his head.</a:t>
            </a:r>
          </a:p>
          <a:p>
            <a:pPr>
              <a:lnSpc>
                <a:spcPct val="100000"/>
              </a:lnSpc>
            </a:pPr>
            <a:r>
              <a:rPr lang="en-US" sz="1200" dirty="0">
                <a:solidFill>
                  <a:srgbClr val="FFFFFF"/>
                </a:solidFill>
              </a:rPr>
              <a:t>The manhunt for Booth ended with the death of the assassin.</a:t>
            </a:r>
          </a:p>
        </p:txBody>
      </p:sp>
      <p:pic>
        <p:nvPicPr>
          <p:cNvPr id="5" name="Picture 4" descr="A group of people in a coffin&#10;&#10;Description automatically generated with low confidence">
            <a:extLst>
              <a:ext uri="{FF2B5EF4-FFF2-40B4-BE49-F238E27FC236}">
                <a16:creationId xmlns:a16="http://schemas.microsoft.com/office/drawing/2014/main" id="{B0C20F41-ACC5-5C42-8DC3-1F99BE5A00CB}"/>
              </a:ext>
            </a:extLst>
          </p:cNvPr>
          <p:cNvPicPr>
            <a:picLocks noChangeAspect="1"/>
          </p:cNvPicPr>
          <p:nvPr/>
        </p:nvPicPr>
        <p:blipFill rotWithShape="1">
          <a:blip r:embed="rId3"/>
          <a:srcRect l="13485"/>
          <a:stretch/>
        </p:blipFill>
        <p:spPr>
          <a:xfrm>
            <a:off x="4241830" y="601200"/>
            <a:ext cx="7503636" cy="5789365"/>
          </a:xfrm>
          <a:prstGeom prst="rect">
            <a:avLst/>
          </a:prstGeom>
        </p:spPr>
      </p:pic>
    </p:spTree>
    <p:extLst>
      <p:ext uri="{BB962C8B-B14F-4D97-AF65-F5344CB8AC3E}">
        <p14:creationId xmlns:p14="http://schemas.microsoft.com/office/powerpoint/2010/main" val="165219365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A713A-55ED-2C4F-96E2-C9ED1763D3C7}"/>
              </a:ext>
            </a:extLst>
          </p:cNvPr>
          <p:cNvSpPr>
            <a:spLocks noGrp="1"/>
          </p:cNvSpPr>
          <p:nvPr>
            <p:ph type="title"/>
          </p:nvPr>
        </p:nvSpPr>
        <p:spPr>
          <a:xfrm>
            <a:off x="581192" y="1124999"/>
            <a:ext cx="4076149" cy="4608003"/>
          </a:xfrm>
        </p:spPr>
        <p:txBody>
          <a:bodyPr vert="horz" lIns="91440" tIns="45720" rIns="91440" bIns="45720" rtlCol="0" anchor="ctr">
            <a:normAutofit/>
          </a:bodyPr>
          <a:lstStyle/>
          <a:p>
            <a:r>
              <a:rPr lang="en-US" sz="4000" b="0" kern="1200" cap="all" dirty="0">
                <a:solidFill>
                  <a:schemeClr val="accent1"/>
                </a:solidFill>
                <a:latin typeface="+mj-lt"/>
                <a:ea typeface="+mj-ea"/>
                <a:cs typeface="+mj-cs"/>
              </a:rPr>
              <a:t>Jefferson Davis</a:t>
            </a:r>
          </a:p>
        </p:txBody>
      </p:sp>
      <p:sp>
        <p:nvSpPr>
          <p:cNvPr id="25" name="Rectangle 24">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200A0F3-7C20-0440-9B6E-43988629112A}"/>
              </a:ext>
            </a:extLst>
          </p:cNvPr>
          <p:cNvSpPr>
            <a:spLocks noGrp="1"/>
          </p:cNvSpPr>
          <p:nvPr>
            <p:ph idx="1"/>
          </p:nvPr>
        </p:nvSpPr>
        <p:spPr>
          <a:xfrm>
            <a:off x="5117586" y="1124998"/>
            <a:ext cx="6143248" cy="4608003"/>
          </a:xfrm>
        </p:spPr>
        <p:txBody>
          <a:bodyPr vert="horz" lIns="91440" tIns="45720" rIns="91440" bIns="45720" rtlCol="0">
            <a:normAutofit/>
          </a:bodyPr>
          <a:lstStyle/>
          <a:p>
            <a:pPr marL="0" indent="0">
              <a:buNone/>
            </a:pPr>
            <a:r>
              <a:rPr lang="en-US" sz="2000" dirty="0"/>
              <a:t>Davis was imprisoned in Fort Monroe for two years until he was released on bail in 1867.</a:t>
            </a:r>
          </a:p>
        </p:txBody>
      </p:sp>
    </p:spTree>
    <p:extLst>
      <p:ext uri="{BB962C8B-B14F-4D97-AF65-F5344CB8AC3E}">
        <p14:creationId xmlns:p14="http://schemas.microsoft.com/office/powerpoint/2010/main" val="160551020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84B670D-6F1D-1149-8FC3-728041D2D169}"/>
              </a:ext>
            </a:extLst>
          </p:cNvPr>
          <p:cNvSpPr>
            <a:spLocks noGrp="1"/>
          </p:cNvSpPr>
          <p:nvPr>
            <p:ph type="title"/>
          </p:nvPr>
        </p:nvSpPr>
        <p:spPr>
          <a:xfrm>
            <a:off x="581192" y="702156"/>
            <a:ext cx="11029616" cy="1188720"/>
          </a:xfrm>
        </p:spPr>
        <p:txBody>
          <a:bodyPr>
            <a:normAutofit/>
          </a:bodyPr>
          <a:lstStyle/>
          <a:p>
            <a:r>
              <a:rPr lang="en-US">
                <a:solidFill>
                  <a:schemeClr val="tx1">
                    <a:lumMod val="85000"/>
                    <a:lumOff val="15000"/>
                  </a:schemeClr>
                </a:solidFill>
              </a:rPr>
              <a:t>CHRONOLOGY</a:t>
            </a: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6FC5AFC-F011-4BAD-BECF-8228C486D99E}"/>
              </a:ext>
            </a:extLst>
          </p:cNvPr>
          <p:cNvGraphicFramePr>
            <a:graphicFrameLocks noGrp="1"/>
          </p:cNvGraphicFramePr>
          <p:nvPr>
            <p:ph idx="1"/>
            <p:extLst>
              <p:ext uri="{D42A27DB-BD31-4B8C-83A1-F6EECF244321}">
                <p14:modId xmlns:p14="http://schemas.microsoft.com/office/powerpoint/2010/main" val="2681381099"/>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60431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33EBD61-1CA3-4545-B967-D95490E3243C}"/>
              </a:ext>
            </a:extLst>
          </p:cNvPr>
          <p:cNvSpPr>
            <a:spLocks noGrp="1"/>
          </p:cNvSpPr>
          <p:nvPr>
            <p:ph type="title"/>
          </p:nvPr>
        </p:nvSpPr>
        <p:spPr>
          <a:xfrm>
            <a:off x="581192" y="1507414"/>
            <a:ext cx="5120255" cy="3903332"/>
          </a:xfrm>
        </p:spPr>
        <p:txBody>
          <a:bodyPr anchor="t">
            <a:normAutofit/>
          </a:bodyPr>
          <a:lstStyle/>
          <a:p>
            <a:r>
              <a:rPr lang="en-US" sz="4000" dirty="0" err="1">
                <a:solidFill>
                  <a:schemeClr val="tx1">
                    <a:lumMod val="85000"/>
                    <a:lumOff val="15000"/>
                  </a:schemeClr>
                </a:solidFill>
              </a:rPr>
              <a:t>uNION</a:t>
            </a:r>
            <a:r>
              <a:rPr lang="en-US" sz="4000" dirty="0">
                <a:solidFill>
                  <a:schemeClr val="tx1">
                    <a:lumMod val="85000"/>
                    <a:lumOff val="15000"/>
                  </a:schemeClr>
                </a:solidFill>
              </a:rPr>
              <a:t> SYSTEM OF COMMAND</a:t>
            </a:r>
          </a:p>
        </p:txBody>
      </p:sp>
      <p:sp>
        <p:nvSpPr>
          <p:cNvPr id="20" name="Rectangle 10">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2">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3C60F988-D24D-0D43-A6E2-3381BA6D51E0}"/>
              </a:ext>
            </a:extLst>
          </p:cNvPr>
          <p:cNvSpPr>
            <a:spLocks noGrp="1"/>
          </p:cNvSpPr>
          <p:nvPr>
            <p:ph idx="1"/>
          </p:nvPr>
        </p:nvSpPr>
        <p:spPr>
          <a:xfrm>
            <a:off x="6441743" y="1507415"/>
            <a:ext cx="4819091" cy="3903331"/>
          </a:xfrm>
          <a:ln w="57150">
            <a:noFill/>
          </a:ln>
        </p:spPr>
        <p:txBody>
          <a:bodyPr anchor="t">
            <a:normAutofit/>
          </a:bodyPr>
          <a:lstStyle/>
          <a:p>
            <a:r>
              <a:rPr lang="en-US" sz="2000" dirty="0"/>
              <a:t>Commander in Chief: President Abraham Lincoln</a:t>
            </a:r>
          </a:p>
          <a:p>
            <a:r>
              <a:rPr lang="en-US" sz="2000" dirty="0"/>
              <a:t>General in Chief: Ulysses S. Grant</a:t>
            </a:r>
          </a:p>
          <a:p>
            <a:r>
              <a:rPr lang="en-US" sz="2000" dirty="0"/>
              <a:t>The Chief of Staff: Henry W. Halleck</a:t>
            </a:r>
          </a:p>
          <a:p>
            <a:r>
              <a:rPr lang="en-US" sz="2000" dirty="0"/>
              <a:t>Secretary of War: Edwin M. Stanton</a:t>
            </a:r>
          </a:p>
          <a:p>
            <a:endParaRPr lang="en-US" sz="2000" dirty="0"/>
          </a:p>
        </p:txBody>
      </p:sp>
      <p:sp>
        <p:nvSpPr>
          <p:cNvPr id="22" name="Rectangle 14">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3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7B5D2-D44A-DC41-A0B7-3DF3F4EAECD1}"/>
              </a:ext>
            </a:extLst>
          </p:cNvPr>
          <p:cNvSpPr>
            <a:spLocks noGrp="1"/>
          </p:cNvSpPr>
          <p:nvPr>
            <p:ph type="title"/>
          </p:nvPr>
        </p:nvSpPr>
        <p:spPr>
          <a:xfrm>
            <a:off x="581192" y="1124999"/>
            <a:ext cx="4076149" cy="4608003"/>
          </a:xfrm>
        </p:spPr>
        <p:txBody>
          <a:bodyPr anchor="ctr">
            <a:normAutofit/>
          </a:bodyPr>
          <a:lstStyle/>
          <a:p>
            <a:r>
              <a:rPr lang="en-US" sz="4000">
                <a:solidFill>
                  <a:schemeClr val="accent1"/>
                </a:solidFill>
              </a:rPr>
              <a:t>CONFEDERATE SYSTEM OF COMMAND</a:t>
            </a: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065B974-F2A0-DF43-A9FF-A4EE4CFA2E24}"/>
              </a:ext>
            </a:extLst>
          </p:cNvPr>
          <p:cNvSpPr>
            <a:spLocks noGrp="1"/>
          </p:cNvSpPr>
          <p:nvPr>
            <p:ph idx="1"/>
          </p:nvPr>
        </p:nvSpPr>
        <p:spPr>
          <a:xfrm>
            <a:off x="5117586" y="1124998"/>
            <a:ext cx="6143248" cy="4608003"/>
          </a:xfrm>
        </p:spPr>
        <p:txBody>
          <a:bodyPr>
            <a:normAutofit/>
          </a:bodyPr>
          <a:lstStyle/>
          <a:p>
            <a:r>
              <a:rPr lang="en-US" sz="2000" dirty="0"/>
              <a:t>Commander of the Eastern theater: General Robert E. Lee</a:t>
            </a:r>
          </a:p>
          <a:p>
            <a:r>
              <a:rPr lang="en-US" sz="2000" dirty="0"/>
              <a:t>Commander of the mountains and the Mississippi River theater: Joseph E. Johnston</a:t>
            </a:r>
          </a:p>
          <a:p>
            <a:r>
              <a:rPr lang="en-US" sz="2000" dirty="0"/>
              <a:t>Commander of the the trans-Mississippi theater: Edmund Kirby-Smith</a:t>
            </a:r>
          </a:p>
        </p:txBody>
      </p:sp>
    </p:spTree>
    <p:extLst>
      <p:ext uri="{BB962C8B-B14F-4D97-AF65-F5344CB8AC3E}">
        <p14:creationId xmlns:p14="http://schemas.microsoft.com/office/powerpoint/2010/main" val="31494017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D493-57A9-B348-941D-5F2C0963328A}"/>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34F81F93-3E47-014C-AEC0-8D77D5140460}"/>
              </a:ext>
            </a:extLst>
          </p:cNvPr>
          <p:cNvSpPr>
            <a:spLocks noGrp="1"/>
          </p:cNvSpPr>
          <p:nvPr>
            <p:ph idx="1"/>
          </p:nvPr>
        </p:nvSpPr>
        <p:spPr/>
        <p:txBody>
          <a:bodyPr/>
          <a:lstStyle/>
          <a:p>
            <a:r>
              <a:rPr lang="en-US" dirty="0"/>
              <a:t>The North was in a disadvantaged position during the first two years of the war, as it lost confidence under the rule of indecisive generals.</a:t>
            </a:r>
          </a:p>
          <a:p>
            <a:r>
              <a:rPr lang="en-US" dirty="0"/>
              <a:t>With the new command system and the able command of Grant and Sherman, the Northern forces  started to gain the upper hand in the war.</a:t>
            </a:r>
          </a:p>
          <a:p>
            <a:endParaRPr lang="en-US" dirty="0"/>
          </a:p>
        </p:txBody>
      </p:sp>
    </p:spTree>
    <p:extLst>
      <p:ext uri="{BB962C8B-B14F-4D97-AF65-F5344CB8AC3E}">
        <p14:creationId xmlns:p14="http://schemas.microsoft.com/office/powerpoint/2010/main" val="175310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EB743-FBDE-6E40-BA45-D6CDE301C2D9}"/>
              </a:ext>
            </a:extLst>
          </p:cNvPr>
          <p:cNvSpPr>
            <a:spLocks noGrp="1"/>
          </p:cNvSpPr>
          <p:nvPr>
            <p:ph type="title"/>
          </p:nvPr>
        </p:nvSpPr>
        <p:spPr>
          <a:xfrm>
            <a:off x="581193" y="702156"/>
            <a:ext cx="4076153" cy="5156642"/>
          </a:xfrm>
        </p:spPr>
        <p:txBody>
          <a:bodyPr anchor="ctr">
            <a:normAutofit/>
          </a:bodyPr>
          <a:lstStyle/>
          <a:p>
            <a:r>
              <a:rPr lang="en-US">
                <a:solidFill>
                  <a:schemeClr val="tx2"/>
                </a:solidFill>
              </a:rPr>
              <a:t>The wartime economy</a:t>
            </a:r>
          </a:p>
        </p:txBody>
      </p:sp>
      <p:sp>
        <p:nvSpPr>
          <p:cNvPr id="19" name="Rectangle 9">
            <a:extLst>
              <a:ext uri="{FF2B5EF4-FFF2-40B4-BE49-F238E27FC236}">
                <a16:creationId xmlns:a16="http://schemas.microsoft.com/office/drawing/2014/main" id="{832B0DA7-13B0-4805-B9BD-9BFACCB2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199"/>
            <a:ext cx="4210812" cy="949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id="{D5D17921-1EF4-488E-A9AA-AC6B7F3CE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6743" y="457201"/>
            <a:ext cx="6834067" cy="94996"/>
          </a:xfrm>
          <a:prstGeom prst="rect">
            <a:avLst/>
          </a:prstGeom>
          <a:solidFill>
            <a:srgbClr val="3C474C"/>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97D068B-757E-3D41-8BD7-DBE9638498BB}"/>
              </a:ext>
            </a:extLst>
          </p:cNvPr>
          <p:cNvSpPr>
            <a:spLocks noGrp="1"/>
          </p:cNvSpPr>
          <p:nvPr>
            <p:ph idx="1"/>
          </p:nvPr>
        </p:nvSpPr>
        <p:spPr>
          <a:xfrm>
            <a:off x="4776743" y="702156"/>
            <a:ext cx="6484091" cy="5156643"/>
          </a:xfrm>
        </p:spPr>
        <p:txBody>
          <a:bodyPr>
            <a:normAutofit/>
          </a:bodyPr>
          <a:lstStyle/>
          <a:p>
            <a:r>
              <a:rPr lang="en-US" dirty="0"/>
              <a:t>Both the Confederacy and the Union farmers opted to produce grain.</a:t>
            </a:r>
          </a:p>
          <a:p>
            <a:r>
              <a:rPr lang="en-US" dirty="0"/>
              <a:t>The South was compelled to change its produce from cotton and tobacco to grain since the Northern markets as well as the European markets were now closed to them.</a:t>
            </a:r>
          </a:p>
          <a:p>
            <a:r>
              <a:rPr lang="en-US" dirty="0"/>
              <a:t>The North started to resort to the use of machinery in farming because of the labor shortage cause by the enlisting of farmhands.</a:t>
            </a:r>
          </a:p>
          <a:p>
            <a:r>
              <a:rPr lang="en-US" dirty="0"/>
              <a:t>The Southern and Northern industries both profited from the war.</a:t>
            </a:r>
          </a:p>
        </p:txBody>
      </p:sp>
    </p:spTree>
    <p:extLst>
      <p:ext uri="{BB962C8B-B14F-4D97-AF65-F5344CB8AC3E}">
        <p14:creationId xmlns:p14="http://schemas.microsoft.com/office/powerpoint/2010/main" val="212151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214E3-A22D-2447-8794-53FA7F58A0BC}"/>
              </a:ext>
            </a:extLst>
          </p:cNvPr>
          <p:cNvSpPr>
            <a:spLocks noGrp="1"/>
          </p:cNvSpPr>
          <p:nvPr>
            <p:ph type="title"/>
          </p:nvPr>
        </p:nvSpPr>
        <p:spPr>
          <a:xfrm>
            <a:off x="581193" y="702156"/>
            <a:ext cx="4076153" cy="5156642"/>
          </a:xfrm>
        </p:spPr>
        <p:txBody>
          <a:bodyPr anchor="ctr">
            <a:normAutofit/>
          </a:bodyPr>
          <a:lstStyle/>
          <a:p>
            <a:r>
              <a:rPr lang="en-US" dirty="0">
                <a:solidFill>
                  <a:schemeClr val="tx2"/>
                </a:solidFill>
              </a:rPr>
              <a:t>The wartime Economy</a:t>
            </a:r>
          </a:p>
        </p:txBody>
      </p:sp>
      <p:sp>
        <p:nvSpPr>
          <p:cNvPr id="10" name="Rectangle 9">
            <a:extLst>
              <a:ext uri="{FF2B5EF4-FFF2-40B4-BE49-F238E27FC236}">
                <a16:creationId xmlns:a16="http://schemas.microsoft.com/office/drawing/2014/main" id="{832B0DA7-13B0-4805-B9BD-9BFACCB2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199"/>
            <a:ext cx="4210812" cy="949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5D17921-1EF4-488E-A9AA-AC6B7F3CE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6743" y="457201"/>
            <a:ext cx="6834067" cy="94996"/>
          </a:xfrm>
          <a:prstGeom prst="rect">
            <a:avLst/>
          </a:prstGeom>
          <a:solidFill>
            <a:srgbClr val="3C474C"/>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5D9376A-1795-CC40-96D4-574BEC6DC230}"/>
              </a:ext>
            </a:extLst>
          </p:cNvPr>
          <p:cNvSpPr>
            <a:spLocks noGrp="1"/>
          </p:cNvSpPr>
          <p:nvPr>
            <p:ph idx="1"/>
          </p:nvPr>
        </p:nvSpPr>
        <p:spPr>
          <a:xfrm>
            <a:off x="4776743" y="702156"/>
            <a:ext cx="6484091" cy="5156643"/>
          </a:xfrm>
        </p:spPr>
        <p:txBody>
          <a:bodyPr>
            <a:normAutofit/>
          </a:bodyPr>
          <a:lstStyle/>
          <a:p>
            <a:r>
              <a:rPr lang="en-US" dirty="0"/>
              <a:t> Both economies suffered from inflation.</a:t>
            </a:r>
          </a:p>
          <a:p>
            <a:r>
              <a:rPr lang="en-US" dirty="0"/>
              <a:t>The Homestead Act (1862), [promising 160-acres of land to five years of continuous residence on the land] and the discovery of oil in Pennsylvania led to an economic boom for some Northerners.</a:t>
            </a:r>
          </a:p>
          <a:p>
            <a:r>
              <a:rPr lang="en-US" dirty="0"/>
              <a:t>However, workers lost many of their wages, and women were in a more disadvantageous position since the employers would cut the wages of women laborers. </a:t>
            </a:r>
          </a:p>
          <a:p>
            <a:r>
              <a:rPr lang="en-US" dirty="0"/>
              <a:t>Hunger and starvation was a common sight in the South, as their economy was influenced much worse than the Northern economy.</a:t>
            </a:r>
          </a:p>
          <a:p>
            <a:endParaRPr lang="en-US" dirty="0"/>
          </a:p>
        </p:txBody>
      </p:sp>
    </p:spTree>
    <p:extLst>
      <p:ext uri="{BB962C8B-B14F-4D97-AF65-F5344CB8AC3E}">
        <p14:creationId xmlns:p14="http://schemas.microsoft.com/office/powerpoint/2010/main" val="424017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9B35BB5-1630-45F0-B55C-B6847DF21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EF5146-0A37-42B3-AF51-CBFCE400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A22D928-5C08-704C-8635-06D98BA2BEB1}"/>
              </a:ext>
            </a:extLst>
          </p:cNvPr>
          <p:cNvSpPr>
            <a:spLocks noGrp="1"/>
          </p:cNvSpPr>
          <p:nvPr>
            <p:ph type="title"/>
          </p:nvPr>
        </p:nvSpPr>
        <p:spPr>
          <a:xfrm>
            <a:off x="581192" y="5264486"/>
            <a:ext cx="10883444" cy="958513"/>
          </a:xfrm>
        </p:spPr>
        <p:txBody>
          <a:bodyPr anchor="ctr">
            <a:normAutofit/>
          </a:bodyPr>
          <a:lstStyle/>
          <a:p>
            <a:r>
              <a:rPr lang="en-US">
                <a:solidFill>
                  <a:srgbClr val="FFFEFF"/>
                </a:solidFill>
              </a:rPr>
              <a:t>CONSCRIPTION IN THE SOUTH</a:t>
            </a:r>
          </a:p>
        </p:txBody>
      </p:sp>
      <p:sp>
        <p:nvSpPr>
          <p:cNvPr id="13" name="Rectangle 12">
            <a:extLst>
              <a:ext uri="{FF2B5EF4-FFF2-40B4-BE49-F238E27FC236}">
                <a16:creationId xmlns:a16="http://schemas.microsoft.com/office/drawing/2014/main" id="{D05C6BB3-F359-4E0C-B8DA-4CEA9EE8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512FDBA-7374-4A50-B15C-1C421A40B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16">
            <a:extLst>
              <a:ext uri="{FF2B5EF4-FFF2-40B4-BE49-F238E27FC236}">
                <a16:creationId xmlns:a16="http://schemas.microsoft.com/office/drawing/2014/main" id="{799D451D-9C66-42CF-BC10-324A4F647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0FAEB15F-BFEC-4956-9844-58F1D6E6821F}"/>
              </a:ext>
            </a:extLst>
          </p:cNvPr>
          <p:cNvGraphicFramePr>
            <a:graphicFrameLocks noGrp="1"/>
          </p:cNvGraphicFramePr>
          <p:nvPr>
            <p:ph idx="1"/>
            <p:extLst>
              <p:ext uri="{D42A27DB-BD31-4B8C-83A1-F6EECF244321}">
                <p14:modId xmlns:p14="http://schemas.microsoft.com/office/powerpoint/2010/main" val="2329524437"/>
              </p:ext>
            </p:extLst>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034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11523-05A8-2342-A283-BF433ED4CF9D}"/>
              </a:ext>
            </a:extLst>
          </p:cNvPr>
          <p:cNvSpPr>
            <a:spLocks noGrp="1"/>
          </p:cNvSpPr>
          <p:nvPr>
            <p:ph type="title"/>
          </p:nvPr>
        </p:nvSpPr>
        <p:spPr>
          <a:xfrm>
            <a:off x="581192" y="1507414"/>
            <a:ext cx="5120255" cy="3903332"/>
          </a:xfrm>
        </p:spPr>
        <p:txBody>
          <a:bodyPr anchor="t">
            <a:normAutofit/>
          </a:bodyPr>
          <a:lstStyle/>
          <a:p>
            <a:r>
              <a:rPr lang="en-US" sz="4000">
                <a:solidFill>
                  <a:schemeClr val="tx1">
                    <a:lumMod val="85000"/>
                    <a:lumOff val="15000"/>
                  </a:schemeClr>
                </a:solidFill>
              </a:rPr>
              <a:t>Draft in the north</a:t>
            </a: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6B3A0C7-A9E0-5042-A6FC-CC7D5C9E6557}"/>
              </a:ext>
            </a:extLst>
          </p:cNvPr>
          <p:cNvSpPr>
            <a:spLocks noGrp="1"/>
          </p:cNvSpPr>
          <p:nvPr>
            <p:ph idx="1"/>
          </p:nvPr>
        </p:nvSpPr>
        <p:spPr>
          <a:xfrm>
            <a:off x="6441743" y="1507415"/>
            <a:ext cx="4819091" cy="3903331"/>
          </a:xfrm>
          <a:ln w="57150">
            <a:noFill/>
          </a:ln>
        </p:spPr>
        <p:txBody>
          <a:bodyPr anchor="t">
            <a:normAutofit/>
          </a:bodyPr>
          <a:lstStyle/>
          <a:p>
            <a:pPr>
              <a:lnSpc>
                <a:spcPct val="100000"/>
              </a:lnSpc>
            </a:pPr>
            <a:r>
              <a:rPr lang="en-US" dirty="0"/>
              <a:t>In 1863, the Draft Act declared that all able-bodied males between the ages of twenty and forty-five were liable to military service.</a:t>
            </a:r>
            <a:endParaRPr lang="en-US"/>
          </a:p>
          <a:p>
            <a:pPr>
              <a:lnSpc>
                <a:spcPct val="100000"/>
              </a:lnSpc>
            </a:pPr>
            <a:r>
              <a:rPr lang="en-US" dirty="0"/>
              <a:t>Except for:</a:t>
            </a:r>
            <a:endParaRPr lang="en-US"/>
          </a:p>
          <a:p>
            <a:pPr lvl="1">
              <a:lnSpc>
                <a:spcPct val="100000"/>
              </a:lnSpc>
            </a:pPr>
            <a:r>
              <a:rPr lang="en-US" sz="1700"/>
              <a:t>The only sons of widows and of infirm parents</a:t>
            </a:r>
          </a:p>
          <a:p>
            <a:pPr lvl="1">
              <a:lnSpc>
                <a:spcPct val="100000"/>
              </a:lnSpc>
            </a:pPr>
            <a:r>
              <a:rPr lang="en-US" sz="1700"/>
              <a:t>Certain high governmental officials</a:t>
            </a:r>
          </a:p>
          <a:p>
            <a:pPr lvl="1">
              <a:lnSpc>
                <a:spcPct val="100000"/>
              </a:lnSpc>
            </a:pPr>
            <a:r>
              <a:rPr lang="en-US" sz="1700"/>
              <a:t>People who could hire a substitute</a:t>
            </a:r>
          </a:p>
          <a:p>
            <a:pPr lvl="1">
              <a:lnSpc>
                <a:spcPct val="100000"/>
              </a:lnSpc>
            </a:pPr>
            <a:r>
              <a:rPr lang="en-US" sz="1700"/>
              <a:t>People who could buy exemption at a price of $300</a:t>
            </a:r>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59005071"/>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1513</Words>
  <Application>Microsoft Macintosh PowerPoint</Application>
  <PresentationFormat>Widescreen</PresentationFormat>
  <Paragraphs>116</Paragraphs>
  <Slides>26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Avenir Next LT Pro</vt:lpstr>
      <vt:lpstr>Calibri</vt:lpstr>
      <vt:lpstr>Gill Sans MT</vt:lpstr>
      <vt:lpstr>Wingdings 2</vt:lpstr>
      <vt:lpstr>DividendVTI</vt:lpstr>
      <vt:lpstr>The American Civil War</vt:lpstr>
      <vt:lpstr>William T. sherman</vt:lpstr>
      <vt:lpstr>uNION SYSTEM OF COMMAND</vt:lpstr>
      <vt:lpstr>CONFEDERATE SYSTEM OF COMMAND</vt:lpstr>
      <vt:lpstr>The Process</vt:lpstr>
      <vt:lpstr>The wartime economy</vt:lpstr>
      <vt:lpstr>The wartime Economy</vt:lpstr>
      <vt:lpstr>CONSCRIPTION IN THE SOUTH</vt:lpstr>
      <vt:lpstr>Draft in the north</vt:lpstr>
      <vt:lpstr>Draft riots of 1863</vt:lpstr>
      <vt:lpstr>PowerPoint Presentation</vt:lpstr>
      <vt:lpstr>“How to escape the draft” 1863, Harper’s weekly</vt:lpstr>
      <vt:lpstr>Black soldiers</vt:lpstr>
      <vt:lpstr>BLACK SOLDIERS</vt:lpstr>
      <vt:lpstr>BLACK SOLDIERS</vt:lpstr>
      <vt:lpstr>The question of Emancipation </vt:lpstr>
      <vt:lpstr>PRELIMINARY EMANCIPATION PROCLAMATION (sEPTEMBER 1862)</vt:lpstr>
      <vt:lpstr>PowerPoint Presentation</vt:lpstr>
      <vt:lpstr>BLACK SOLDIERS</vt:lpstr>
      <vt:lpstr>WARTIME POLITICS: THE SOUTH</vt:lpstr>
      <vt:lpstr>WARTIME POLITICS: THE NORTH</vt:lpstr>
      <vt:lpstr>NORTHERN VICTORY</vt:lpstr>
      <vt:lpstr>Why the North won the war</vt:lpstr>
      <vt:lpstr>THE ASSASSINATION OF ABRAHAM Lincoln</vt:lpstr>
      <vt:lpstr>Jefferson Davis</vt:lpstr>
      <vt:lpstr>CHRONOLOGY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Civil War</dc:title>
  <dc:creator>Gamze.Kati</dc:creator>
  <cp:lastModifiedBy>Gamze.Kati</cp:lastModifiedBy>
  <cp:revision>2</cp:revision>
  <dcterms:created xsi:type="dcterms:W3CDTF">2021-01-01T19:17:24Z</dcterms:created>
  <dcterms:modified xsi:type="dcterms:W3CDTF">2021-01-01T19:17:36Z</dcterms:modified>
</cp:coreProperties>
</file>