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horzBarState="maximized">
    <p:restoredLeft sz="18959" autoAdjust="0"/>
    <p:restoredTop sz="94660"/>
  </p:normalViewPr>
  <p:slideViewPr>
    <p:cSldViewPr snapToGrid="0">
      <p:cViewPr varScale="1">
        <p:scale>
          <a:sx n="54" d="100"/>
          <a:sy n="54" d="100"/>
        </p:scale>
        <p:origin x="-518" y="-67"/>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4A0935D5-1041-4659-9E2D-98BBC8E18A53}" type="datetimeFigureOut">
              <a:rPr lang="tr-TR" smtClean="0"/>
              <a:pPr/>
              <a:t>01.09.2019</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42F5AB82-D439-4505-B809-E92C229025EE}" type="slidenum">
              <a:rPr lang="tr-TR" smtClean="0"/>
              <a:pPr/>
              <a:t>‹#›</a:t>
            </a:fld>
            <a:endParaRPr lang="tr-TR"/>
          </a:p>
        </p:txBody>
      </p:sp>
    </p:spTree>
    <p:extLst>
      <p:ext uri="{BB962C8B-B14F-4D97-AF65-F5344CB8AC3E}">
        <p14:creationId xmlns:p14="http://schemas.microsoft.com/office/powerpoint/2010/main" xmlns="" val="10271929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4A0935D5-1041-4659-9E2D-98BBC8E18A53}" type="datetimeFigureOut">
              <a:rPr lang="tr-TR" smtClean="0"/>
              <a:pPr/>
              <a:t>01.09.2019</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42F5AB82-D439-4505-B809-E92C229025EE}" type="slidenum">
              <a:rPr lang="tr-TR" smtClean="0"/>
              <a:pPr/>
              <a:t>‹#›</a:t>
            </a:fld>
            <a:endParaRPr lang="tr-TR"/>
          </a:p>
        </p:txBody>
      </p:sp>
    </p:spTree>
    <p:extLst>
      <p:ext uri="{BB962C8B-B14F-4D97-AF65-F5344CB8AC3E}">
        <p14:creationId xmlns:p14="http://schemas.microsoft.com/office/powerpoint/2010/main" xmlns="" val="10069798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4A0935D5-1041-4659-9E2D-98BBC8E18A53}" type="datetimeFigureOut">
              <a:rPr lang="tr-TR" smtClean="0"/>
              <a:pPr/>
              <a:t>01.09.2019</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42F5AB82-D439-4505-B809-E92C229025EE}" type="slidenum">
              <a:rPr lang="tr-TR" smtClean="0"/>
              <a:pPr/>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xmlns="" val="160687719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4A0935D5-1041-4659-9E2D-98BBC8E18A53}" type="datetimeFigureOut">
              <a:rPr lang="tr-TR" smtClean="0"/>
              <a:pPr/>
              <a:t>01.09.2019</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42F5AB82-D439-4505-B809-E92C229025EE}" type="slidenum">
              <a:rPr lang="tr-TR" smtClean="0"/>
              <a:pPr/>
              <a:t>‹#›</a:t>
            </a:fld>
            <a:endParaRPr lang="tr-TR"/>
          </a:p>
        </p:txBody>
      </p:sp>
    </p:spTree>
    <p:extLst>
      <p:ext uri="{BB962C8B-B14F-4D97-AF65-F5344CB8AC3E}">
        <p14:creationId xmlns:p14="http://schemas.microsoft.com/office/powerpoint/2010/main" xmlns="" val="220811387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4A0935D5-1041-4659-9E2D-98BBC8E18A53}" type="datetimeFigureOut">
              <a:rPr lang="tr-TR" smtClean="0"/>
              <a:pPr/>
              <a:t>01.09.2019</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42F5AB82-D439-4505-B809-E92C229025EE}" type="slidenum">
              <a:rPr lang="tr-TR" smtClean="0"/>
              <a:pPr/>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xmlns="" val="363235269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4A0935D5-1041-4659-9E2D-98BBC8E18A53}" type="datetimeFigureOut">
              <a:rPr lang="tr-TR" smtClean="0"/>
              <a:pPr/>
              <a:t>01.09.2019</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42F5AB82-D439-4505-B809-E92C229025EE}" type="slidenum">
              <a:rPr lang="tr-TR" smtClean="0"/>
              <a:pPr/>
              <a:t>‹#›</a:t>
            </a:fld>
            <a:endParaRPr lang="tr-TR"/>
          </a:p>
        </p:txBody>
      </p:sp>
    </p:spTree>
    <p:extLst>
      <p:ext uri="{BB962C8B-B14F-4D97-AF65-F5344CB8AC3E}">
        <p14:creationId xmlns:p14="http://schemas.microsoft.com/office/powerpoint/2010/main" xmlns="" val="236840931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A0935D5-1041-4659-9E2D-98BBC8E18A53}" type="datetimeFigureOut">
              <a:rPr lang="tr-TR" smtClean="0"/>
              <a:pPr/>
              <a:t>01.09.2019</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42F5AB82-D439-4505-B809-E92C229025EE}" type="slidenum">
              <a:rPr lang="tr-TR" smtClean="0"/>
              <a:pPr/>
              <a:t>‹#›</a:t>
            </a:fld>
            <a:endParaRPr lang="tr-TR"/>
          </a:p>
        </p:txBody>
      </p:sp>
    </p:spTree>
    <p:extLst>
      <p:ext uri="{BB962C8B-B14F-4D97-AF65-F5344CB8AC3E}">
        <p14:creationId xmlns:p14="http://schemas.microsoft.com/office/powerpoint/2010/main" xmlns="" val="176731055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A0935D5-1041-4659-9E2D-98BBC8E18A53}" type="datetimeFigureOut">
              <a:rPr lang="tr-TR" smtClean="0"/>
              <a:pPr/>
              <a:t>01.09.2019</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42F5AB82-D439-4505-B809-E92C229025EE}" type="slidenum">
              <a:rPr lang="tr-TR" smtClean="0"/>
              <a:pPr/>
              <a:t>‹#›</a:t>
            </a:fld>
            <a:endParaRPr lang="tr-TR"/>
          </a:p>
        </p:txBody>
      </p:sp>
    </p:spTree>
    <p:extLst>
      <p:ext uri="{BB962C8B-B14F-4D97-AF65-F5344CB8AC3E}">
        <p14:creationId xmlns:p14="http://schemas.microsoft.com/office/powerpoint/2010/main" xmlns="" val="5182451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A0935D5-1041-4659-9E2D-98BBC8E18A53}" type="datetimeFigureOut">
              <a:rPr lang="tr-TR" smtClean="0"/>
              <a:pPr/>
              <a:t>01.09.2019</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42F5AB82-D439-4505-B809-E92C229025EE}" type="slidenum">
              <a:rPr lang="tr-TR" smtClean="0"/>
              <a:pPr/>
              <a:t>‹#›</a:t>
            </a:fld>
            <a:endParaRPr lang="tr-TR"/>
          </a:p>
        </p:txBody>
      </p:sp>
    </p:spTree>
    <p:extLst>
      <p:ext uri="{BB962C8B-B14F-4D97-AF65-F5344CB8AC3E}">
        <p14:creationId xmlns:p14="http://schemas.microsoft.com/office/powerpoint/2010/main" xmlns="" val="12201105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4A0935D5-1041-4659-9E2D-98BBC8E18A53}" type="datetimeFigureOut">
              <a:rPr lang="tr-TR" smtClean="0"/>
              <a:pPr/>
              <a:t>01.09.2019</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42F5AB82-D439-4505-B809-E92C229025EE}" type="slidenum">
              <a:rPr lang="tr-TR" smtClean="0"/>
              <a:pPr/>
              <a:t>‹#›</a:t>
            </a:fld>
            <a:endParaRPr lang="tr-TR"/>
          </a:p>
        </p:txBody>
      </p:sp>
    </p:spTree>
    <p:extLst>
      <p:ext uri="{BB962C8B-B14F-4D97-AF65-F5344CB8AC3E}">
        <p14:creationId xmlns:p14="http://schemas.microsoft.com/office/powerpoint/2010/main" xmlns="" val="27300147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4A0935D5-1041-4659-9E2D-98BBC8E18A53}" type="datetimeFigureOut">
              <a:rPr lang="tr-TR" smtClean="0"/>
              <a:pPr/>
              <a:t>01.09.2019</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42F5AB82-D439-4505-B809-E92C229025EE}" type="slidenum">
              <a:rPr lang="tr-TR" smtClean="0"/>
              <a:pPr/>
              <a:t>‹#›</a:t>
            </a:fld>
            <a:endParaRPr lang="tr-TR"/>
          </a:p>
        </p:txBody>
      </p:sp>
    </p:spTree>
    <p:extLst>
      <p:ext uri="{BB962C8B-B14F-4D97-AF65-F5344CB8AC3E}">
        <p14:creationId xmlns:p14="http://schemas.microsoft.com/office/powerpoint/2010/main" xmlns="" val="11784213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4A0935D5-1041-4659-9E2D-98BBC8E18A53}" type="datetimeFigureOut">
              <a:rPr lang="tr-TR" smtClean="0"/>
              <a:pPr/>
              <a:t>01.09.2019</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42F5AB82-D439-4505-B809-E92C229025EE}" type="slidenum">
              <a:rPr lang="tr-TR" smtClean="0"/>
              <a:pPr/>
              <a:t>‹#›</a:t>
            </a:fld>
            <a:endParaRPr lang="tr-TR"/>
          </a:p>
        </p:txBody>
      </p:sp>
    </p:spTree>
    <p:extLst>
      <p:ext uri="{BB962C8B-B14F-4D97-AF65-F5344CB8AC3E}">
        <p14:creationId xmlns:p14="http://schemas.microsoft.com/office/powerpoint/2010/main" xmlns="" val="228525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4A0935D5-1041-4659-9E2D-98BBC8E18A53}" type="datetimeFigureOut">
              <a:rPr lang="tr-TR" smtClean="0"/>
              <a:pPr/>
              <a:t>01.09.2019</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42F5AB82-D439-4505-B809-E92C229025EE}" type="slidenum">
              <a:rPr lang="tr-TR" smtClean="0"/>
              <a:pPr/>
              <a:t>‹#›</a:t>
            </a:fld>
            <a:endParaRPr lang="tr-TR"/>
          </a:p>
        </p:txBody>
      </p:sp>
    </p:spTree>
    <p:extLst>
      <p:ext uri="{BB962C8B-B14F-4D97-AF65-F5344CB8AC3E}">
        <p14:creationId xmlns:p14="http://schemas.microsoft.com/office/powerpoint/2010/main" xmlns="" val="17820036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A0935D5-1041-4659-9E2D-98BBC8E18A53}" type="datetimeFigureOut">
              <a:rPr lang="tr-TR" smtClean="0"/>
              <a:pPr/>
              <a:t>01.09.2019</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42F5AB82-D439-4505-B809-E92C229025EE}" type="slidenum">
              <a:rPr lang="tr-TR" smtClean="0"/>
              <a:pPr/>
              <a:t>‹#›</a:t>
            </a:fld>
            <a:endParaRPr lang="tr-TR"/>
          </a:p>
        </p:txBody>
      </p:sp>
    </p:spTree>
    <p:extLst>
      <p:ext uri="{BB962C8B-B14F-4D97-AF65-F5344CB8AC3E}">
        <p14:creationId xmlns:p14="http://schemas.microsoft.com/office/powerpoint/2010/main" xmlns="" val="23790701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4A0935D5-1041-4659-9E2D-98BBC8E18A53}" type="datetimeFigureOut">
              <a:rPr lang="tr-TR" smtClean="0"/>
              <a:pPr/>
              <a:t>01.09.2019</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42F5AB82-D439-4505-B809-E92C229025EE}" type="slidenum">
              <a:rPr lang="tr-TR" smtClean="0"/>
              <a:pPr/>
              <a:t>‹#›</a:t>
            </a:fld>
            <a:endParaRPr lang="tr-TR"/>
          </a:p>
        </p:txBody>
      </p:sp>
    </p:spTree>
    <p:extLst>
      <p:ext uri="{BB962C8B-B14F-4D97-AF65-F5344CB8AC3E}">
        <p14:creationId xmlns:p14="http://schemas.microsoft.com/office/powerpoint/2010/main" xmlns="" val="12059427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4A0935D5-1041-4659-9E2D-98BBC8E18A53}" type="datetimeFigureOut">
              <a:rPr lang="tr-TR" smtClean="0"/>
              <a:pPr/>
              <a:t>01.09.2019</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42F5AB82-D439-4505-B809-E92C229025EE}" type="slidenum">
              <a:rPr lang="tr-TR" smtClean="0"/>
              <a:pPr/>
              <a:t>‹#›</a:t>
            </a:fld>
            <a:endParaRPr lang="tr-TR"/>
          </a:p>
        </p:txBody>
      </p:sp>
    </p:spTree>
    <p:extLst>
      <p:ext uri="{BB962C8B-B14F-4D97-AF65-F5344CB8AC3E}">
        <p14:creationId xmlns:p14="http://schemas.microsoft.com/office/powerpoint/2010/main" xmlns="" val="20957936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4A0935D5-1041-4659-9E2D-98BBC8E18A53}" type="datetimeFigureOut">
              <a:rPr lang="tr-TR" smtClean="0"/>
              <a:pPr/>
              <a:t>01.09.2019</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42F5AB82-D439-4505-B809-E92C229025EE}" type="slidenum">
              <a:rPr lang="tr-TR" smtClean="0"/>
              <a:pPr/>
              <a:t>‹#›</a:t>
            </a:fld>
            <a:endParaRPr lang="tr-TR"/>
          </a:p>
        </p:txBody>
      </p:sp>
    </p:spTree>
    <p:extLst>
      <p:ext uri="{BB962C8B-B14F-4D97-AF65-F5344CB8AC3E}">
        <p14:creationId xmlns:p14="http://schemas.microsoft.com/office/powerpoint/2010/main" xmlns="" val="266262865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FUKUYAMA-TARİHİN SONU TEZİ</a:t>
            </a:r>
            <a:endParaRPr lang="tr-TR" dirty="0"/>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xmlns="" val="33388630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İnsanlık </a:t>
            </a:r>
            <a:r>
              <a:rPr lang="tr-TR" dirty="0" smtClean="0"/>
              <a:t>2000 </a:t>
            </a:r>
            <a:r>
              <a:rPr lang="tr-TR" dirty="0" err="1" smtClean="0"/>
              <a:t>li</a:t>
            </a:r>
            <a:r>
              <a:rPr lang="tr-TR" dirty="0" smtClean="0"/>
              <a:t> yıllara yaklaşırken otoriter hükümet sistemi ile merkezi plan ekonomisinin çifte krizi nedeniyle </a:t>
            </a:r>
            <a:r>
              <a:rPr lang="tr-TR" dirty="0" smtClean="0"/>
              <a:t>evrensellik </a:t>
            </a:r>
            <a:r>
              <a:rPr lang="tr-TR" dirty="0" smtClean="0"/>
              <a:t>iddiasına sahip yalnızca tek bir politik model kalmıştır: Liberal Demokrasi.</a:t>
            </a:r>
            <a:endParaRPr lang="tr-TR" dirty="0"/>
          </a:p>
        </p:txBody>
      </p:sp>
    </p:spTree>
    <p:extLst>
      <p:ext uri="{BB962C8B-B14F-4D97-AF65-F5344CB8AC3E}">
        <p14:creationId xmlns:p14="http://schemas.microsoft.com/office/powerpoint/2010/main" xmlns="" val="41230949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Liberal demokrasi; bireyin özgürlüğü ve halk egemenliği doktrini.</a:t>
            </a:r>
          </a:p>
          <a:p>
            <a:r>
              <a:rPr lang="tr-TR" dirty="0" smtClean="0"/>
              <a:t>Liberalizm belli kişisel hakları ya da özgür alanları devletin denetiminden koruyan hukuk düzeni olarak tarif edilebilir.</a:t>
            </a:r>
          </a:p>
          <a:p>
            <a:r>
              <a:rPr lang="tr-TR" dirty="0" smtClean="0"/>
              <a:t>Sivil haklar</a:t>
            </a:r>
          </a:p>
          <a:p>
            <a:r>
              <a:rPr lang="tr-TR" dirty="0" smtClean="0"/>
              <a:t>Dinsel haklar</a:t>
            </a:r>
          </a:p>
          <a:p>
            <a:r>
              <a:rPr lang="tr-TR" dirty="0" smtClean="0"/>
              <a:t>Politik haklar</a:t>
            </a:r>
            <a:endParaRPr lang="tr-TR" dirty="0"/>
          </a:p>
        </p:txBody>
      </p:sp>
    </p:spTree>
    <p:extLst>
      <p:ext uri="{BB962C8B-B14F-4D97-AF65-F5344CB8AC3E}">
        <p14:creationId xmlns:p14="http://schemas.microsoft.com/office/powerpoint/2010/main" xmlns="" val="9336656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Bir ülke demokratik olmadan liberal, liberal olmadan demokratik olabilir.</a:t>
            </a:r>
          </a:p>
          <a:p>
            <a:r>
              <a:rPr lang="tr-TR" dirty="0" smtClean="0"/>
              <a:t>Tarih belli bir yöne sahip midir?</a:t>
            </a:r>
          </a:p>
          <a:p>
            <a:pPr marL="0" indent="0">
              <a:buNone/>
            </a:pPr>
            <a:r>
              <a:rPr lang="tr-TR" dirty="0" smtClean="0"/>
              <a:t>Liberal demokrasi yönünden evrensel bir gelişmenin gerçekleşeceğini kabul etmek için bir neden var mıdır?</a:t>
            </a:r>
          </a:p>
          <a:p>
            <a:pPr marL="0" indent="0">
              <a:buNone/>
            </a:pPr>
            <a:r>
              <a:rPr lang="tr-TR" dirty="0" smtClean="0"/>
              <a:t>Tarihin modern doğa biliminin gelişmesinden bu yana belli bir yönde geliştiğini kabul etmek için yeterli nedenler vardır.</a:t>
            </a:r>
            <a:endParaRPr lang="tr-TR" dirty="0"/>
          </a:p>
        </p:txBody>
      </p:sp>
    </p:spTree>
    <p:extLst>
      <p:ext uri="{BB962C8B-B14F-4D97-AF65-F5344CB8AC3E}">
        <p14:creationId xmlns:p14="http://schemas.microsoft.com/office/powerpoint/2010/main" xmlns="" val="33163043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Tarihin amaca yönelik gidişi tersine çevrilebilir mi?</a:t>
            </a:r>
          </a:p>
          <a:p>
            <a:r>
              <a:rPr lang="tr-TR" dirty="0" smtClean="0"/>
              <a:t>İnsanlık doğa bilimsel yöntemi reddederek ya da yitirerek tarihin amaca yönelik gidişini bir bütün olarak geri çevirebilir mi? İsteyerek ya da istemeyerek.</a:t>
            </a:r>
          </a:p>
          <a:p>
            <a:r>
              <a:rPr lang="tr-TR" dirty="0" smtClean="0"/>
              <a:t>Eğer insanların kendilerini sürekli ilerleyen doğa biliminin pençesinden kurtarması mümkün değilse, o zaman bütün çeşitli ekonomik toplumsal ve politik sonuçlarıyla birlikte tarihin amaca yönelik gidişi de ilkesel olarak geri döndürülemez demektir.</a:t>
            </a:r>
          </a:p>
          <a:p>
            <a:endParaRPr lang="tr-TR" dirty="0"/>
          </a:p>
        </p:txBody>
      </p:sp>
    </p:spTree>
    <p:extLst>
      <p:ext uri="{BB962C8B-B14F-4D97-AF65-F5344CB8AC3E}">
        <p14:creationId xmlns:p14="http://schemas.microsoft.com/office/powerpoint/2010/main" xmlns="" val="42622373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Tarihin sonuna ne zaman ulaşılacaktır?</a:t>
            </a:r>
          </a:p>
          <a:p>
            <a:r>
              <a:rPr lang="tr-TR" dirty="0" smtClean="0"/>
              <a:t>Tarihi tartışmaktan ziyade doğayı tartışmak, insanı doğa durumunda tarihsel sürecin başında var olduğu şekliyle görmek.</a:t>
            </a:r>
          </a:p>
          <a:p>
            <a:r>
              <a:rPr lang="tr-TR" dirty="0" smtClean="0"/>
              <a:t>Kabul görme mücadelesi…İnsanlık tarih sorunu bir bakıma, hem efendinin hem de uşağın her ikisinin de kabul görme ihtiyacının karşılıklı ve eşit bir temelde karşılanmasının bir yolunun aranması olarak görülebilir. Tarih bu amaca ulaşan bir toplumsal düzenin zaferiyle sona erer.</a:t>
            </a:r>
            <a:endParaRPr lang="tr-TR" dirty="0"/>
          </a:p>
        </p:txBody>
      </p:sp>
    </p:spTree>
    <p:extLst>
      <p:ext uri="{BB962C8B-B14F-4D97-AF65-F5344CB8AC3E}">
        <p14:creationId xmlns:p14="http://schemas.microsoft.com/office/powerpoint/2010/main" xmlns="" val="1818861496"/>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xmlns=""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3</TotalTime>
  <Words>245</Words>
  <Application>Microsoft Office PowerPoint</Application>
  <PresentationFormat>Özel</PresentationFormat>
  <Paragraphs>17</Paragraphs>
  <Slides>6</Slides>
  <Notes>0</Notes>
  <HiddenSlides>0</HiddenSlides>
  <MMClips>0</MMClips>
  <ScaleCrop>false</ScaleCrop>
  <HeadingPairs>
    <vt:vector size="4" baseType="variant">
      <vt:variant>
        <vt:lpstr>Tema</vt:lpstr>
      </vt:variant>
      <vt:variant>
        <vt:i4>1</vt:i4>
      </vt:variant>
      <vt:variant>
        <vt:lpstr>Slayt Başlıkları</vt:lpstr>
      </vt:variant>
      <vt:variant>
        <vt:i4>6</vt:i4>
      </vt:variant>
    </vt:vector>
  </HeadingPairs>
  <TitlesOfParts>
    <vt:vector size="7" baseType="lpstr">
      <vt:lpstr>Duman</vt:lpstr>
      <vt:lpstr>FUKUYAMA-TARİHİN SONU TEZİ</vt:lpstr>
      <vt:lpstr>Slayt 2</vt:lpstr>
      <vt:lpstr>Slayt 3</vt:lpstr>
      <vt:lpstr>Slayt 4</vt:lpstr>
      <vt:lpstr>Slayt 5</vt:lpstr>
      <vt:lpstr>Slayt 6</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FUKUYAMA-TARİHİN SONU TEZİ</dc:title>
  <dc:creator>nahide</dc:creator>
  <cp:lastModifiedBy>Pc</cp:lastModifiedBy>
  <cp:revision>5</cp:revision>
  <dcterms:created xsi:type="dcterms:W3CDTF">2018-01-29T07:07:04Z</dcterms:created>
  <dcterms:modified xsi:type="dcterms:W3CDTF">2019-09-01T18:04:30Z</dcterms:modified>
</cp:coreProperties>
</file>