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3326-6908-4C7E-B601-BF64FB6776BD}" type="datetimeFigureOut">
              <a:rPr lang="tr-TR" smtClean="0"/>
              <a:t>3.01.2018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AC92-75E2-4C91-B9DA-45B1D845A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4235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3326-6908-4C7E-B601-BF64FB6776BD}" type="datetimeFigureOut">
              <a:rPr lang="tr-TR" smtClean="0"/>
              <a:t>3.01.2018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AC92-75E2-4C91-B9DA-45B1D845A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7578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3326-6908-4C7E-B601-BF64FB6776BD}" type="datetimeFigureOut">
              <a:rPr lang="tr-TR" smtClean="0"/>
              <a:t>3.01.2018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AC92-75E2-4C91-B9DA-45B1D845A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724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3326-6908-4C7E-B601-BF64FB6776BD}" type="datetimeFigureOut">
              <a:rPr lang="tr-TR" smtClean="0"/>
              <a:t>3.01.2018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AC92-75E2-4C91-B9DA-45B1D845A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6951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3326-6908-4C7E-B601-BF64FB6776BD}" type="datetimeFigureOut">
              <a:rPr lang="tr-TR" smtClean="0"/>
              <a:t>3.01.2018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AC92-75E2-4C91-B9DA-45B1D845A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4545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3326-6908-4C7E-B601-BF64FB6776BD}" type="datetimeFigureOut">
              <a:rPr lang="tr-TR" smtClean="0"/>
              <a:t>3.01.2018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AC92-75E2-4C91-B9DA-45B1D845A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2719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3326-6908-4C7E-B601-BF64FB6776BD}" type="datetimeFigureOut">
              <a:rPr lang="tr-TR" smtClean="0"/>
              <a:t>3.01.2018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AC92-75E2-4C91-B9DA-45B1D845A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4289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3326-6908-4C7E-B601-BF64FB6776BD}" type="datetimeFigureOut">
              <a:rPr lang="tr-TR" smtClean="0"/>
              <a:t>3.01.2018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AC92-75E2-4C91-B9DA-45B1D845A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8385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3326-6908-4C7E-B601-BF64FB6776BD}" type="datetimeFigureOut">
              <a:rPr lang="tr-TR" smtClean="0"/>
              <a:t>3.01.2018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AC92-75E2-4C91-B9DA-45B1D845A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4591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3326-6908-4C7E-B601-BF64FB6776BD}" type="datetimeFigureOut">
              <a:rPr lang="tr-TR" smtClean="0"/>
              <a:t>3.01.2018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AC92-75E2-4C91-B9DA-45B1D845A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0939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3326-6908-4C7E-B601-BF64FB6776BD}" type="datetimeFigureOut">
              <a:rPr lang="tr-TR" smtClean="0"/>
              <a:t>3.01.2018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AC92-75E2-4C91-B9DA-45B1D845A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2250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03326-6908-4C7E-B601-BF64FB6776BD}" type="datetimeFigureOut">
              <a:rPr lang="tr-TR" smtClean="0"/>
              <a:t>3.01.2018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7AC92-75E2-4C91-B9DA-45B1D845A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3203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tr-TR" sz="4000" dirty="0" smtClean="0"/>
              <a:t>TARIMDA ÖRGÜTLENME VE KOOPERATİFÇİLİK</a:t>
            </a:r>
            <a:r>
              <a:rPr lang="tr-TR" sz="4000" dirty="0" smtClean="0"/>
              <a:t> </a:t>
            </a:r>
            <a:r>
              <a:rPr lang="tr-TR" sz="4000" dirty="0" smtClean="0"/>
              <a:t>DERS NOTLARI</a:t>
            </a:r>
            <a:br>
              <a:rPr lang="tr-TR" sz="4000" dirty="0" smtClean="0"/>
            </a:br>
            <a:endParaRPr lang="tr-TR" sz="40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Prof. Dr. Ahmet ÖZÇELİK</a:t>
            </a:r>
            <a:br>
              <a:rPr lang="tr-TR" dirty="0" smtClean="0"/>
            </a:br>
            <a:r>
              <a:rPr lang="tr-TR" dirty="0" smtClean="0"/>
              <a:t>Ankara Üniversitesi Ziraat Fakültesi Tarım Ekonomisi Bölümü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64982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İçerik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ÖRGÜTÜN TANIMI, KAPSAMI, ÖRGÜTLENMENİN İLKELERİ, ÖRGÜT GELİŞTİRME SÜRECİ, ETKİLİ VE VERİMLİ ÖRGÜT GELİŞTİRMENİN UNSURLARI</a:t>
            </a:r>
          </a:p>
        </p:txBody>
      </p:sp>
    </p:spTree>
    <p:extLst>
      <p:ext uri="{BB962C8B-B14F-4D97-AF65-F5344CB8AC3E}">
        <p14:creationId xmlns:p14="http://schemas.microsoft.com/office/powerpoint/2010/main" val="1235564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ÖRGÜTÜN TANIMI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Örgüt; iki veya daha fazla kişinin bilinçli olarak etkinliklerini ve güçlerini koordine ettikleri oluşumdur.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64766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ÖRGÜTÜN KURULUŞUNDA DİKKATE ALINMASI GEREKEN KONULAR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Örgütün kurulacağı bölge</a:t>
            </a:r>
          </a:p>
          <a:p>
            <a:r>
              <a:rPr lang="tr-TR" dirty="0" smtClean="0"/>
              <a:t>Bölgenin toplumsal dinamikleri</a:t>
            </a:r>
          </a:p>
          <a:p>
            <a:r>
              <a:rPr lang="tr-TR" dirty="0" smtClean="0"/>
              <a:t>Bölgenin sosyal ve kültürel yaşamı</a:t>
            </a:r>
          </a:p>
          <a:p>
            <a:r>
              <a:rPr lang="tr-TR" dirty="0" smtClean="0"/>
              <a:t>Bölgenin ekonomik durumu ve beklentileri</a:t>
            </a:r>
          </a:p>
          <a:p>
            <a:r>
              <a:rPr lang="tr-TR" dirty="0" smtClean="0"/>
              <a:t>Örgütün kurulmasının bölgeye sağlayacağı faydalar</a:t>
            </a:r>
          </a:p>
          <a:p>
            <a:pPr marL="0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871678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ÖRGÜTLENMENİN İLKELERİ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Örgütün amaç, politika ve planlarının uygulamaya konulmasında etkinliklerin saptanması.</a:t>
            </a:r>
          </a:p>
          <a:p>
            <a:pPr algn="just"/>
            <a:r>
              <a:rPr lang="tr-TR" dirty="0" smtClean="0"/>
              <a:t>Örgüt içi işlerin benzerliklerine göre bölümlere ayrılması</a:t>
            </a:r>
          </a:p>
          <a:p>
            <a:pPr algn="just"/>
            <a:r>
              <a:rPr lang="tr-TR" dirty="0" smtClean="0"/>
              <a:t>Örgüt içi bölümlerin, işleri yürütebilmek için gerekli araç ve gereçlerle donatılması</a:t>
            </a:r>
          </a:p>
          <a:p>
            <a:pPr algn="just"/>
            <a:r>
              <a:rPr lang="tr-TR" dirty="0" smtClean="0"/>
              <a:t>Örgüt içi bölümlerin yatay, dikey ve çapraz olarak bütünleştirilerek iletişim birliğinin sağlanması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762504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121</Words>
  <Application>Microsoft Office PowerPoint</Application>
  <PresentationFormat>Geniş ekran</PresentationFormat>
  <Paragraphs>17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Teması</vt:lpstr>
      <vt:lpstr>TARIMDA ÖRGÜTLENME VE KOOPERATİFÇİLİK DERS NOTLARI </vt:lpstr>
      <vt:lpstr>İçerik</vt:lpstr>
      <vt:lpstr>ÖRGÜTÜN TANIMI</vt:lpstr>
      <vt:lpstr>ÖRGÜTÜN KURULUŞUNDA DİKKATE ALINMASI GEREKEN KONULAR</vt:lpstr>
      <vt:lpstr>ÖRGÜTLENMENİN İLKELERİ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EKONOMİ DERS NOTLARI</dc:title>
  <dc:creator>hsssSSss ..</dc:creator>
  <cp:lastModifiedBy>hsssSSss ..</cp:lastModifiedBy>
  <cp:revision>3</cp:revision>
  <dcterms:created xsi:type="dcterms:W3CDTF">2018-01-02T09:23:55Z</dcterms:created>
  <dcterms:modified xsi:type="dcterms:W3CDTF">2018-01-03T11:59:11Z</dcterms:modified>
</cp:coreProperties>
</file>