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</a:t>
            </a:r>
            <a:r>
              <a:rPr lang="tr-TR" sz="4000" dirty="0" smtClean="0"/>
              <a:t> </a:t>
            </a:r>
            <a:r>
              <a:rPr lang="tr-TR" sz="4000" dirty="0" smtClean="0"/>
              <a:t>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ÖRGÜTÜN TANIMI, KAPSAMI, ÖRGÜTLENMENİN İLKELERİ, ÖRGÜT GELİŞTİRME SÜRECİ, ETKİLİ VE VERİMLİ ÖRGÜT GELİŞTİRMENİN UNSURLARI</a:t>
            </a:r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ÖRGÜTÜN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Örgüt; iki veya daha fazla kişinin bilinçli olarak etkinliklerini ve güçlerini koordine ettikleri oluşumdur.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ÖRGÜTÜN KURULUŞUNDA DİKKATE ALINMASI GEREKEN KONULAR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Örgütün kurulacağı bölge</a:t>
            </a:r>
          </a:p>
          <a:p>
            <a:r>
              <a:rPr lang="tr-TR" dirty="0" smtClean="0"/>
              <a:t>Bölgenin toplumsal dinamikleri</a:t>
            </a:r>
          </a:p>
          <a:p>
            <a:r>
              <a:rPr lang="tr-TR" dirty="0" smtClean="0"/>
              <a:t>Bölgenin sosyal ve kültürel yaşamı</a:t>
            </a:r>
          </a:p>
          <a:p>
            <a:r>
              <a:rPr lang="tr-TR" dirty="0" smtClean="0"/>
              <a:t>Bölgenin ekonomik durumu ve beklentileri</a:t>
            </a:r>
          </a:p>
          <a:p>
            <a:r>
              <a:rPr lang="tr-TR" dirty="0" smtClean="0"/>
              <a:t>Örgütün kurulmasının bölgeye sağlayacağı faydalar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ÖRGÜTLENMENİN İLKELERİ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Örgütün amaç, politika ve planlarının uygulamaya konulmasında etkinliklerin saptanması.</a:t>
            </a:r>
          </a:p>
          <a:p>
            <a:pPr algn="just"/>
            <a:r>
              <a:rPr lang="tr-TR" dirty="0" smtClean="0"/>
              <a:t>Örgüt içi işlerin benzerliklerine göre bölümlere ayrılması</a:t>
            </a:r>
          </a:p>
          <a:p>
            <a:pPr algn="just"/>
            <a:r>
              <a:rPr lang="tr-TR" dirty="0" smtClean="0"/>
              <a:t>Örgüt içi bölümlerin, işleri yürütebilmek için gerekli araç ve gereçlerle donatılması</a:t>
            </a:r>
          </a:p>
          <a:p>
            <a:pPr algn="just"/>
            <a:r>
              <a:rPr lang="tr-TR" dirty="0" smtClean="0"/>
              <a:t>Örgüt içi bölümlerin yatay, dikey ve çapraz olarak bütünleştirilerek iletişim birliğinin 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121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İçerik</vt:lpstr>
      <vt:lpstr>ÖRGÜTÜN TANIMI</vt:lpstr>
      <vt:lpstr>ÖRGÜTÜN KURULUŞUNDA DİKKATE ALINMASI GEREKEN KONULAR</vt:lpstr>
      <vt:lpstr>ÖRGÜTLENMENİN İLKELERİ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3</cp:revision>
  <dcterms:created xsi:type="dcterms:W3CDTF">2018-01-02T09:23:55Z</dcterms:created>
  <dcterms:modified xsi:type="dcterms:W3CDTF">2018-01-03T11:59:11Z</dcterms:modified>
</cp:coreProperties>
</file>