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79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5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2FDD5A-2ED6-41A1-B648-907F8157BCFA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120F3-A6C3-4A3E-904F-95AAE6F4A6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791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D5AA586-4863-4E19-9BEF-02BE59EB5CD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26E1D3F-9B44-46E1-A973-F6A8812C5E2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132440" cy="1728192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  <a:t>“Mizan </a:t>
            </a:r>
            <a:r>
              <a:rPr lang="tr-TR" sz="3600" b="1" dirty="0" err="1" smtClean="0">
                <a:solidFill>
                  <a:schemeClr val="tx1"/>
                </a:solidFill>
                <a:latin typeface="Book Antiqua" pitchFamily="18" charset="0"/>
              </a:rPr>
              <a:t>Plas</a:t>
            </a:r>
            <a: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  <a:t>” (Mise en </a:t>
            </a:r>
            <a:r>
              <a:rPr lang="tr-TR" sz="3600" b="1" dirty="0" err="1" smtClean="0">
                <a:solidFill>
                  <a:schemeClr val="tx1"/>
                </a:solidFill>
                <a:latin typeface="Book Antiqua" pitchFamily="18" charset="0"/>
              </a:rPr>
              <a:t>Place</a:t>
            </a:r>
            <a: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  <a:t>) nedir? Kısaca açıklayınız.</a:t>
            </a:r>
            <a:b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</a:br>
            <a:endParaRPr lang="tr-TR" sz="36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3068960"/>
            <a:ext cx="8291264" cy="2950840"/>
          </a:xfrm>
        </p:spPr>
        <p:txBody>
          <a:bodyPr>
            <a:normAutofit/>
          </a:bodyPr>
          <a:lstStyle/>
          <a:p>
            <a:endParaRPr lang="tr-TR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  <a:t>Servis için yapılması gereken tüm ön  hazırlıkları ifade eder. Kısaca servis yapılacak mekanın ve masaların servise hazır hale getirilmesidir.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99592" y="274638"/>
            <a:ext cx="7416824" cy="1786210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Alakart  servis kuveri  ve ziyafet kuveri alanının genişliği en az ne kadar olmalıdır?</a:t>
            </a:r>
            <a:endParaRPr lang="tr-TR" sz="32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492896"/>
            <a:ext cx="7772400" cy="3526904"/>
          </a:xfrm>
        </p:spPr>
        <p:txBody>
          <a:bodyPr/>
          <a:lstStyle/>
          <a:p>
            <a:r>
              <a:rPr lang="tr-TR" sz="2800" b="1" dirty="0" smtClean="0">
                <a:latin typeface="Book Antiqua" pitchFamily="18" charset="0"/>
              </a:rPr>
              <a:t>Bu alan alakart servis sunan işletmelerde 80 cm ve üzeridir.</a:t>
            </a:r>
          </a:p>
          <a:p>
            <a:endParaRPr lang="tr-TR" sz="2800" b="1" dirty="0" smtClean="0">
              <a:latin typeface="Book Antiqua" pitchFamily="18" charset="0"/>
            </a:endParaRPr>
          </a:p>
          <a:p>
            <a:r>
              <a:rPr lang="tr-TR" sz="2800" b="1" dirty="0" smtClean="0">
                <a:latin typeface="Book Antiqua" pitchFamily="18" charset="0"/>
              </a:rPr>
              <a:t>Ziyafetlerde her kuver için ayrılan alan 65 </a:t>
            </a:r>
            <a:r>
              <a:rPr lang="tr-TR" sz="2800" b="1" dirty="0" err="1" smtClean="0">
                <a:latin typeface="Book Antiqua" pitchFamily="18" charset="0"/>
              </a:rPr>
              <a:t>cm’e</a:t>
            </a:r>
            <a:r>
              <a:rPr lang="tr-TR" sz="2800" b="1" dirty="0" smtClean="0">
                <a:latin typeface="Book Antiqua" pitchFamily="18" charset="0"/>
              </a:rPr>
              <a:t> kadar inebilir.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Standart Kuver Malzemeleri  Nelerdir?</a:t>
            </a:r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tr-TR" sz="28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Molton</a:t>
            </a:r>
            <a:endParaRPr lang="tr-TR" sz="28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Masa örtüsü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Kapak örtü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Kuver tabağı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Peçete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Metal servis takımları;  çatal, kaşık ve bıçaklar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Ekmek tabağı ve tereyağı    bıçağı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Bardaklar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Menaj</a:t>
            </a:r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1728192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  <a:t>	</a:t>
            </a:r>
            <a:b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  <a:t>Hazırlanış amaçlarına göre kuver çeşitleri nelerdir?</a:t>
            </a:r>
            <a:br>
              <a:rPr lang="tr-TR" sz="3600" b="1" dirty="0" smtClean="0">
                <a:solidFill>
                  <a:schemeClr val="tx1"/>
                </a:solidFill>
                <a:latin typeface="Book Antiqua" pitchFamily="18" charset="0"/>
              </a:rPr>
            </a:br>
            <a:endParaRPr lang="tr-TR" sz="36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39552" y="2420888"/>
            <a:ext cx="8147248" cy="3598912"/>
          </a:xfrm>
        </p:spPr>
        <p:txBody>
          <a:bodyPr/>
          <a:lstStyle/>
          <a:p>
            <a:pPr algn="just"/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1) Alakart (</a:t>
            </a:r>
            <a:r>
              <a:rPr lang="tr-TR" sz="3200" b="1" dirty="0" err="1" smtClean="0">
                <a:solidFill>
                  <a:schemeClr val="tx1"/>
                </a:solidFill>
                <a:latin typeface="Book Antiqua" pitchFamily="18" charset="0"/>
              </a:rPr>
              <a:t>A’la</a:t>
            </a:r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tr-TR" sz="3200" b="1" dirty="0" err="1" smtClean="0">
                <a:solidFill>
                  <a:schemeClr val="tx1"/>
                </a:solidFill>
                <a:latin typeface="Book Antiqua" pitchFamily="18" charset="0"/>
              </a:rPr>
              <a:t>Carte</a:t>
            </a:r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) kuver /Basit kuver</a:t>
            </a:r>
          </a:p>
          <a:p>
            <a:pPr algn="just"/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2) Tabldot (</a:t>
            </a:r>
            <a:r>
              <a:rPr lang="tr-TR" sz="3200" b="1" dirty="0" err="1" smtClean="0">
                <a:solidFill>
                  <a:schemeClr val="tx1"/>
                </a:solidFill>
                <a:latin typeface="Book Antiqua" pitchFamily="18" charset="0"/>
              </a:rPr>
              <a:t>Table</a:t>
            </a:r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 de </a:t>
            </a:r>
            <a:r>
              <a:rPr lang="tr-TR" sz="3200" b="1" dirty="0" err="1" smtClean="0">
                <a:solidFill>
                  <a:schemeClr val="tx1"/>
                </a:solidFill>
                <a:latin typeface="Book Antiqua" pitchFamily="18" charset="0"/>
              </a:rPr>
              <a:t>hote</a:t>
            </a:r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 ) kuver</a:t>
            </a:r>
          </a:p>
          <a:p>
            <a:pPr algn="just"/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3) Açık büfe kuveri</a:t>
            </a:r>
          </a:p>
          <a:p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836712"/>
            <a:ext cx="7772400" cy="178621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Yiyecek içecek işletmelerinde Mizan </a:t>
            </a:r>
            <a:r>
              <a:rPr lang="tr-TR" b="1" dirty="0" err="1" smtClean="0">
                <a:solidFill>
                  <a:schemeClr val="tx1"/>
                </a:solidFill>
                <a:latin typeface="Book Antiqua" pitchFamily="18" charset="0"/>
              </a:rPr>
              <a:t>Plas</a:t>
            </a: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 çalışmaları nelerdir?</a:t>
            </a:r>
            <a:b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</a:br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924944"/>
            <a:ext cx="7772400" cy="3094856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1. MASALARIN HAZIRLIĞI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2. SERVİS ARABALARININ HAZIRLIĞI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3. SERVANTLARIN HAZIRLIĞI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4. KUVER AÇMA</a:t>
            </a:r>
          </a:p>
          <a:p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706686"/>
            <a:ext cx="8208912" cy="1570186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Restoranda/Salonda masalar  yerleştirilirken dikkat edilmesi kurallar nelerdir?</a:t>
            </a:r>
            <a:b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</a:br>
            <a:endParaRPr lang="tr-TR" sz="32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737320"/>
            <a:ext cx="8568952" cy="493204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3300" b="1" dirty="0" smtClean="0">
                <a:solidFill>
                  <a:schemeClr val="tx1"/>
                </a:solidFill>
                <a:latin typeface="Book Antiqua" pitchFamily="18" charset="0"/>
              </a:rPr>
              <a:t>Grup rezervasyonları göz önüne alınarak konuk sayısı ve yemeğin amacına göre masa düzenlemesi yapılmalıdır.</a:t>
            </a:r>
          </a:p>
          <a:p>
            <a:pPr algn="just"/>
            <a:r>
              <a:rPr lang="tr-TR" sz="3300" b="1" dirty="0" smtClean="0">
                <a:solidFill>
                  <a:schemeClr val="tx1"/>
                </a:solidFill>
                <a:latin typeface="Book Antiqua" pitchFamily="18" charset="0"/>
              </a:rPr>
              <a:t> Misafirlerin rahatsız olmamaları için servis akışı göz önünde bulundurularak giriş, tuvalet, mutfak, bar, restoran bağlantılı kapı ve pencerelere yakın olmamalıdır.</a:t>
            </a:r>
          </a:p>
          <a:p>
            <a:pPr algn="just"/>
            <a:r>
              <a:rPr lang="tr-TR" sz="3300" b="1" dirty="0" smtClean="0">
                <a:solidFill>
                  <a:schemeClr val="tx1"/>
                </a:solidFill>
                <a:latin typeface="Book Antiqua" pitchFamily="18" charset="0"/>
              </a:rPr>
              <a:t>Aralarında uygun boşluklar bırakılarak salona kullanım kolaylığı sağlanmalı, düzenli ve güzel bir görünüm kazandırılmalıdır.</a:t>
            </a:r>
          </a:p>
          <a:p>
            <a:pPr algn="just"/>
            <a:r>
              <a:rPr lang="tr-TR" sz="3300" b="1" dirty="0" smtClean="0">
                <a:solidFill>
                  <a:schemeClr val="tx1"/>
                </a:solidFill>
                <a:latin typeface="Book Antiqua" pitchFamily="18" charset="0"/>
              </a:rPr>
              <a:t>Küçük gruplar için yeterli sayıda masa konmalı, salon kapasitesi aşılmamalıdır.</a:t>
            </a:r>
          </a:p>
          <a:p>
            <a:pPr algn="just"/>
            <a:r>
              <a:rPr lang="tr-TR" sz="3300" b="1" dirty="0" smtClean="0">
                <a:solidFill>
                  <a:schemeClr val="tx1"/>
                </a:solidFill>
                <a:latin typeface="Book Antiqua" pitchFamily="18" charset="0"/>
              </a:rPr>
              <a:t>Banketlerde servis akışı ve yapılacak faaliyet göz önüne alınarak salon düzenlemesi yapılmalıdır.</a:t>
            </a:r>
          </a:p>
          <a:p>
            <a:endParaRPr lang="tr-TR" sz="28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5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Restoranlarda kullanılan servis arabaları hangileridir?</a:t>
            </a:r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09328"/>
            <a:ext cx="7772400" cy="4572000"/>
          </a:xfrm>
        </p:spPr>
        <p:txBody>
          <a:bodyPr/>
          <a:lstStyle/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1. Salata Arabası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2. Servis Arabası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3.Ordövr Arabası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4.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Flambe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Arabası: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5. Tatlı Arabası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6. İçecek Arabası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7. Çorba Servis Arabası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8. Peynir Arabası</a:t>
            </a:r>
          </a:p>
          <a:p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9.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Tranche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Arabası</a:t>
            </a:r>
          </a:p>
          <a:p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512168"/>
          </a:xfrm>
        </p:spPr>
        <p:txBody>
          <a:bodyPr>
            <a:normAutofit fontScale="90000"/>
          </a:bodyPr>
          <a:lstStyle/>
          <a:p>
            <a:pPr algn="just"/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S</a:t>
            </a:r>
            <a:r>
              <a:rPr lang="tr-TR" sz="3100" b="1" dirty="0" smtClean="0">
                <a:solidFill>
                  <a:schemeClr val="tx1"/>
                </a:solidFill>
                <a:latin typeface="Book Antiqua" pitchFamily="18" charset="0"/>
              </a:rPr>
              <a:t>ervis sırasında personelin servis takımı ihtiyaçlarını karşılamak üzere kullanılan ara depoya ne ad verilir?</a:t>
            </a:r>
            <a:endParaRPr lang="tr-TR" sz="31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4725144"/>
            <a:ext cx="8219256" cy="1656184"/>
          </a:xfrm>
        </p:spPr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  <a:latin typeface="Book Antiqua" pitchFamily="18" charset="0"/>
              </a:rPr>
              <a:t>Servant</a:t>
            </a: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844824"/>
            <a:ext cx="653682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936104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Kaç çeşit </a:t>
            </a:r>
            <a:r>
              <a:rPr lang="tr-TR" sz="3200" b="1" dirty="0" err="1" smtClean="0">
                <a:solidFill>
                  <a:schemeClr val="tx1"/>
                </a:solidFill>
                <a:latin typeface="Book Antiqua" pitchFamily="18" charset="0"/>
              </a:rPr>
              <a:t>servant</a:t>
            </a:r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 vardır ve kullanım amaçları nelerdir?</a:t>
            </a:r>
            <a:endParaRPr lang="tr-TR" sz="32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07504" y="1052736"/>
            <a:ext cx="8892480" cy="580526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	1. Ana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servant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: Servis sırasında personelin masa örtüleri, peçeteler ve çeşitli servis takımları ihtiyaçlarını karşılamak üzere kullanılan ara depodur. </a:t>
            </a:r>
          </a:p>
          <a:p>
            <a:pPr algn="just">
              <a:buNone/>
            </a:pP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	2. Posta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servantı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: Büyük restoranlarda servis esnasında karışıklığa meydan vermeden zamanın iyi kullanılmasını ve ana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servantın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yetmediği durumlarda destek sağlamak amacı ile kullanılan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servant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çeşididir. Ana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servanta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göre daha küçüktür</a:t>
            </a:r>
          </a:p>
          <a:p>
            <a:pPr algn="just">
              <a:buNone/>
            </a:pPr>
            <a:r>
              <a:rPr lang="tr-TR" sz="2800" b="1" dirty="0" smtClean="0">
                <a:latin typeface="Book Antiqua" pitchFamily="18" charset="0"/>
              </a:rPr>
              <a:t>	3. Masa </a:t>
            </a:r>
            <a:r>
              <a:rPr lang="tr-TR" sz="2800" b="1" dirty="0" err="1" smtClean="0">
                <a:latin typeface="Book Antiqua" pitchFamily="18" charset="0"/>
              </a:rPr>
              <a:t>servantı</a:t>
            </a:r>
            <a:r>
              <a:rPr lang="tr-TR" sz="2800" b="1" dirty="0" smtClean="0">
                <a:latin typeface="Book Antiqua" pitchFamily="18" charset="0"/>
              </a:rPr>
              <a:t>: Servis sırasında misafir masasında gerekli fakat masada fazla yer kaplaması istenmeyen malzemelerin konulması, servis edilecek olanların ise zamanı gelene kadar bekletilmesi için kullanılan küçük masa veya arabadır.</a:t>
            </a:r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274638"/>
            <a:ext cx="8064896" cy="1714202"/>
          </a:xfrm>
        </p:spPr>
        <p:txBody>
          <a:bodyPr>
            <a:normAutofit/>
          </a:bodyPr>
          <a:lstStyle/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Serviste kullanılan araçların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servanta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yerleştirilmesinde her işletmede uygulanması gereken standart şekil nedir? Kısaca açıklayınız.</a:t>
            </a:r>
            <a:endParaRPr lang="tr-TR" sz="28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2492896"/>
            <a:ext cx="8291264" cy="4365104"/>
          </a:xfrm>
        </p:spPr>
        <p:txBody>
          <a:bodyPr/>
          <a:lstStyle/>
          <a:p>
            <a:pPr algn="just"/>
            <a:r>
              <a:rPr lang="tr-TR" sz="2400" b="1" dirty="0" smtClean="0">
                <a:solidFill>
                  <a:schemeClr val="tx1"/>
                </a:solidFill>
                <a:latin typeface="Book Antiqua" pitchFamily="18" charset="0"/>
              </a:rPr>
              <a:t>Serviste kullanılan araçların </a:t>
            </a:r>
            <a:r>
              <a:rPr lang="tr-TR" sz="2400" b="1" dirty="0" err="1" smtClean="0">
                <a:solidFill>
                  <a:schemeClr val="tx1"/>
                </a:solidFill>
                <a:latin typeface="Book Antiqua" pitchFamily="18" charset="0"/>
              </a:rPr>
              <a:t>servanta</a:t>
            </a:r>
            <a:r>
              <a:rPr lang="tr-TR" sz="2400" b="1" dirty="0" smtClean="0">
                <a:solidFill>
                  <a:schemeClr val="tx1"/>
                </a:solidFill>
                <a:latin typeface="Book Antiqua" pitchFamily="18" charset="0"/>
              </a:rPr>
              <a:t> yerleştirilmesinde her işletmede uygulanması gereken standart bir şekil yoktur.</a:t>
            </a:r>
          </a:p>
          <a:p>
            <a:pPr algn="just"/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Tüm işletmeler </a:t>
            </a:r>
            <a:r>
              <a:rPr lang="tr-TR" b="1" dirty="0" err="1" smtClean="0">
                <a:solidFill>
                  <a:schemeClr val="tx1"/>
                </a:solidFill>
                <a:latin typeface="Book Antiqua" pitchFamily="18" charset="0"/>
              </a:rPr>
              <a:t>servantlarını</a:t>
            </a: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 kendi servis şekillerine ve menülerindeki yemeklerin ve içeceklerin cinslerine göre farklı şekillerde hazırlar.</a:t>
            </a:r>
          </a:p>
          <a:p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>
                <a:solidFill>
                  <a:schemeClr val="tx1"/>
                </a:solidFill>
                <a:latin typeface="Book Antiqua" pitchFamily="18" charset="0"/>
              </a:rPr>
              <a:t>Servant</a:t>
            </a:r>
            <a:r>
              <a:rPr lang="tr-TR" sz="3200" b="1" dirty="0" smtClean="0">
                <a:solidFill>
                  <a:schemeClr val="tx1"/>
                </a:solidFill>
                <a:latin typeface="Book Antiqua" pitchFamily="18" charset="0"/>
              </a:rPr>
              <a:t> düzenlemede uyulması gereken kurallar nelerdir? Kısaca açıklayınız</a:t>
            </a:r>
            <a:endParaRPr lang="tr-TR" sz="3200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568952" cy="5149552"/>
          </a:xfrm>
        </p:spPr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  <a:latin typeface="Book Antiqua" pitchFamily="18" charset="0"/>
              </a:rPr>
              <a:t>Servant</a:t>
            </a: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 düzenlemede ana kural, </a:t>
            </a:r>
            <a:r>
              <a:rPr lang="tr-TR" b="1" u="sng" dirty="0" smtClean="0">
                <a:solidFill>
                  <a:schemeClr val="tx1"/>
                </a:solidFill>
                <a:latin typeface="Book Antiqua" pitchFamily="18" charset="0"/>
              </a:rPr>
              <a:t>çok kullanılan malzemelerin kolayca alınabilecek yere konulması ve malzemelerin rastgele değil de bir düzen içinde</a:t>
            </a: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Book Antiqua" pitchFamily="18" charset="0"/>
              </a:rPr>
              <a:t>servanta</a:t>
            </a: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 yerleştirilmesidir. Bu düzen, yer değiştiren çalışanların yabancılık çekmemesi için sürekli aynı kalmalıdır.</a:t>
            </a:r>
          </a:p>
          <a:p>
            <a:r>
              <a:rPr lang="tr-TR" b="1" dirty="0" err="1" smtClean="0">
                <a:solidFill>
                  <a:schemeClr val="tx1"/>
                </a:solidFill>
                <a:latin typeface="Book Antiqua" pitchFamily="18" charset="0"/>
              </a:rPr>
              <a:t>Servantların</a:t>
            </a: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 üstleri, servis esnasında en çok kullanılan malzemelerden oluşturulmalıdır.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Birlikte kullanılma ihtimali yüksek olan çatal bıçak takımları birbirlerine yakın yerlere ve büyükten küçüğe doğru dizilmelidir.</a:t>
            </a:r>
          </a:p>
          <a:p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Kuver nedir?</a:t>
            </a:r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4572000"/>
          </a:xfrm>
        </p:spPr>
        <p:txBody>
          <a:bodyPr/>
          <a:lstStyle/>
          <a:p>
            <a:pPr algn="just"/>
            <a:endParaRPr lang="tr-TR" sz="2800" b="1" dirty="0" smtClean="0">
              <a:solidFill>
                <a:schemeClr val="tx1"/>
              </a:solidFill>
              <a:latin typeface="Book Antiqua" pitchFamily="18" charset="0"/>
            </a:endParaRPr>
          </a:p>
          <a:p>
            <a:pPr algn="just"/>
            <a:endParaRPr lang="tr-TR" sz="2800" b="1" dirty="0" smtClean="0">
              <a:latin typeface="Book Antiqua" pitchFamily="18" charset="0"/>
            </a:endParaRP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Yemekte kullanılacak tabak, çatal kaşık, bıçak, bardak, peçete, kül tablası, vazo, şamdan ve </a:t>
            </a:r>
            <a:r>
              <a:rPr lang="tr-TR" sz="2800" b="1" dirty="0" err="1" smtClean="0">
                <a:solidFill>
                  <a:schemeClr val="tx1"/>
                </a:solidFill>
                <a:latin typeface="Book Antiqua" pitchFamily="18" charset="0"/>
              </a:rPr>
              <a:t>menaj</a:t>
            </a:r>
            <a:r>
              <a:rPr lang="tr-TR" sz="2800" b="1" dirty="0" smtClean="0">
                <a:solidFill>
                  <a:schemeClr val="tx1"/>
                </a:solidFill>
                <a:latin typeface="Book Antiqua" pitchFamily="18" charset="0"/>
              </a:rPr>
              <a:t> gibi araçların, sunulacak yemeğin, servis tipinin, restoranın özelliklerine uygun olarak yemek masası üzerine yerleştirilmesine kuver (kuver açma) denir.</a:t>
            </a:r>
          </a:p>
          <a:p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366</TotalTime>
  <Words>484</Words>
  <Application>Microsoft Office PowerPoint</Application>
  <PresentationFormat>Ekran Gösterisi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Book Antiqua</vt:lpstr>
      <vt:lpstr>Calibri</vt:lpstr>
      <vt:lpstr>Franklin Gothic Book</vt:lpstr>
      <vt:lpstr>Perpetua</vt:lpstr>
      <vt:lpstr>Wingdings 2</vt:lpstr>
      <vt:lpstr>Hisse Senedi</vt:lpstr>
      <vt:lpstr>“Mizan Plas” (Mise en Place) nedir? Kısaca açıklayınız. </vt:lpstr>
      <vt:lpstr>Yiyecek içecek işletmelerinde Mizan Plas çalışmaları nelerdir? </vt:lpstr>
      <vt:lpstr>Restoranda/Salonda masalar  yerleştirilirken dikkat edilmesi kurallar nelerdir? </vt:lpstr>
      <vt:lpstr>Restoranlarda kullanılan servis arabaları hangileridir?</vt:lpstr>
      <vt:lpstr>Servis sırasında personelin servis takımı ihtiyaçlarını karşılamak üzere kullanılan ara depoya ne ad verilir?</vt:lpstr>
      <vt:lpstr>Kaç çeşit servant vardır ve kullanım amaçları nelerdir?</vt:lpstr>
      <vt:lpstr>Serviste kullanılan araçların servanta yerleştirilmesinde her işletmede uygulanması gereken standart şekil nedir? Kısaca açıklayınız.</vt:lpstr>
      <vt:lpstr>Servant düzenlemede uyulması gereken kurallar nelerdir? Kısaca açıklayınız</vt:lpstr>
      <vt:lpstr>Kuver nedir?</vt:lpstr>
      <vt:lpstr>Alakart  servis kuveri  ve ziyafet kuveri alanının genişliği en az ne kadar olmalıdır?</vt:lpstr>
      <vt:lpstr>Standart Kuver Malzemeleri  Nelerdir?</vt:lpstr>
      <vt:lpstr>   Hazırlanış amaçlarına göre kuver çeşitleri nelerdir?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Ziyafet Dersi Sorular 1. ve 2. Hafta</dc:title>
  <dc:creator>fransız mutfağı</dc:creator>
  <cp:lastModifiedBy>emir üner</cp:lastModifiedBy>
  <cp:revision>67</cp:revision>
  <dcterms:created xsi:type="dcterms:W3CDTF">2015-10-07T17:12:30Z</dcterms:created>
  <dcterms:modified xsi:type="dcterms:W3CDTF">2017-10-29T10:08:39Z</dcterms:modified>
</cp:coreProperties>
</file>