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6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28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EAF4"/>
    <a:srgbClr val="00FF00"/>
    <a:srgbClr val="FF99CC"/>
    <a:srgbClr val="FFFF66"/>
    <a:srgbClr val="FF00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4" autoAdjust="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60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70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98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90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49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88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71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68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14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489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93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01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2" y="4421769"/>
            <a:ext cx="793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DEZENFEKSİYON</a:t>
            </a:r>
            <a:endParaRPr lang="tr-TR" sz="48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Diguanidler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%4’lük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klorheksidin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/deterjan çözeltisi, %70’lik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isopropanol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veya etanol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içinde %0.5’lik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klorheksidin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hijyenik el yıkamada kullanılabilir.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Klorheksidin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en yüksek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aktiviteyi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pH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8’de gösterir ve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pH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düştükçe aktivitesi azalır.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Sert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su, </a:t>
            </a: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anyonik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deterjan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ve sabunlardan etkilenir.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Gram-negatif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mikroorganizmalara ve </a:t>
            </a: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funguslara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etkisi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daha azdır ve tüberküloz basiline minimal etkilidir.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İn </a:t>
            </a: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vitro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(laboratuvar ortamında) olarak HSV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HIV,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sitomegalovirüs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RSV ve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influenza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virüs gibi zarflı virüslere karşı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etkin olmasına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karşın,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rotavirüs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adenovirüs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enterovirüs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gibi zarfsız virüslere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düşük aktivite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göstermektedir.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Bakteri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sporlarına karşı etkisizdir.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Alkole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göre daha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yavaş etki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gösterir.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54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Hekzaklorofen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Hekzaklorofen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nispeten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toksik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yan etkileri nedeniyle sık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kullanılmayan bir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üründür.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Genel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olarak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bakteriyostatik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etkinliğe sahiptir. S.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Aureus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diğer gram-pozitif bakteriler üzerine çok etkilidir, ancak gram-negatif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mikroorganizmalara,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funguslara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mikobakterilere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karşı daha az etkindir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85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Hekzaklorofen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Su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içerisinde %3’lük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dilüsyonları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kullanılmaktadır.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Aktivitesi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yavaştır.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nedenle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birkaç kez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2-3 dakika gibi uzun süreli kullanılması önerilir.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Tekrarlayan kullanımlarda kümülatif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etkisinden dolayı bakteri sayısını daha azaltır.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Bütünlüğü bozulmuş deri,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mukoz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membranlar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vücut banyoları için kullanılmamalıdır.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Hekzaklorofen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nörotoksik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vakuoler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dejenerasyon) bir ajandır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77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Paraklorometaksilenol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El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ve deri antisepsisi amacıyla hazırlanmış %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0.5-3.75 konsantrasyonlarında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solüsyonları mevcuttur.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Düşük deri </a:t>
            </a: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irritanıdır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Alkali </a:t>
            </a: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pH’larda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etkinliği artar.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Antimikrobiyal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aktivitesi organik maddelerden çok az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etkilenir, ancak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noniyonik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sürfaktanlar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ile nötralize edilir.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Kozmetikte prezervatif olarak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kullanılan ve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antimikrobiyal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sabunlarda yer alan bir bileşiktir.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İn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vitro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olarak gram-pozitif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bakterilere güçlü etkinlik gösterir, gram-negatif bakterilere, </a:t>
            </a: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mikobakteriler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bazı virüslere de daha az olmakla birlikte etkilidir.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Pseudomonas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aeruginosa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üzerine az etkilidir ve EDTA ilavesi ile hem </a:t>
            </a: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Pseudomonaslar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üzerine hem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de diğer patojenler üzerine etkinliği artar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4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Kuarterner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amonyum bileşenleri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Bunların içinde alkil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benzalkonyum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klorideler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antiseptik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olarak yaygın olarak kullanılmışlardır.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Setrimid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setilpiridyum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klorid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benzatonyum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klorid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de antiseptik olarak kullanılan diğer bileşiklerdir.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 bileşikler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yüksek konsantrasyonlarda bazı mikroorganizmalara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mikrobisit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etkili olsa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da, genel olarak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bakteriyostatik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fungustatik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özelliktedir.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55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Kuarterner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amonyum bileşenleri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Gram-negatif bakterilere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göre, gram-pozitif bakteriler üzerine daha fazla etkilidir.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Mikobakteriler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funguslar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üzerine daha az etkilidir, ancak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lipofilik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virüsler üzerine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daha iyi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bir aktivitesi vardır.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Organik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maddelerden olumsuz etkilenir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anyonik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deterjanlarla uyumsuzdur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Genellikle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iyi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tolere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edilir.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Gram-negatif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bakteriler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üzerine etkisinin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iyi olmaması nedeniyle bu bakterilerle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kontamine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olabilir.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 nedenle son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15-20 yıldır el antisepsisinde tercih edilmemiştir.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Ancak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yinede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içinde bu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bileşiklerin de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bulunduğu el antiseptik solüsyonları mevcuttur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07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Triklosan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Triklosan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(2,4,4’-trichlora-2’-hydroxydiphenyl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ether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)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noniyonik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renksiz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bir maddedir.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Gram-pozitif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bakteriler (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Methicillin-resistant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Staphylococcus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aureus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=MRSA) üzerine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etkilidir,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ancak gram-negatif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mikroorganizmalara özelliklede P.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aeruginosa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üzerine zayıf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etkilidir.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Bakteri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sporları,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mikobakteriler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virüslere karşı düşük aktivite gösterir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 %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1’lik konsantrasyonları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MRSA’lara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karşı etkili bulunmuştur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7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Triklosan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El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antisepsisinden çok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sabun formunda vücut bakterilerinin sayılarını azaltmakta kullanılır.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%0.2- 2’lik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solüsyonlarının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antibakteriyel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aktivitesi vardır.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Sabun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formu %2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konsantrasyonda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triklosan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içerir.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Deriden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absorbe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olur, düşük konsantrasyonlarda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ciddi deri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yan etkileri görülmez.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Derideki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organik materyalden azda olsa etkilenir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inaktive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olur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2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252404" y="4097355"/>
            <a:ext cx="7942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Kaynakça:</a:t>
            </a:r>
          </a:p>
          <a:p>
            <a:pPr algn="just"/>
            <a:endParaRPr lang="tr-TR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Ufuk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ABBASOĞLU, Dezenfektanlar: Sınıflama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Amaca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Uygun Kullanım Alanları, 6. Ulusal Sterilizasyon Dezenfeksiyon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Kongresi, 1-5 Nisan 2009, Antalya, Türkiye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Aydın D. Minimal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invaziv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cerrahide enfeksiyon etkenleri. ANKEM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Derg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2008;22(Ek 2):221-8.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Daneyemez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O. Ülkemizde sık kullanılan bazı dezenfektanların mikrobiyolojik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aktivitelerinin tespiti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üzerinde bir araştırma. Ankara Üniversitesi Sağlık Bilimleri Enstitüsü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Yüksek Lisans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Tezi, Ankara 2000.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Dikbaş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İ, Köksal T. Hareketli protezlerin temizlenmesinde ve dezenfeksiyonunda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kullanılan maddeler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ve yöntemler. Hacettepe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Dişhekimliği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Fakültesi Dergisi 2005;29(4A):16-27</a:t>
            </a:r>
          </a:p>
        </p:txBody>
      </p:sp>
    </p:spTree>
    <p:extLst>
      <p:ext uri="{BB962C8B-B14F-4D97-AF65-F5344CB8AC3E}">
        <p14:creationId xmlns:p14="http://schemas.microsoft.com/office/powerpoint/2010/main" val="184212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227628" y="2817947"/>
            <a:ext cx="7547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obje veya materyal üzerinde bulunan canlı mikroorganizmaların (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Virüsler ve alt grupları hariç)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vejetatif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formlarının öldürülmesi; 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generatif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yapıları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endosporlar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 üzerine etkili değil) ve mikroorganizmaların üremelerinin baskılanması işlemine denir. 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3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418897" y="1928618"/>
            <a:ext cx="7776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Dezenfektan ve antiseptikler, standart hijyen koşullarının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sürdürülmesinde ve enfeksiyon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riski oluşturabilecek patojen mikroorganizmaların ortadan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kaldırılmasında kullanılan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antimikrobiyal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ajanlardır.</a:t>
            </a:r>
          </a:p>
          <a:p>
            <a:pPr algn="just"/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Dezenfektanlar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;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mikroorganizmaları </a:t>
            </a:r>
            <a:r>
              <a:rPr lang="tr-T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etkileme derecelerine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etki mekanizmalarına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kimyasal </a:t>
            </a:r>
            <a:r>
              <a:rPr lang="tr-TR" b="1" dirty="0">
                <a:solidFill>
                  <a:srgbClr val="00B0F0"/>
                </a:solidFill>
                <a:latin typeface="Comic Sans MS" panose="030F0702030302020204" pitchFamily="66" charset="0"/>
              </a:rPr>
              <a:t>yapılarına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kullanım </a:t>
            </a:r>
            <a:r>
              <a:rPr lang="tr-TR" b="1" dirty="0">
                <a:solidFill>
                  <a:srgbClr val="002060"/>
                </a:solidFill>
                <a:latin typeface="Comic Sans MS" panose="030F0702030302020204" pitchFamily="66" charset="0"/>
              </a:rPr>
              <a:t>alanlarına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göre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değişik şekillerde sınıflandırılır.</a:t>
            </a:r>
          </a:p>
        </p:txBody>
      </p:sp>
    </p:spTree>
    <p:extLst>
      <p:ext uri="{BB962C8B-B14F-4D97-AF65-F5344CB8AC3E}">
        <p14:creationId xmlns:p14="http://schemas.microsoft.com/office/powerpoint/2010/main" val="295122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6" y="1952934"/>
            <a:ext cx="793005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Sabun</a:t>
            </a:r>
          </a:p>
          <a:p>
            <a:pPr algn="just"/>
            <a:endParaRPr 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Sabunlar sodyum ya da potasyum hidroksitin yağ asidi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esterlerinden oluşan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deterjan bazlı maddelerdir.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Temizlik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özelliği deterjan özelliğine bağlıdır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deriden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kirleri ve organik maddeleri uzaklaştırır, bu esnada bakterilerin de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bir kısmı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uzaklaştırılmış olur.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sabun kullanılarak yapılan 15 saniyelik bir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yıkamada bakteri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sayısı 0.6-1.1 log10 azaltılır, yıkama süresi 30 saniye olursa bu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azalma 1.8-2.8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log10 olur.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0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6" y="1952934"/>
            <a:ext cx="793005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İyodoforlar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İyodin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solüsyonları sağlıkla ilgili yerlerde uzun zamandan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beri kullanılmakta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olan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primer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doku ve cilt dezenfektanıdır.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Aynı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zamanda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antiseptik ve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dezenfektan olarak da kullanılmaktadır.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Önceleri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perioperatif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alanda deri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antiseptiği olarak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kullanılan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iyodoforlar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iyi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tolere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edildikleri ve direnç gelişimi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bildirilmediği için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günümüzde el ve deri antisepsisinde, operasyon öncesi ve sonrasında cerrahi yara ve deri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infeksiyonlarının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tedavisinde yaygın olarak kullanılmaktadır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77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İyodoforlar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İyodofor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genellikle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iyodin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ile çözünür ya da taşıyıcı olarak kombine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edilmektedir. En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sık kullanılan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povidon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-iyot çözeltisidir.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%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0.75’lik iyot içeren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povidon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iyot/deterjan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çözeltisi hijyenik el yıkamada kullanılır.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İyodoforların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sporosid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etkileri yoktur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ancak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tübekülosidal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fungusidal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virüsidal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bakterisidal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etkileri için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kullanılması önerilmektedir.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Deri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için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irritandır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Özellikle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allerjik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kişilerde dermatitlere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neden olabilir.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Deri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antiseptiği olarak kullanıldığında deri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üzerinde kuruduktan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sonra derhal silinerek uzaklaştırılması gerekir.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93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Alkol Çözeltiler</a:t>
            </a: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Gram-pozitif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Gram-negatif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mikroorganizmalara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mikobakterilere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funguslara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herpes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simpleks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virüs (HSV), HIV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influenza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virüs,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respiratuar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sinsityal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virüs (RSV), hepatit B virüsü (HBV),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adenovirüs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rotavirüs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rinovirüs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gibi çeşitli virüslere karşı güçlü inhibitör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etkinliğe sahiptir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Özellikle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zarflı virüsler alkole oldukça duyarlıdır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32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Alkol Çözeltiler</a:t>
            </a: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El antisepsisi amacı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ile 3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alkol kullanılmaktadır.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Bunlar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; </a:t>
            </a:r>
            <a:r>
              <a:rPr lang="tr-TR" b="1" dirty="0">
                <a:solidFill>
                  <a:srgbClr val="1CEAF4"/>
                </a:solidFill>
                <a:latin typeface="Comic Sans MS" panose="030F0702030302020204" pitchFamily="66" charset="0"/>
              </a:rPr>
              <a:t>etanol, n-</a:t>
            </a:r>
            <a:r>
              <a:rPr lang="tr-TR" b="1" dirty="0" err="1">
                <a:solidFill>
                  <a:srgbClr val="1CEAF4"/>
                </a:solidFill>
                <a:latin typeface="Comic Sans MS" panose="030F0702030302020204" pitchFamily="66" charset="0"/>
              </a:rPr>
              <a:t>propanol</a:t>
            </a:r>
            <a:r>
              <a:rPr lang="tr-TR" b="1" dirty="0">
                <a:solidFill>
                  <a:srgbClr val="1CEAF4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rgbClr val="1CEAF4"/>
                </a:solidFill>
                <a:latin typeface="Comic Sans MS" panose="030F0702030302020204" pitchFamily="66" charset="0"/>
              </a:rPr>
              <a:t>isopropanoldür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Bunlar tek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ya da ikisi kombine edilerek kullanılabilir.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Alkollerin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%50-80’lik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dilüsyonları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kullanılır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Daha </a:t>
            </a:r>
            <a:r>
              <a:rPr lang="tr-TR" b="1" dirty="0">
                <a:solidFill>
                  <a:srgbClr val="002060"/>
                </a:solidFill>
                <a:latin typeface="Comic Sans MS" panose="030F0702030302020204" pitchFamily="66" charset="0"/>
              </a:rPr>
              <a:t>yüksek konsantrasyonlarda su oranı düştüğü için </a:t>
            </a:r>
            <a:r>
              <a:rPr lang="tr-TR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denatürasyon</a:t>
            </a:r>
            <a:r>
              <a:rPr lang="tr-TR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özelliği</a:t>
            </a:r>
            <a:r>
              <a:rPr lang="tr-TR" b="1" dirty="0">
                <a:solidFill>
                  <a:srgbClr val="002060"/>
                </a:solidFill>
                <a:latin typeface="Comic Sans MS" panose="030F0702030302020204" pitchFamily="66" charset="0"/>
              </a:rPr>
              <a:t>, dolayısıyla da etkisi azalır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Etanol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ise %70’lik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dilüsyonları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ile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kullanılır.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Uygulama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süresi amaca göre 20 saniye ile 1 dakika arasında değişir.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%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60’lık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isopropil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alkol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derinin dezenfeksiyonunda başarıyla kullanılmaktadır.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44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1864978"/>
            <a:ext cx="793005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Diguanidler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Klorheksidinin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alkol ya da sudaki çözeltileri, deri ve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mukoz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membranların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dezenfeksiyonunda kullanılır.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Deriye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çok güçlü bir şekilde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bağlanır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toksisitesi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azdır.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Deterjan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formülü (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hibiskrup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), cerrahi el yıkamasında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cildin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operasyon öncesi hazırlanmasında kullanılır.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Alkol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solüsyonu (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hibisol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),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germisid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etki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gösterir ve deri nemlendiricisi ile birlikte hazırlanır.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Yine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bir alkol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solüsyonu olan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hibistan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tinktür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ise derinin ameliyat öncesi hazırlanmasında kullanılır.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C. </a:t>
            </a:r>
            <a:r>
              <a:rPr lang="tr-TR" sz="2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Antiseptikler</a:t>
            </a:r>
            <a:endParaRPr lang="tr-TR" sz="2000" b="1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84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1184</Words>
  <Application>Microsoft Office PowerPoint</Application>
  <PresentationFormat>Geniş ekran</PresentationFormat>
  <Paragraphs>139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Garamond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67</cp:revision>
  <dcterms:created xsi:type="dcterms:W3CDTF">2020-04-05T18:33:59Z</dcterms:created>
  <dcterms:modified xsi:type="dcterms:W3CDTF">2020-05-16T21:16:04Z</dcterms:modified>
</cp:coreProperties>
</file>