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3" d="100"/>
          <a:sy n="33" d="100"/>
        </p:scale>
        <p:origin x="54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tr-TR" dirty="0"/>
              <a:t>Mizah ve Mizahın Özellikleri </a:t>
            </a:r>
          </a:p>
        </p:txBody>
      </p:sp>
      <p:pic>
        <p:nvPicPr>
          <p:cNvPr id="5" name="Resim 4" descr="metin, beyaz tahta içeren bir resim&#10;&#10;Açıklama otomatik olarak oluşturuldu">
            <a:extLst>
              <a:ext uri="{FF2B5EF4-FFF2-40B4-BE49-F238E27FC236}">
                <a16:creationId xmlns:a16="http://schemas.microsoft.com/office/drawing/2014/main" id="{7C79D60D-96A2-47C2-9DC2-1F0E2FA8DA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09018" y="2165946"/>
            <a:ext cx="4525963" cy="33944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912431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İçerik Yer Tutucusu 12" descr="metin içeren bir resim&#10;&#10;Açıklama otomatik olarak oluşturuldu">
            <a:extLst>
              <a:ext uri="{FF2B5EF4-FFF2-40B4-BE49-F238E27FC236}">
                <a16:creationId xmlns:a16="http://schemas.microsoft.com/office/drawing/2014/main" id="{1507DBE8-0A11-4549-A156-149CC14645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1574241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96ED02DD-5D20-455E-BFAF-B22C847A6B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3312036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İçerik Yer Tutucusu 6" descr="metin içeren bir resim&#10;&#10;Açıklama otomatik olarak oluşturuldu">
            <a:extLst>
              <a:ext uri="{FF2B5EF4-FFF2-40B4-BE49-F238E27FC236}">
                <a16:creationId xmlns:a16="http://schemas.microsoft.com/office/drawing/2014/main" id="{E670E37F-8C5C-43A7-9B6C-18D69C3DEB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1490267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, iç mekan içeren bir resim&#10;&#10;Açıklama otomatik olarak oluşturuldu">
            <a:extLst>
              <a:ext uri="{FF2B5EF4-FFF2-40B4-BE49-F238E27FC236}">
                <a16:creationId xmlns:a16="http://schemas.microsoft.com/office/drawing/2014/main" id="{F0799313-3E21-4B06-90A2-A49F00EC17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2537153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, beyaz tahta içeren bir resim&#10;&#10;Açıklama otomatik olarak oluşturuldu">
            <a:extLst>
              <a:ext uri="{FF2B5EF4-FFF2-40B4-BE49-F238E27FC236}">
                <a16:creationId xmlns:a16="http://schemas.microsoft.com/office/drawing/2014/main" id="{4FAA1334-C103-4DA2-9F29-0732A99E6D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3262369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AE5634DC-A850-486C-AFCA-FCA92A4708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3944989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93AD5BFD-209E-4DB5-B748-CD0D900DAD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1792397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7E2C3984-FF44-4B3A-85D0-D6477FA98C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3859713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714FBBAB-7652-409B-BDAD-E205FB3275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4218433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D789EC-C68C-463A-A493-E8C7A9723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795C3C57-3D31-4896-A87E-91BF13CEB5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08225" y="2166739"/>
            <a:ext cx="4525963" cy="3394472"/>
          </a:xfrm>
        </p:spPr>
      </p:pic>
    </p:spTree>
    <p:extLst>
      <p:ext uri="{BB962C8B-B14F-4D97-AF65-F5344CB8AC3E}">
        <p14:creationId xmlns:p14="http://schemas.microsoft.com/office/powerpoint/2010/main" val="40804791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</Words>
  <Application>Microsoft Office PowerPoint</Application>
  <PresentationFormat>Ekran Gösterisi (4:3)</PresentationFormat>
  <Paragraphs>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Calibri</vt:lpstr>
      <vt:lpstr>Ofis Teması</vt:lpstr>
      <vt:lpstr>Mizah ve Mizahın Özellikleri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Mizah ve Mizahın Özellikleri </dc:title>
  <dc:creator>user</dc:creator>
  <cp:lastModifiedBy>Serkan Başarır</cp:lastModifiedBy>
  <cp:revision>2</cp:revision>
  <dcterms:created xsi:type="dcterms:W3CDTF">2020-05-10T15:07:04Z</dcterms:created>
  <dcterms:modified xsi:type="dcterms:W3CDTF">2022-12-01T19:00:04Z</dcterms:modified>
</cp:coreProperties>
</file>