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3298"/>
    <p:restoredTop sz="50085"/>
  </p:normalViewPr>
  <p:slideViewPr>
    <p:cSldViewPr snapToGrid="0" snapToObjects="1">
      <p:cViewPr varScale="1">
        <p:scale>
          <a:sx n="60" d="100"/>
          <a:sy n="60" d="100"/>
        </p:scale>
        <p:origin x="208" y="10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1AB85-D8F7-8A47-A519-9475AC0A0DCE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41D30-BF44-F647-9DF2-2029F02DD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855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1AB85-D8F7-8A47-A519-9475AC0A0DCE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41D30-BF44-F647-9DF2-2029F02DD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252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1AB85-D8F7-8A47-A519-9475AC0A0DCE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41D30-BF44-F647-9DF2-2029F02DD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518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1AB85-D8F7-8A47-A519-9475AC0A0DCE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41D30-BF44-F647-9DF2-2029F02DD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152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1AB85-D8F7-8A47-A519-9475AC0A0DCE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41D30-BF44-F647-9DF2-2029F02DD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262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1AB85-D8F7-8A47-A519-9475AC0A0DCE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41D30-BF44-F647-9DF2-2029F02DD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460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1AB85-D8F7-8A47-A519-9475AC0A0DCE}" type="datetimeFigureOut">
              <a:rPr lang="en-US" smtClean="0"/>
              <a:t>3/21/18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41D30-BF44-F647-9DF2-2029F02DD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458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1AB85-D8F7-8A47-A519-9475AC0A0DCE}" type="datetimeFigureOut">
              <a:rPr lang="en-US" smtClean="0"/>
              <a:t>3/21/18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41D30-BF44-F647-9DF2-2029F02DD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074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1AB85-D8F7-8A47-A519-9475AC0A0DCE}" type="datetimeFigureOut">
              <a:rPr lang="en-US" smtClean="0"/>
              <a:t>3/21/18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41D30-BF44-F647-9DF2-2029F02DD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98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1AB85-D8F7-8A47-A519-9475AC0A0DCE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41D30-BF44-F647-9DF2-2029F02DD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223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1AB85-D8F7-8A47-A519-9475AC0A0DCE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41D30-BF44-F647-9DF2-2029F02DD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35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1AB85-D8F7-8A47-A519-9475AC0A0DCE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41D30-BF44-F647-9DF2-2029F02DD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057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Neoliberal Institutionalism</a:t>
            </a:r>
          </a:p>
        </p:txBody>
      </p:sp>
      <p:sp>
        <p:nvSpPr>
          <p:cNvPr id="706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The role of the international institutions in mitigating conflicts</a:t>
            </a:r>
          </a:p>
          <a:p>
            <a:r>
              <a:rPr lang="en-US" altLang="en-US"/>
              <a:t>Anarchy persists but it is possible to change the character of international environment by influencing state preferences.</a:t>
            </a:r>
          </a:p>
          <a:p>
            <a:r>
              <a:rPr lang="en-US" altLang="en-US"/>
              <a:t>Liberal institutions can create a platform for communication</a:t>
            </a:r>
          </a:p>
          <a:p>
            <a:r>
              <a:rPr lang="en-US" altLang="en-US"/>
              <a:t>They create instruments against aggressors </a:t>
            </a:r>
          </a:p>
        </p:txBody>
      </p:sp>
    </p:spTree>
    <p:extLst>
      <p:ext uri="{BB962C8B-B14F-4D97-AF65-F5344CB8AC3E}">
        <p14:creationId xmlns:p14="http://schemas.microsoft.com/office/powerpoint/2010/main" val="1854467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altLang="en-US"/>
          </a:p>
        </p:txBody>
      </p:sp>
      <p:sp>
        <p:nvSpPr>
          <p:cNvPr id="716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Pooling of individual sovereignties to create integrated communities</a:t>
            </a:r>
          </a:p>
          <a:p>
            <a:r>
              <a:rPr lang="en-US" altLang="en-US"/>
              <a:t>Rules, practices and models</a:t>
            </a:r>
          </a:p>
          <a:p>
            <a:r>
              <a:rPr lang="en-US" altLang="en-US"/>
              <a:t>Institutions are organizations, bureaucratic agencies, treaties, informal practices which are accepted as binding and regulating.</a:t>
            </a:r>
          </a:p>
        </p:txBody>
      </p:sp>
    </p:spTree>
    <p:extLst>
      <p:ext uri="{BB962C8B-B14F-4D97-AF65-F5344CB8AC3E}">
        <p14:creationId xmlns:p14="http://schemas.microsoft.com/office/powerpoint/2010/main" val="1445132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altLang="en-US"/>
          </a:p>
        </p:txBody>
      </p:sp>
      <p:sp>
        <p:nvSpPr>
          <p:cNvPr id="727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How suitable is neoliberal institutionalism with regard to security issues?</a:t>
            </a:r>
          </a:p>
          <a:p>
            <a:r>
              <a:rPr lang="en-US" altLang="en-US"/>
              <a:t>Security is the field in which cooperation is most difficult.</a:t>
            </a:r>
          </a:p>
          <a:p>
            <a:r>
              <a:rPr lang="en-US" altLang="en-US"/>
              <a:t>Security dilemma prevails in most of the cases.</a:t>
            </a:r>
          </a:p>
          <a:p>
            <a:r>
              <a:rPr lang="en-US" altLang="en-US"/>
              <a:t>Nonetheless,  institutions and rules might restrain or deter excessive use of force.</a:t>
            </a:r>
          </a:p>
        </p:txBody>
      </p:sp>
    </p:spTree>
    <p:extLst>
      <p:ext uri="{BB962C8B-B14F-4D97-AF65-F5344CB8AC3E}">
        <p14:creationId xmlns:p14="http://schemas.microsoft.com/office/powerpoint/2010/main" val="60202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/>
          </a:p>
        </p:txBody>
      </p:sp>
      <p:sp>
        <p:nvSpPr>
          <p:cNvPr id="737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This idea has directed international interventions after the 9/11</a:t>
            </a:r>
          </a:p>
          <a:p>
            <a:pPr eaLnBrk="1" hangingPunct="1"/>
            <a:r>
              <a:rPr lang="tr-TR" altLang="en-US"/>
              <a:t>NATO Expansion</a:t>
            </a:r>
            <a:endParaRPr lang="en-US" altLang="en-US"/>
          </a:p>
          <a:p>
            <a:pPr eaLnBrk="1" hangingPunct="1"/>
            <a:r>
              <a:rPr lang="en-US" altLang="en-US"/>
              <a:t>Peacebuilding programs of the UN</a:t>
            </a:r>
            <a:endParaRPr lang="tr-TR" altLang="en-US"/>
          </a:p>
          <a:p>
            <a:pPr eaLnBrk="1" hangingPunct="1"/>
            <a:r>
              <a:rPr lang="tr-TR" altLang="en-US"/>
              <a:t>Peace making efforts of the other regional organizations like OAS and the EU.</a:t>
            </a:r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7886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alt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981200" y="595313"/>
          <a:ext cx="8229600" cy="6706870"/>
        </p:xfrm>
        <a:graphic>
          <a:graphicData uri="http://schemas.openxmlformats.org/drawingml/2006/table">
            <a:tbl>
              <a:tblPr/>
              <a:tblGrid>
                <a:gridCol w="2066925"/>
                <a:gridCol w="3214688"/>
                <a:gridCol w="2947987"/>
              </a:tblGrid>
              <a:tr h="12509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     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       REALIST PERSPECTIVE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   LIBERAL PERSPECTIVE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601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Structure of the System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Anarchic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Self-help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  Social, dynamic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 Governance is possible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625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Conception of </a:t>
                      </a:r>
                      <a:r>
                        <a:rPr kumimoji="0" lang="tr-TR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ecurity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 Accumulation of power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Military deterrence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Integration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Democratization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Conflict-resolution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Rule of Law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Institutional Features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 Military realm only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 Strategy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 Hegemony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 Multiple issue areas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 Democracy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 Interdependence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3228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206</Words>
  <Application>Microsoft Macintosh PowerPoint</Application>
  <PresentationFormat>Widescreen</PresentationFormat>
  <Paragraphs>52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 Light</vt:lpstr>
      <vt:lpstr>ＭＳ Ｐゴシック</vt:lpstr>
      <vt:lpstr>Arial</vt:lpstr>
      <vt:lpstr>Calibri</vt:lpstr>
      <vt:lpstr>Office Theme</vt:lpstr>
      <vt:lpstr>Neoliberal Institutionalism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Neoliberal Institutionalism</dc:title>
  <dc:creator>Microsoft Office User</dc:creator>
  <cp:lastModifiedBy>Microsoft Office User</cp:lastModifiedBy>
  <cp:revision>1</cp:revision>
  <dcterms:created xsi:type="dcterms:W3CDTF">2018-03-21T07:36:12Z</dcterms:created>
  <dcterms:modified xsi:type="dcterms:W3CDTF">2018-03-21T07:37:36Z</dcterms:modified>
</cp:coreProperties>
</file>