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3"/>
    <p:sldMasterId id="2147483791" r:id="rId4"/>
  </p:sldMasterIdLst>
  <p:notesMasterIdLst>
    <p:notesMasterId r:id="rId24"/>
  </p:notesMasterIdLst>
  <p:handoutMasterIdLst>
    <p:handoutMasterId r:id="rId25"/>
  </p:handoutMasterIdLst>
  <p:sldIdLst>
    <p:sldId id="256" r:id="rId5"/>
    <p:sldId id="481" r:id="rId6"/>
    <p:sldId id="482" r:id="rId7"/>
    <p:sldId id="483" r:id="rId8"/>
    <p:sldId id="484" r:id="rId9"/>
    <p:sldId id="485" r:id="rId10"/>
    <p:sldId id="486" r:id="rId11"/>
    <p:sldId id="487" r:id="rId12"/>
    <p:sldId id="488" r:id="rId13"/>
    <p:sldId id="489" r:id="rId14"/>
    <p:sldId id="490" r:id="rId15"/>
    <p:sldId id="492" r:id="rId16"/>
    <p:sldId id="493" r:id="rId17"/>
    <p:sldId id="494" r:id="rId18"/>
    <p:sldId id="495" r:id="rId19"/>
    <p:sldId id="498" r:id="rId20"/>
    <p:sldId id="499" r:id="rId21"/>
    <p:sldId id="503" r:id="rId22"/>
    <p:sldId id="505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A7EF"/>
    <a:srgbClr val="FFCC00"/>
    <a:srgbClr val="00FF00"/>
    <a:srgbClr val="FFFF66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60" autoAdjust="0"/>
    <p:restoredTop sz="94600" autoAdjust="0"/>
  </p:normalViewPr>
  <p:slideViewPr>
    <p:cSldViewPr>
      <p:cViewPr>
        <p:scale>
          <a:sx n="80" d="100"/>
          <a:sy n="80" d="100"/>
        </p:scale>
        <p:origin x="-12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136C53-2DEF-43FB-85A6-777FB729BA04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2C8F237E-7972-4A85-8D4A-CC30A5A4C5C8}">
      <dgm:prSet phldrT="[Metin]" custT="1"/>
      <dgm:spPr/>
      <dgm:t>
        <a:bodyPr/>
        <a:lstStyle/>
        <a:p>
          <a:r>
            <a: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DIŞ (SERT) TABAKA</a:t>
          </a:r>
          <a:endParaRPr lang="tr-T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E4279ED-168D-4C56-9436-8552A2F29A46}" type="parTrans" cxnId="{EB86B2E7-BE84-4ABE-9789-4CD5E7980C7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22914F9-8267-4212-899E-0B92E8ADF6D8}" type="sibTrans" cxnId="{EB86B2E7-BE84-4ABE-9789-4CD5E7980C7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5B585BF-BEB8-471D-B86D-277EB9B9C275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 dış tabakadır, öne doğru gözü kılıf gibi sarar. Saydam tabakada gelen ışınların göze girmesini sağlar.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4998CC8-8114-4607-83D9-D14810566F5A}" type="parTrans" cxnId="{86728C65-CD04-4A30-8025-887D8090AF54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636B875-19C9-4E95-8E50-0424A8D224E6}" type="sibTrans" cxnId="{86728C65-CD04-4A30-8025-887D8090AF54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EBE56C6-43B0-47BB-858A-8BE9AF626AD5}">
      <dgm:prSet phldrT="[Metin]" custT="1"/>
      <dgm:spPr/>
      <dgm:t>
        <a:bodyPr/>
        <a:lstStyle/>
        <a:p>
          <a:r>
            <a: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ORTA (DAMAR) TABAKA</a:t>
          </a:r>
          <a:endParaRPr lang="tr-T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D56A443-2717-4FD1-AC44-3E931C787206}" type="parTrans" cxnId="{8F126A53-A831-446D-824E-0A6024ABE754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B03A5F1-0A7D-401D-B84C-D807B4B118B5}" type="sibTrans" cxnId="{8F126A53-A831-446D-824E-0A6024ABE754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F0A2C9B-5B05-4C14-9CA3-2F407C825E49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Dış tabakanın altındaki damarlı ve pigmentli tabakadır. İris, kirpiksi cisim ve damardan oluşur.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378DD0-464B-4729-9518-5DB23D54DBBA}" type="parTrans" cxnId="{64E7ECAE-4D6B-4BBD-80A2-C0712A31A25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248B8F9-D111-4599-AFC3-372C1243FCDE}" type="sibTrans" cxnId="{64E7ECAE-4D6B-4BBD-80A2-C0712A31A25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4EB2494-794A-40E9-BD92-808564F74029}">
      <dgm:prSet phldrT="[Metin]" custT="1"/>
      <dgm:spPr/>
      <dgm:t>
        <a:bodyPr/>
        <a:lstStyle/>
        <a:p>
          <a:r>
            <a: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İÇ (AĞ) TABAKA</a:t>
          </a:r>
          <a:endParaRPr lang="tr-T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C75492D-E6AC-49D7-80D4-4C16E8185E1A}" type="parTrans" cxnId="{7AEF436D-8174-4C1E-B9EE-C4BD0071858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F6EC4B8-635D-4401-9F70-7EAF32C46468}" type="sibTrans" cxnId="{7AEF436D-8174-4C1E-B9EE-C4BD0071858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47FDCD9-8AA2-4B1C-AAE3-05ED821AF0B3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 iç tabakadır. Görmeye en duyarlı sarı nokta, görme hücreleri ve sinirleri bulunur.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BA7A2D5-675A-4929-8F85-25A0EE0392B5}" type="parTrans" cxnId="{0D0C9609-1A01-4354-809A-488DBA3C8120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9D8B32A-DD06-4645-A218-C036704C2E85}" type="sibTrans" cxnId="{0D0C9609-1A01-4354-809A-488DBA3C8120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A077348-077E-4885-B103-38798347565E}" type="pres">
      <dgm:prSet presAssocID="{B6136C53-2DEF-43FB-85A6-777FB729BA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4AC0E0D-92F5-458B-BBF0-AF0BBADC4B07}" type="pres">
      <dgm:prSet presAssocID="{2C8F237E-7972-4A85-8D4A-CC30A5A4C5C8}" presName="linNode" presStyleCnt="0"/>
      <dgm:spPr/>
    </dgm:pt>
    <dgm:pt modelId="{D913685C-6CE8-476A-84FC-1DAD1258F32C}" type="pres">
      <dgm:prSet presAssocID="{2C8F237E-7972-4A85-8D4A-CC30A5A4C5C8}" presName="parentText" presStyleLbl="node1" presStyleIdx="0" presStyleCnt="3">
        <dgm:presLayoutVars>
          <dgm:chMax val="1"/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tr-TR"/>
        </a:p>
      </dgm:t>
    </dgm:pt>
    <dgm:pt modelId="{93511E03-1A32-4061-BEC9-D097CDF4EFDA}" type="pres">
      <dgm:prSet presAssocID="{2C8F237E-7972-4A85-8D4A-CC30A5A4C5C8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2256DA-E99F-4F93-8284-372F84EB5745}" type="pres">
      <dgm:prSet presAssocID="{422914F9-8267-4212-899E-0B92E8ADF6D8}" presName="sp" presStyleCnt="0"/>
      <dgm:spPr/>
    </dgm:pt>
    <dgm:pt modelId="{BFB2E616-2C72-43FE-819F-FD8A8A579549}" type="pres">
      <dgm:prSet presAssocID="{CEBE56C6-43B0-47BB-858A-8BE9AF626AD5}" presName="linNode" presStyleCnt="0"/>
      <dgm:spPr/>
    </dgm:pt>
    <dgm:pt modelId="{E0955977-D7CD-4996-964C-14671FA8FD5C}" type="pres">
      <dgm:prSet presAssocID="{CEBE56C6-43B0-47BB-858A-8BE9AF626AD5}" presName="parentText" presStyleLbl="node1" presStyleIdx="1" presStyleCnt="3">
        <dgm:presLayoutVars>
          <dgm:chMax val="1"/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tr-TR"/>
        </a:p>
      </dgm:t>
    </dgm:pt>
    <dgm:pt modelId="{9C62A51A-5439-4F6D-B127-18C2D6514BB4}" type="pres">
      <dgm:prSet presAssocID="{CEBE56C6-43B0-47BB-858A-8BE9AF626AD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8B8C36-45AA-4A3F-8FBC-78F1A93ED03A}" type="pres">
      <dgm:prSet presAssocID="{8B03A5F1-0A7D-401D-B84C-D807B4B118B5}" presName="sp" presStyleCnt="0"/>
      <dgm:spPr/>
    </dgm:pt>
    <dgm:pt modelId="{E0B77ABC-7AF9-4EAC-9E01-53E51A63EA09}" type="pres">
      <dgm:prSet presAssocID="{54EB2494-794A-40E9-BD92-808564F74029}" presName="linNode" presStyleCnt="0"/>
      <dgm:spPr/>
    </dgm:pt>
    <dgm:pt modelId="{4FA935FA-66CC-445E-888E-090C4229EC7E}" type="pres">
      <dgm:prSet presAssocID="{54EB2494-794A-40E9-BD92-808564F74029}" presName="parentText" presStyleLbl="node1" presStyleIdx="2" presStyleCnt="3">
        <dgm:presLayoutVars>
          <dgm:chMax val="1"/>
          <dgm:bulletEnabled val="1"/>
        </dgm:presLayoutVars>
      </dgm:prSet>
      <dgm:spPr>
        <a:prstGeom prst="flowChartPunchedTape">
          <a:avLst/>
        </a:prstGeom>
      </dgm:spPr>
      <dgm:t>
        <a:bodyPr/>
        <a:lstStyle/>
        <a:p>
          <a:endParaRPr lang="tr-TR"/>
        </a:p>
      </dgm:t>
    </dgm:pt>
    <dgm:pt modelId="{BA3561F7-EFFE-4717-91F2-B0EFB3526982}" type="pres">
      <dgm:prSet presAssocID="{54EB2494-794A-40E9-BD92-808564F7402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8516E5B-4F45-4673-9310-06B802ABB9EF}" type="presOf" srcId="{7F0A2C9B-5B05-4C14-9CA3-2F407C825E49}" destId="{9C62A51A-5439-4F6D-B127-18C2D6514BB4}" srcOrd="0" destOrd="0" presId="urn:microsoft.com/office/officeart/2005/8/layout/vList5"/>
    <dgm:cxn modelId="{7AFC44C1-748A-4D00-B83F-EE5F2361EF9A}" type="presOf" srcId="{E47FDCD9-8AA2-4B1C-AAE3-05ED821AF0B3}" destId="{BA3561F7-EFFE-4717-91F2-B0EFB3526982}" srcOrd="0" destOrd="0" presId="urn:microsoft.com/office/officeart/2005/8/layout/vList5"/>
    <dgm:cxn modelId="{8F126A53-A831-446D-824E-0A6024ABE754}" srcId="{B6136C53-2DEF-43FB-85A6-777FB729BA04}" destId="{CEBE56C6-43B0-47BB-858A-8BE9AF626AD5}" srcOrd="1" destOrd="0" parTransId="{AD56A443-2717-4FD1-AC44-3E931C787206}" sibTransId="{8B03A5F1-0A7D-401D-B84C-D807B4B118B5}"/>
    <dgm:cxn modelId="{AF13E343-4F47-4612-9FA3-E01C6447D712}" type="presOf" srcId="{B5B585BF-BEB8-471D-B86D-277EB9B9C275}" destId="{93511E03-1A32-4061-BEC9-D097CDF4EFDA}" srcOrd="0" destOrd="0" presId="urn:microsoft.com/office/officeart/2005/8/layout/vList5"/>
    <dgm:cxn modelId="{9B71CFE2-6EF6-46BD-88E1-EEE7F275FB71}" type="presOf" srcId="{B6136C53-2DEF-43FB-85A6-777FB729BA04}" destId="{0A077348-077E-4885-B103-38798347565E}" srcOrd="0" destOrd="0" presId="urn:microsoft.com/office/officeart/2005/8/layout/vList5"/>
    <dgm:cxn modelId="{5F3F6602-648F-4B1B-9036-2232BF175844}" type="presOf" srcId="{CEBE56C6-43B0-47BB-858A-8BE9AF626AD5}" destId="{E0955977-D7CD-4996-964C-14671FA8FD5C}" srcOrd="0" destOrd="0" presId="urn:microsoft.com/office/officeart/2005/8/layout/vList5"/>
    <dgm:cxn modelId="{86728C65-CD04-4A30-8025-887D8090AF54}" srcId="{2C8F237E-7972-4A85-8D4A-CC30A5A4C5C8}" destId="{B5B585BF-BEB8-471D-B86D-277EB9B9C275}" srcOrd="0" destOrd="0" parTransId="{44998CC8-8114-4607-83D9-D14810566F5A}" sibTransId="{F636B875-19C9-4E95-8E50-0424A8D224E6}"/>
    <dgm:cxn modelId="{2DC4B896-E67E-4076-982B-6E3E0A7E194E}" type="presOf" srcId="{54EB2494-794A-40E9-BD92-808564F74029}" destId="{4FA935FA-66CC-445E-888E-090C4229EC7E}" srcOrd="0" destOrd="0" presId="urn:microsoft.com/office/officeart/2005/8/layout/vList5"/>
    <dgm:cxn modelId="{EB86B2E7-BE84-4ABE-9789-4CD5E7980C77}" srcId="{B6136C53-2DEF-43FB-85A6-777FB729BA04}" destId="{2C8F237E-7972-4A85-8D4A-CC30A5A4C5C8}" srcOrd="0" destOrd="0" parTransId="{1E4279ED-168D-4C56-9436-8552A2F29A46}" sibTransId="{422914F9-8267-4212-899E-0B92E8ADF6D8}"/>
    <dgm:cxn modelId="{1798BED3-A853-44A3-B5CC-82DA221E933A}" type="presOf" srcId="{2C8F237E-7972-4A85-8D4A-CC30A5A4C5C8}" destId="{D913685C-6CE8-476A-84FC-1DAD1258F32C}" srcOrd="0" destOrd="0" presId="urn:microsoft.com/office/officeart/2005/8/layout/vList5"/>
    <dgm:cxn modelId="{0D0C9609-1A01-4354-809A-488DBA3C8120}" srcId="{54EB2494-794A-40E9-BD92-808564F74029}" destId="{E47FDCD9-8AA2-4B1C-AAE3-05ED821AF0B3}" srcOrd="0" destOrd="0" parTransId="{5BA7A2D5-675A-4929-8F85-25A0EE0392B5}" sibTransId="{A9D8B32A-DD06-4645-A218-C036704C2E85}"/>
    <dgm:cxn modelId="{7AEF436D-8174-4C1E-B9EE-C4BD00718588}" srcId="{B6136C53-2DEF-43FB-85A6-777FB729BA04}" destId="{54EB2494-794A-40E9-BD92-808564F74029}" srcOrd="2" destOrd="0" parTransId="{0C75492D-E6AC-49D7-80D4-4C16E8185E1A}" sibTransId="{9F6EC4B8-635D-4401-9F70-7EAF32C46468}"/>
    <dgm:cxn modelId="{64E7ECAE-4D6B-4BBD-80A2-C0712A31A25D}" srcId="{CEBE56C6-43B0-47BB-858A-8BE9AF626AD5}" destId="{7F0A2C9B-5B05-4C14-9CA3-2F407C825E49}" srcOrd="0" destOrd="0" parTransId="{7A378DD0-464B-4729-9518-5DB23D54DBBA}" sibTransId="{5248B8F9-D111-4599-AFC3-372C1243FCDE}"/>
    <dgm:cxn modelId="{C6881159-C663-4C30-9A33-864BC2ADCF17}" type="presParOf" srcId="{0A077348-077E-4885-B103-38798347565E}" destId="{94AC0E0D-92F5-458B-BBF0-AF0BBADC4B07}" srcOrd="0" destOrd="0" presId="urn:microsoft.com/office/officeart/2005/8/layout/vList5"/>
    <dgm:cxn modelId="{F44D2507-CA6D-4F33-A646-377DCE395641}" type="presParOf" srcId="{94AC0E0D-92F5-458B-BBF0-AF0BBADC4B07}" destId="{D913685C-6CE8-476A-84FC-1DAD1258F32C}" srcOrd="0" destOrd="0" presId="urn:microsoft.com/office/officeart/2005/8/layout/vList5"/>
    <dgm:cxn modelId="{B95CAEE8-5FAD-47B2-9571-2ABDFCE89561}" type="presParOf" srcId="{94AC0E0D-92F5-458B-BBF0-AF0BBADC4B07}" destId="{93511E03-1A32-4061-BEC9-D097CDF4EFDA}" srcOrd="1" destOrd="0" presId="urn:microsoft.com/office/officeart/2005/8/layout/vList5"/>
    <dgm:cxn modelId="{DB576630-667B-4A25-80C9-37C5410A97FA}" type="presParOf" srcId="{0A077348-077E-4885-B103-38798347565E}" destId="{442256DA-E99F-4F93-8284-372F84EB5745}" srcOrd="1" destOrd="0" presId="urn:microsoft.com/office/officeart/2005/8/layout/vList5"/>
    <dgm:cxn modelId="{C31D99AF-F0F4-4EDA-A600-3E7C5C751E7A}" type="presParOf" srcId="{0A077348-077E-4885-B103-38798347565E}" destId="{BFB2E616-2C72-43FE-819F-FD8A8A579549}" srcOrd="2" destOrd="0" presId="urn:microsoft.com/office/officeart/2005/8/layout/vList5"/>
    <dgm:cxn modelId="{A2C5535B-3618-4C8F-BB8C-AFAEC029BF94}" type="presParOf" srcId="{BFB2E616-2C72-43FE-819F-FD8A8A579549}" destId="{E0955977-D7CD-4996-964C-14671FA8FD5C}" srcOrd="0" destOrd="0" presId="urn:microsoft.com/office/officeart/2005/8/layout/vList5"/>
    <dgm:cxn modelId="{EA5C6888-8B9C-4D5A-84E7-57DAF519E7CC}" type="presParOf" srcId="{BFB2E616-2C72-43FE-819F-FD8A8A579549}" destId="{9C62A51A-5439-4F6D-B127-18C2D6514BB4}" srcOrd="1" destOrd="0" presId="urn:microsoft.com/office/officeart/2005/8/layout/vList5"/>
    <dgm:cxn modelId="{0A7EB54C-E9D5-481B-B54E-4679D9903A4B}" type="presParOf" srcId="{0A077348-077E-4885-B103-38798347565E}" destId="{BC8B8C36-45AA-4A3F-8FBC-78F1A93ED03A}" srcOrd="3" destOrd="0" presId="urn:microsoft.com/office/officeart/2005/8/layout/vList5"/>
    <dgm:cxn modelId="{595215F8-A919-44EA-95C6-5D9FC97C925A}" type="presParOf" srcId="{0A077348-077E-4885-B103-38798347565E}" destId="{E0B77ABC-7AF9-4EAC-9E01-53E51A63EA09}" srcOrd="4" destOrd="0" presId="urn:microsoft.com/office/officeart/2005/8/layout/vList5"/>
    <dgm:cxn modelId="{D7254E5F-A026-4FE0-8F18-2EA19422E311}" type="presParOf" srcId="{E0B77ABC-7AF9-4EAC-9E01-53E51A63EA09}" destId="{4FA935FA-66CC-445E-888E-090C4229EC7E}" srcOrd="0" destOrd="0" presId="urn:microsoft.com/office/officeart/2005/8/layout/vList5"/>
    <dgm:cxn modelId="{BC48FF15-DAF1-46BB-B71A-9A5D4121AC92}" type="presParOf" srcId="{E0B77ABC-7AF9-4EAC-9E01-53E51A63EA09}" destId="{BA3561F7-EFFE-4717-91F2-B0EFB352698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C5E21A-A582-4C15-B050-5C89597DF60F}" type="doc">
      <dgm:prSet loTypeId="urn:microsoft.com/office/officeart/2005/8/layout/process1" loCatId="process" qsTypeId="urn:microsoft.com/office/officeart/2005/8/quickstyle/3d1" qsCatId="3D" csTypeId="urn:microsoft.com/office/officeart/2005/8/colors/colorful3" csCatId="colorful" phldr="1"/>
      <dgm:spPr/>
    </dgm:pt>
    <dgm:pt modelId="{09CF01AF-8EBC-4A26-9873-29E899575985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Işık ışınları saydam tabakadan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62E4806-11D2-44C2-A1A6-DB56AF97154D}" type="parTrans" cxnId="{19CAACC6-E27B-46FE-8655-D0B17091740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EE43ED7-569F-45BA-A3EE-474EF2FFBFC1}" type="sibTrans" cxnId="{19CAACC6-E27B-46FE-8655-D0B170917406}">
      <dgm:prSet custT="1"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7C08723-5821-466E-8CF0-78389A1F7A7E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 bebeği ve merceğinden geçerek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ED4B57D-4B17-4258-9C7F-B860EAAF820A}" type="parTrans" cxnId="{0D897B64-699C-4176-82C2-A9AC2EF77FE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6195693-32B3-417A-A9BE-49D80B041585}" type="sibTrans" cxnId="{0D897B64-699C-4176-82C2-A9AC2EF77FE9}">
      <dgm:prSet custT="1"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39CFCE5-5ECA-4D9E-93C9-9AB7B7F744E3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Ağ tabakaya ulaşır. Görme hücreleri uyarılır.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385BF44-1CE3-4469-863E-7EFAC0A1083B}" type="parTrans" cxnId="{287E75C4-4CC6-49AE-93BB-B7EE679B0353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6C37327-409B-421B-BF01-4E6807AB6D4D}" type="sibTrans" cxnId="{287E75C4-4CC6-49AE-93BB-B7EE679B0353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CDC2BB9-D9B4-407A-AA11-52806E17B77A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 sıvısına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55D5B97-034B-4317-9A81-23E359FBB291}" type="parTrans" cxnId="{E4D76829-C351-4D0C-A6A9-CB4B2CCCB5D1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ED43DED-CCDC-4FE1-8A9B-6DE31D803A86}" type="sibTrans" cxnId="{E4D76829-C351-4D0C-A6A9-CB4B2CCCB5D1}">
      <dgm:prSet custT="1"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2D60947-3750-43F9-8A59-5A9898EB218B}" type="pres">
      <dgm:prSet presAssocID="{D8C5E21A-A582-4C15-B050-5C89597DF60F}" presName="Name0" presStyleCnt="0">
        <dgm:presLayoutVars>
          <dgm:dir/>
          <dgm:resizeHandles val="exact"/>
        </dgm:presLayoutVars>
      </dgm:prSet>
      <dgm:spPr/>
    </dgm:pt>
    <dgm:pt modelId="{8B8889C4-FBF4-4BFF-AD47-0D9C393241F2}" type="pres">
      <dgm:prSet presAssocID="{09CF01AF-8EBC-4A26-9873-29E899575985}" presName="node" presStyleLbl="node1" presStyleIdx="0" presStyleCnt="4" custScaleY="100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B16642-ED40-4CC7-B60B-0D0C827C12B1}" type="pres">
      <dgm:prSet presAssocID="{3EE43ED7-569F-45BA-A3EE-474EF2FFBFC1}" presName="sibTrans" presStyleLbl="sibTrans2D1" presStyleIdx="0" presStyleCnt="3"/>
      <dgm:spPr/>
      <dgm:t>
        <a:bodyPr/>
        <a:lstStyle/>
        <a:p>
          <a:endParaRPr lang="tr-TR"/>
        </a:p>
      </dgm:t>
    </dgm:pt>
    <dgm:pt modelId="{D0BEBA69-E804-42F3-8913-B91C65861C47}" type="pres">
      <dgm:prSet presAssocID="{3EE43ED7-569F-45BA-A3EE-474EF2FFBFC1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0FE595EE-EB6D-4E8F-A9BE-E6874B2BA603}" type="pres">
      <dgm:prSet presAssocID="{5CDC2BB9-D9B4-407A-AA11-52806E17B77A}" presName="node" presStyleLbl="node1" presStyleIdx="1" presStyleCnt="4" custScaleY="924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0B8D94-89E0-4770-803F-CB87B5941ADE}" type="pres">
      <dgm:prSet presAssocID="{DED43DED-CCDC-4FE1-8A9B-6DE31D803A86}" presName="sibTrans" presStyleLbl="sibTrans2D1" presStyleIdx="1" presStyleCnt="3"/>
      <dgm:spPr/>
      <dgm:t>
        <a:bodyPr/>
        <a:lstStyle/>
        <a:p>
          <a:endParaRPr lang="tr-TR"/>
        </a:p>
      </dgm:t>
    </dgm:pt>
    <dgm:pt modelId="{DE2B3BB0-BF1C-47DD-B303-F2CD0A9D2D22}" type="pres">
      <dgm:prSet presAssocID="{DED43DED-CCDC-4FE1-8A9B-6DE31D803A86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24267F34-1A7B-40BE-A3D1-1F74C1F75271}" type="pres">
      <dgm:prSet presAssocID="{07C08723-5821-466E-8CF0-78389A1F7A7E}" presName="node" presStyleLbl="node1" presStyleIdx="2" presStyleCnt="4" custScaleX="111579" custScaleY="101046" custLinFactNeighborX="6068" custLinFactNeighborY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5CCCC9-525C-4D2F-A521-090926E0AA2E}" type="pres">
      <dgm:prSet presAssocID="{66195693-32B3-417A-A9BE-49D80B041585}" presName="sibTrans" presStyleLbl="sibTrans2D1" presStyleIdx="2" presStyleCnt="3"/>
      <dgm:spPr/>
      <dgm:t>
        <a:bodyPr/>
        <a:lstStyle/>
        <a:p>
          <a:endParaRPr lang="tr-TR"/>
        </a:p>
      </dgm:t>
    </dgm:pt>
    <dgm:pt modelId="{7C8372B3-54F5-4C94-871F-FAB86E3E68B8}" type="pres">
      <dgm:prSet presAssocID="{66195693-32B3-417A-A9BE-49D80B041585}" presName="connectorText" presStyleLbl="sibTrans2D1" presStyleIdx="2" presStyleCnt="3"/>
      <dgm:spPr/>
      <dgm:t>
        <a:bodyPr/>
        <a:lstStyle/>
        <a:p>
          <a:endParaRPr lang="tr-TR"/>
        </a:p>
      </dgm:t>
    </dgm:pt>
    <dgm:pt modelId="{AF0B5BAA-A6A8-46D6-BDB5-79DB566E31DC}" type="pres">
      <dgm:prSet presAssocID="{039CFCE5-5ECA-4D9E-93C9-9AB7B7F744E3}" presName="node" presStyleLbl="node1" presStyleIdx="3" presStyleCnt="4" custScaleY="930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F77541D-1411-465E-945D-B4F128B09A7B}" type="presOf" srcId="{66195693-32B3-417A-A9BE-49D80B041585}" destId="{7C8372B3-54F5-4C94-871F-FAB86E3E68B8}" srcOrd="1" destOrd="0" presId="urn:microsoft.com/office/officeart/2005/8/layout/process1"/>
    <dgm:cxn modelId="{EADCF112-3C8C-4924-843B-4BC37F86F403}" type="presOf" srcId="{D8C5E21A-A582-4C15-B050-5C89597DF60F}" destId="{42D60947-3750-43F9-8A59-5A9898EB218B}" srcOrd="0" destOrd="0" presId="urn:microsoft.com/office/officeart/2005/8/layout/process1"/>
    <dgm:cxn modelId="{F83068F4-B61C-4547-873A-E12A8F1918CB}" type="presOf" srcId="{DED43DED-CCDC-4FE1-8A9B-6DE31D803A86}" destId="{140B8D94-89E0-4770-803F-CB87B5941ADE}" srcOrd="0" destOrd="0" presId="urn:microsoft.com/office/officeart/2005/8/layout/process1"/>
    <dgm:cxn modelId="{ECB86AD9-B439-440F-9814-06B7F40AAE3A}" type="presOf" srcId="{039CFCE5-5ECA-4D9E-93C9-9AB7B7F744E3}" destId="{AF0B5BAA-A6A8-46D6-BDB5-79DB566E31DC}" srcOrd="0" destOrd="0" presId="urn:microsoft.com/office/officeart/2005/8/layout/process1"/>
    <dgm:cxn modelId="{287E75C4-4CC6-49AE-93BB-B7EE679B0353}" srcId="{D8C5E21A-A582-4C15-B050-5C89597DF60F}" destId="{039CFCE5-5ECA-4D9E-93C9-9AB7B7F744E3}" srcOrd="3" destOrd="0" parTransId="{4385BF44-1CE3-4469-863E-7EFAC0A1083B}" sibTransId="{E6C37327-409B-421B-BF01-4E6807AB6D4D}"/>
    <dgm:cxn modelId="{D6BB8867-774E-41A8-BC29-3DB26ABEF10C}" type="presOf" srcId="{3EE43ED7-569F-45BA-A3EE-474EF2FFBFC1}" destId="{E1B16642-ED40-4CC7-B60B-0D0C827C12B1}" srcOrd="0" destOrd="0" presId="urn:microsoft.com/office/officeart/2005/8/layout/process1"/>
    <dgm:cxn modelId="{38A04CA1-580A-42F2-BE2E-CF7C1C3BACF5}" type="presOf" srcId="{09CF01AF-8EBC-4A26-9873-29E899575985}" destId="{8B8889C4-FBF4-4BFF-AD47-0D9C393241F2}" srcOrd="0" destOrd="0" presId="urn:microsoft.com/office/officeart/2005/8/layout/process1"/>
    <dgm:cxn modelId="{E4D76829-C351-4D0C-A6A9-CB4B2CCCB5D1}" srcId="{D8C5E21A-A582-4C15-B050-5C89597DF60F}" destId="{5CDC2BB9-D9B4-407A-AA11-52806E17B77A}" srcOrd="1" destOrd="0" parTransId="{D55D5B97-034B-4317-9A81-23E359FBB291}" sibTransId="{DED43DED-CCDC-4FE1-8A9B-6DE31D803A86}"/>
    <dgm:cxn modelId="{19CAACC6-E27B-46FE-8655-D0B170917406}" srcId="{D8C5E21A-A582-4C15-B050-5C89597DF60F}" destId="{09CF01AF-8EBC-4A26-9873-29E899575985}" srcOrd="0" destOrd="0" parTransId="{362E4806-11D2-44C2-A1A6-DB56AF97154D}" sibTransId="{3EE43ED7-569F-45BA-A3EE-474EF2FFBFC1}"/>
    <dgm:cxn modelId="{F52D3E04-2599-4D26-94F5-D431928E4500}" type="presOf" srcId="{66195693-32B3-417A-A9BE-49D80B041585}" destId="{D65CCCC9-525C-4D2F-A521-090926E0AA2E}" srcOrd="0" destOrd="0" presId="urn:microsoft.com/office/officeart/2005/8/layout/process1"/>
    <dgm:cxn modelId="{D795F4BA-9028-46BD-8EE3-5367E57E1BB5}" type="presOf" srcId="{5CDC2BB9-D9B4-407A-AA11-52806E17B77A}" destId="{0FE595EE-EB6D-4E8F-A9BE-E6874B2BA603}" srcOrd="0" destOrd="0" presId="urn:microsoft.com/office/officeart/2005/8/layout/process1"/>
    <dgm:cxn modelId="{EC780F8E-964B-49EB-8B69-C927753D1BAB}" type="presOf" srcId="{07C08723-5821-466E-8CF0-78389A1F7A7E}" destId="{24267F34-1A7B-40BE-A3D1-1F74C1F75271}" srcOrd="0" destOrd="0" presId="urn:microsoft.com/office/officeart/2005/8/layout/process1"/>
    <dgm:cxn modelId="{144E13E2-BFD8-48B7-BB11-63C4646C3846}" type="presOf" srcId="{3EE43ED7-569F-45BA-A3EE-474EF2FFBFC1}" destId="{D0BEBA69-E804-42F3-8913-B91C65861C47}" srcOrd="1" destOrd="0" presId="urn:microsoft.com/office/officeart/2005/8/layout/process1"/>
    <dgm:cxn modelId="{0D897B64-699C-4176-82C2-A9AC2EF77FE9}" srcId="{D8C5E21A-A582-4C15-B050-5C89597DF60F}" destId="{07C08723-5821-466E-8CF0-78389A1F7A7E}" srcOrd="2" destOrd="0" parTransId="{1ED4B57D-4B17-4258-9C7F-B860EAAF820A}" sibTransId="{66195693-32B3-417A-A9BE-49D80B041585}"/>
    <dgm:cxn modelId="{B30740C4-9268-4623-BF85-AE83AFEA1E10}" type="presOf" srcId="{DED43DED-CCDC-4FE1-8A9B-6DE31D803A86}" destId="{DE2B3BB0-BF1C-47DD-B303-F2CD0A9D2D22}" srcOrd="1" destOrd="0" presId="urn:microsoft.com/office/officeart/2005/8/layout/process1"/>
    <dgm:cxn modelId="{A5F52761-A710-411E-898F-F0D50A21FE8B}" type="presParOf" srcId="{42D60947-3750-43F9-8A59-5A9898EB218B}" destId="{8B8889C4-FBF4-4BFF-AD47-0D9C393241F2}" srcOrd="0" destOrd="0" presId="urn:microsoft.com/office/officeart/2005/8/layout/process1"/>
    <dgm:cxn modelId="{5C978116-AB69-471B-B044-C7B855B503E4}" type="presParOf" srcId="{42D60947-3750-43F9-8A59-5A9898EB218B}" destId="{E1B16642-ED40-4CC7-B60B-0D0C827C12B1}" srcOrd="1" destOrd="0" presId="urn:microsoft.com/office/officeart/2005/8/layout/process1"/>
    <dgm:cxn modelId="{775B6322-BC0F-4735-AD6A-1AD9C3BB1782}" type="presParOf" srcId="{E1B16642-ED40-4CC7-B60B-0D0C827C12B1}" destId="{D0BEBA69-E804-42F3-8913-B91C65861C47}" srcOrd="0" destOrd="0" presId="urn:microsoft.com/office/officeart/2005/8/layout/process1"/>
    <dgm:cxn modelId="{163852B4-DDEF-48B2-B7E8-03DF05C046CC}" type="presParOf" srcId="{42D60947-3750-43F9-8A59-5A9898EB218B}" destId="{0FE595EE-EB6D-4E8F-A9BE-E6874B2BA603}" srcOrd="2" destOrd="0" presId="urn:microsoft.com/office/officeart/2005/8/layout/process1"/>
    <dgm:cxn modelId="{E398E4D5-349A-4CF1-805B-6F6BA7804494}" type="presParOf" srcId="{42D60947-3750-43F9-8A59-5A9898EB218B}" destId="{140B8D94-89E0-4770-803F-CB87B5941ADE}" srcOrd="3" destOrd="0" presId="urn:microsoft.com/office/officeart/2005/8/layout/process1"/>
    <dgm:cxn modelId="{995E869C-418D-46D8-9F93-A4088ADBE33D}" type="presParOf" srcId="{140B8D94-89E0-4770-803F-CB87B5941ADE}" destId="{DE2B3BB0-BF1C-47DD-B303-F2CD0A9D2D22}" srcOrd="0" destOrd="0" presId="urn:microsoft.com/office/officeart/2005/8/layout/process1"/>
    <dgm:cxn modelId="{38C33CE1-5476-4AD8-9659-87E1311EC958}" type="presParOf" srcId="{42D60947-3750-43F9-8A59-5A9898EB218B}" destId="{24267F34-1A7B-40BE-A3D1-1F74C1F75271}" srcOrd="4" destOrd="0" presId="urn:microsoft.com/office/officeart/2005/8/layout/process1"/>
    <dgm:cxn modelId="{3CC931C6-62F1-4AB2-8736-1A8FCE60529F}" type="presParOf" srcId="{42D60947-3750-43F9-8A59-5A9898EB218B}" destId="{D65CCCC9-525C-4D2F-A521-090926E0AA2E}" srcOrd="5" destOrd="0" presId="urn:microsoft.com/office/officeart/2005/8/layout/process1"/>
    <dgm:cxn modelId="{258DF0E4-23D6-4BB0-BA78-997EFFC07084}" type="presParOf" srcId="{D65CCCC9-525C-4D2F-A521-090926E0AA2E}" destId="{7C8372B3-54F5-4C94-871F-FAB86E3E68B8}" srcOrd="0" destOrd="0" presId="urn:microsoft.com/office/officeart/2005/8/layout/process1"/>
    <dgm:cxn modelId="{E3AAD2F8-0BFF-4C5A-BA70-F16869D26F6A}" type="presParOf" srcId="{42D60947-3750-43F9-8A59-5A9898EB218B}" destId="{AF0B5BAA-A6A8-46D6-BDB5-79DB566E31D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65058F-C29B-496A-BED3-29CEFC2061E8}" type="doc">
      <dgm:prSet loTypeId="urn:microsoft.com/office/officeart/2005/8/layout/vList5" loCatId="list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tr-TR"/>
        </a:p>
      </dgm:t>
    </dgm:pt>
    <dgm:pt modelId="{7D7C025D-6E6F-40B3-AC03-D3A4178B1072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YAPISAL YETERSİZLİK</a:t>
          </a:r>
          <a:endParaRPr lang="tr-TR" sz="2000" b="1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56BB6A2-3BA4-431E-9EFC-55A2F5D8A9A5}" type="parTrans" cxnId="{1EA01EDA-C367-4818-934F-865C5B05168B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6590E71-4E81-4BF6-9C5E-84DE06D51E1C}" type="sibTrans" cxnId="{1EA01EDA-C367-4818-934F-865C5B05168B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155401F-4A6A-4C36-96BE-B0933599FDEB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öncesi yada hemen sonrasında  yada çocuğun gelişim evresinde bir zedelenme olabilir. Doğuştan yetersizlik durumu olabilir.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9EA330E-B6FB-48FD-9BFB-B0C4CA8ACD72}" type="parTrans" cxnId="{46F2DEBF-D41D-4B59-B24A-3580617243A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0CB2C4C-3B99-425B-B633-7848A44E5DAE}" type="sibTrans" cxnId="{46F2DEBF-D41D-4B59-B24A-3580617243A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15C4CA4-3401-4338-BC02-1E19DDDCDE5C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KIRILMA HATALARI</a:t>
          </a:r>
          <a:endParaRPr lang="tr-TR" sz="2000" b="1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15CDF1-DF40-4545-90BC-2197B386F528}" type="parTrans" cxnId="{C2257B3D-B314-40CC-990D-1AE93094112F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DD3328F-CD17-4985-A970-BD66FE5335D4}" type="sibTrans" cxnId="{C2257B3D-B314-40CC-990D-1AE93094112F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E74B76C-F56A-4E65-BA58-BA9856967C9F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Küresel bozukluktur. Yakını görme (miyop), uzağı görme (hipermetrop), bulanık görme (astigmat).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86534C1-AA06-45ED-98FA-4E191BF9D501}" type="parTrans" cxnId="{41445EED-FC66-45D0-B827-3A3090F847E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C7EB105-EAB5-4F21-A65C-693EDDC393D2}" type="sibTrans" cxnId="{41445EED-FC66-45D0-B827-3A3090F847E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4B60B09-33B5-4ABC-8A9D-0F40F13FAC31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KORTİKAL GÖRME YETERSİZLİĞİ</a:t>
          </a:r>
          <a:endParaRPr lang="tr-TR" sz="2000" b="1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AFC8F1-0383-4E52-925B-1B287F6238D9}" type="parTrans" cxnId="{0DEA3392-802D-43D0-A914-9AC1C74BDC1A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A19D50E-B19D-4718-BCB9-2DB31786FFDD}" type="sibTrans" cxnId="{0DEA3392-802D-43D0-A914-9AC1C74BDC1A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6DDB3E8-3B22-4D73-9477-4264963D42B8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Beyindeki görme merkezinin çalışmaması durumudur.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FE67E2A-DF72-4E69-B6AF-D0D6BC8987B7}" type="parTrans" cxnId="{BA1CD3D7-4E98-4C54-A896-A4A9E12DB4F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C17273E-803B-42A2-B54A-A996D8E61852}" type="sibTrans" cxnId="{BA1CD3D7-4E98-4C54-A896-A4A9E12DB4F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7D44CCC-797A-46F7-9DF0-DD806264540D}" type="pres">
      <dgm:prSet presAssocID="{3E65058F-C29B-496A-BED3-29CEFC2061E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07961C9-DF13-4804-B9D1-0BAA27C74E82}" type="pres">
      <dgm:prSet presAssocID="{7D7C025D-6E6F-40B3-AC03-D3A4178B1072}" presName="linNode" presStyleCnt="0"/>
      <dgm:spPr/>
    </dgm:pt>
    <dgm:pt modelId="{7C9ED26F-95C2-4811-89D7-6582DD6725CF}" type="pres">
      <dgm:prSet presAssocID="{7D7C025D-6E6F-40B3-AC03-D3A4178B1072}" presName="parentText" presStyleLbl="node1" presStyleIdx="0" presStyleCnt="3">
        <dgm:presLayoutVars>
          <dgm:chMax val="1"/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tr-TR"/>
        </a:p>
      </dgm:t>
    </dgm:pt>
    <dgm:pt modelId="{C5D9A2B7-3D25-4660-A324-BB68E898FF8F}" type="pres">
      <dgm:prSet presAssocID="{7D7C025D-6E6F-40B3-AC03-D3A4178B107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905B52-CBE6-4D6A-B302-9765048B326E}" type="pres">
      <dgm:prSet presAssocID="{26590E71-4E81-4BF6-9C5E-84DE06D51E1C}" presName="sp" presStyleCnt="0"/>
      <dgm:spPr/>
    </dgm:pt>
    <dgm:pt modelId="{3916B7E7-DF36-4AF7-A03C-60C610C09317}" type="pres">
      <dgm:prSet presAssocID="{E15C4CA4-3401-4338-BC02-1E19DDDCDE5C}" presName="linNode" presStyleCnt="0"/>
      <dgm:spPr/>
    </dgm:pt>
    <dgm:pt modelId="{27100F99-2425-4BA3-A481-8D5D41BF0144}" type="pres">
      <dgm:prSet presAssocID="{E15C4CA4-3401-4338-BC02-1E19DDDCDE5C}" presName="parentText" presStyleLbl="node1" presStyleIdx="1" presStyleCnt="3">
        <dgm:presLayoutVars>
          <dgm:chMax val="1"/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tr-TR"/>
        </a:p>
      </dgm:t>
    </dgm:pt>
    <dgm:pt modelId="{4F1AC370-2F84-4640-A049-C36A90DBF533}" type="pres">
      <dgm:prSet presAssocID="{E15C4CA4-3401-4338-BC02-1E19DDDCDE5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EEA60F-D84B-49BD-BBF7-36343206A718}" type="pres">
      <dgm:prSet presAssocID="{7DD3328F-CD17-4985-A970-BD66FE5335D4}" presName="sp" presStyleCnt="0"/>
      <dgm:spPr/>
    </dgm:pt>
    <dgm:pt modelId="{EBFDEC97-9F43-46B7-806A-432EE637DC5B}" type="pres">
      <dgm:prSet presAssocID="{E4B60B09-33B5-4ABC-8A9D-0F40F13FAC31}" presName="linNode" presStyleCnt="0"/>
      <dgm:spPr/>
    </dgm:pt>
    <dgm:pt modelId="{C73F9FD5-81A3-4667-AA19-605D56A8A338}" type="pres">
      <dgm:prSet presAssocID="{E4B60B09-33B5-4ABC-8A9D-0F40F13FAC31}" presName="parentText" presStyleLbl="node1" presStyleIdx="2" presStyleCnt="3">
        <dgm:presLayoutVars>
          <dgm:chMax val="1"/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tr-TR"/>
        </a:p>
      </dgm:t>
    </dgm:pt>
    <dgm:pt modelId="{D9E5D4C8-11EF-4EA1-95AB-2E955BC996FF}" type="pres">
      <dgm:prSet presAssocID="{E4B60B09-33B5-4ABC-8A9D-0F40F13FAC3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2257B3D-B314-40CC-990D-1AE93094112F}" srcId="{3E65058F-C29B-496A-BED3-29CEFC2061E8}" destId="{E15C4CA4-3401-4338-BC02-1E19DDDCDE5C}" srcOrd="1" destOrd="0" parTransId="{9415CDF1-DF40-4545-90BC-2197B386F528}" sibTransId="{7DD3328F-CD17-4985-A970-BD66FE5335D4}"/>
    <dgm:cxn modelId="{B573B5C1-5CB2-4F87-93A9-2D369834B094}" type="presOf" srcId="{7D7C025D-6E6F-40B3-AC03-D3A4178B1072}" destId="{7C9ED26F-95C2-4811-89D7-6582DD6725CF}" srcOrd="0" destOrd="0" presId="urn:microsoft.com/office/officeart/2005/8/layout/vList5"/>
    <dgm:cxn modelId="{BA1CD3D7-4E98-4C54-A896-A4A9E12DB4F7}" srcId="{E4B60B09-33B5-4ABC-8A9D-0F40F13FAC31}" destId="{56DDB3E8-3B22-4D73-9477-4264963D42B8}" srcOrd="0" destOrd="0" parTransId="{5FE67E2A-DF72-4E69-B6AF-D0D6BC8987B7}" sibTransId="{6C17273E-803B-42A2-B54A-A996D8E61852}"/>
    <dgm:cxn modelId="{520ED1A8-29BC-468A-B592-F333E01853BB}" type="presOf" srcId="{E4B60B09-33B5-4ABC-8A9D-0F40F13FAC31}" destId="{C73F9FD5-81A3-4667-AA19-605D56A8A338}" srcOrd="0" destOrd="0" presId="urn:microsoft.com/office/officeart/2005/8/layout/vList5"/>
    <dgm:cxn modelId="{41445EED-FC66-45D0-B827-3A3090F847E2}" srcId="{E15C4CA4-3401-4338-BC02-1E19DDDCDE5C}" destId="{5E74B76C-F56A-4E65-BA58-BA9856967C9F}" srcOrd="0" destOrd="0" parTransId="{986534C1-AA06-45ED-98FA-4E191BF9D501}" sibTransId="{0C7EB105-EAB5-4F21-A65C-693EDDC393D2}"/>
    <dgm:cxn modelId="{0DEA3392-802D-43D0-A914-9AC1C74BDC1A}" srcId="{3E65058F-C29B-496A-BED3-29CEFC2061E8}" destId="{E4B60B09-33B5-4ABC-8A9D-0F40F13FAC31}" srcOrd="2" destOrd="0" parTransId="{0BAFC8F1-0383-4E52-925B-1B287F6238D9}" sibTransId="{4A19D50E-B19D-4718-BCB9-2DB31786FFDD}"/>
    <dgm:cxn modelId="{65D81ABA-9DD3-465B-B338-5E076F55230E}" type="presOf" srcId="{3E65058F-C29B-496A-BED3-29CEFC2061E8}" destId="{77D44CCC-797A-46F7-9DF0-DD806264540D}" srcOrd="0" destOrd="0" presId="urn:microsoft.com/office/officeart/2005/8/layout/vList5"/>
    <dgm:cxn modelId="{42B2B64A-C506-4D4C-95D5-203D2FBCF0F1}" type="presOf" srcId="{E15C4CA4-3401-4338-BC02-1E19DDDCDE5C}" destId="{27100F99-2425-4BA3-A481-8D5D41BF0144}" srcOrd="0" destOrd="0" presId="urn:microsoft.com/office/officeart/2005/8/layout/vList5"/>
    <dgm:cxn modelId="{46F2DEBF-D41D-4B59-B24A-3580617243A2}" srcId="{7D7C025D-6E6F-40B3-AC03-D3A4178B1072}" destId="{A155401F-4A6A-4C36-96BE-B0933599FDEB}" srcOrd="0" destOrd="0" parTransId="{E9EA330E-B6FB-48FD-9BFB-B0C4CA8ACD72}" sibTransId="{00CB2C4C-3B99-425B-B633-7848A44E5DAE}"/>
    <dgm:cxn modelId="{20425365-51D1-4BB6-990F-96F02D82FAB6}" type="presOf" srcId="{A155401F-4A6A-4C36-96BE-B0933599FDEB}" destId="{C5D9A2B7-3D25-4660-A324-BB68E898FF8F}" srcOrd="0" destOrd="0" presId="urn:microsoft.com/office/officeart/2005/8/layout/vList5"/>
    <dgm:cxn modelId="{F670AB57-E0A3-4178-89EB-A000B33B3D05}" type="presOf" srcId="{5E74B76C-F56A-4E65-BA58-BA9856967C9F}" destId="{4F1AC370-2F84-4640-A049-C36A90DBF533}" srcOrd="0" destOrd="0" presId="urn:microsoft.com/office/officeart/2005/8/layout/vList5"/>
    <dgm:cxn modelId="{D11E5FE7-B3E6-4C8F-B2EB-88F49E727BEB}" type="presOf" srcId="{56DDB3E8-3B22-4D73-9477-4264963D42B8}" destId="{D9E5D4C8-11EF-4EA1-95AB-2E955BC996FF}" srcOrd="0" destOrd="0" presId="urn:microsoft.com/office/officeart/2005/8/layout/vList5"/>
    <dgm:cxn modelId="{1EA01EDA-C367-4818-934F-865C5B05168B}" srcId="{3E65058F-C29B-496A-BED3-29CEFC2061E8}" destId="{7D7C025D-6E6F-40B3-AC03-D3A4178B1072}" srcOrd="0" destOrd="0" parTransId="{D56BB6A2-3BA4-431E-9EFC-55A2F5D8A9A5}" sibTransId="{26590E71-4E81-4BF6-9C5E-84DE06D51E1C}"/>
    <dgm:cxn modelId="{0A80B5D8-8D51-4CB9-AFB6-31BCE0C459B2}" type="presParOf" srcId="{77D44CCC-797A-46F7-9DF0-DD806264540D}" destId="{E07961C9-DF13-4804-B9D1-0BAA27C74E82}" srcOrd="0" destOrd="0" presId="urn:microsoft.com/office/officeart/2005/8/layout/vList5"/>
    <dgm:cxn modelId="{43323CFE-92BA-4802-8AAF-7C10A814E3B0}" type="presParOf" srcId="{E07961C9-DF13-4804-B9D1-0BAA27C74E82}" destId="{7C9ED26F-95C2-4811-89D7-6582DD6725CF}" srcOrd="0" destOrd="0" presId="urn:microsoft.com/office/officeart/2005/8/layout/vList5"/>
    <dgm:cxn modelId="{EF62CBB1-44B2-4564-8AEC-A0C32CBBC487}" type="presParOf" srcId="{E07961C9-DF13-4804-B9D1-0BAA27C74E82}" destId="{C5D9A2B7-3D25-4660-A324-BB68E898FF8F}" srcOrd="1" destOrd="0" presId="urn:microsoft.com/office/officeart/2005/8/layout/vList5"/>
    <dgm:cxn modelId="{B7149A71-6816-4AAA-97B4-FEB63106B47E}" type="presParOf" srcId="{77D44CCC-797A-46F7-9DF0-DD806264540D}" destId="{21905B52-CBE6-4D6A-B302-9765048B326E}" srcOrd="1" destOrd="0" presId="urn:microsoft.com/office/officeart/2005/8/layout/vList5"/>
    <dgm:cxn modelId="{3F0F2A1A-5366-4048-B157-546FD85245D2}" type="presParOf" srcId="{77D44CCC-797A-46F7-9DF0-DD806264540D}" destId="{3916B7E7-DF36-4AF7-A03C-60C610C09317}" srcOrd="2" destOrd="0" presId="urn:microsoft.com/office/officeart/2005/8/layout/vList5"/>
    <dgm:cxn modelId="{24D83B3C-1EA6-4231-BB49-F6992B6C9C9E}" type="presParOf" srcId="{3916B7E7-DF36-4AF7-A03C-60C610C09317}" destId="{27100F99-2425-4BA3-A481-8D5D41BF0144}" srcOrd="0" destOrd="0" presId="urn:microsoft.com/office/officeart/2005/8/layout/vList5"/>
    <dgm:cxn modelId="{A406D547-F8BE-4637-8C46-CEB502795452}" type="presParOf" srcId="{3916B7E7-DF36-4AF7-A03C-60C610C09317}" destId="{4F1AC370-2F84-4640-A049-C36A90DBF533}" srcOrd="1" destOrd="0" presId="urn:microsoft.com/office/officeart/2005/8/layout/vList5"/>
    <dgm:cxn modelId="{E2E2C705-1C69-4443-8C79-94AF30C7F007}" type="presParOf" srcId="{77D44CCC-797A-46F7-9DF0-DD806264540D}" destId="{30EEA60F-D84B-49BD-BBF7-36343206A718}" srcOrd="3" destOrd="0" presId="urn:microsoft.com/office/officeart/2005/8/layout/vList5"/>
    <dgm:cxn modelId="{C351F072-9617-40F1-8AD3-968A8505ECEE}" type="presParOf" srcId="{77D44CCC-797A-46F7-9DF0-DD806264540D}" destId="{EBFDEC97-9F43-46B7-806A-432EE637DC5B}" srcOrd="4" destOrd="0" presId="urn:microsoft.com/office/officeart/2005/8/layout/vList5"/>
    <dgm:cxn modelId="{05F1CAAC-E161-44C8-AF97-467B06E4E4EA}" type="presParOf" srcId="{EBFDEC97-9F43-46B7-806A-432EE637DC5B}" destId="{C73F9FD5-81A3-4667-AA19-605D56A8A338}" srcOrd="0" destOrd="0" presId="urn:microsoft.com/office/officeart/2005/8/layout/vList5"/>
    <dgm:cxn modelId="{BAB1AEF4-4DD8-430B-9A9F-E666F8674B2E}" type="presParOf" srcId="{EBFDEC97-9F43-46B7-806A-432EE637DC5B}" destId="{D9E5D4C8-11EF-4EA1-95AB-2E955BC996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2275FF-300C-4E6A-A05F-F09F0A30A3E3}" type="doc">
      <dgm:prSet loTypeId="urn:microsoft.com/office/officeart/2005/8/layout/vList5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7F8D32B5-24D1-4774-9153-1BEC8402FB1B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 öğrencinin görmeyi nasıl kullandığını belirleme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F9503E-401D-47D5-8EE0-EF6BA6D63D5A}" type="parTrans" cxnId="{98A736CC-C1BF-4EF9-876C-1770F934996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C27F3B-9B16-4139-8F07-14DD068E5AAF}" type="sibTrans" cxnId="{98A736CC-C1BF-4EF9-876C-1770F934996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4F51E14-0CB5-4545-9E08-C0389BEF1F60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yaşına uygun görevlerdeki performansını, gözlem ve taklit  etme yoluyla öğrenme etkinliklerinde görmeyi nasıl kullandığını belirlemek zordur. Ancak eğitimciler işlevsel değerlendirme ile bunu bilebilirler.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D5A29C5-FDF6-4D9F-899E-0FEFCD8AE239}" type="parTrans" cxnId="{BA587759-B2CA-434F-82F3-3CD6A1E0305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38479DF-CD86-4F67-A74C-3B4E633E1937}" type="sibTrans" cxnId="{BA587759-B2CA-434F-82F3-3CD6A1E0305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A960CA4-EACD-43FE-8029-BFB2E522A258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Uygun okuma yazma araçlarını belirleme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B37BB3-A11E-449A-8E8A-235073493A9D}" type="parTrans" cxnId="{5FAA40F5-1E23-4B04-9DC7-EA377EBD385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53AD53B-DC46-4424-9FF9-14B6EF189F7B}" type="sibTrans" cxnId="{5FAA40F5-1E23-4B04-9DC7-EA377EBD385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1FC8E16-D91F-44F4-855B-98588C20D2AE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Kabartma alfabe mi, basılı materyal mi, duyu organı mı, </a:t>
          </a:r>
          <a:r>
            <a:rPr lang="tr-TR" sz="20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 mi olacağı öğrencinin düzeyine göre seçilmelidir.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30C0693-3306-4E71-94A2-D9CDCFB6A741}" type="parTrans" cxnId="{7D775909-844D-45A7-87DD-F49B37BAD8B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60ED148-E211-45EC-A01A-965BA45E12DA}" type="sibTrans" cxnId="{7D775909-844D-45A7-87DD-F49B37BAD8B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67A3C95-C612-462A-A62A-2D24216D1AAC}" type="pres">
      <dgm:prSet presAssocID="{1D2275FF-300C-4E6A-A05F-F09F0A30A3E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27F9DE9-5CF9-4B44-AD12-3417F26258EE}" type="pres">
      <dgm:prSet presAssocID="{7F8D32B5-24D1-4774-9153-1BEC8402FB1B}" presName="linNode" presStyleCnt="0"/>
      <dgm:spPr/>
    </dgm:pt>
    <dgm:pt modelId="{0AA0925E-47C9-4D17-A5A7-04140BAE78C7}" type="pres">
      <dgm:prSet presAssocID="{7F8D32B5-24D1-4774-9153-1BEC8402FB1B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BF901D9-8825-467C-8393-42088D0C9878}" type="pres">
      <dgm:prSet presAssocID="{7F8D32B5-24D1-4774-9153-1BEC8402FB1B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54546B-AD60-404A-9B1C-7B9A49C37973}" type="pres">
      <dgm:prSet presAssocID="{94C27F3B-9B16-4139-8F07-14DD068E5AAF}" presName="sp" presStyleCnt="0"/>
      <dgm:spPr/>
    </dgm:pt>
    <dgm:pt modelId="{025F642E-1B59-4C1D-8A00-B5542E5AB854}" type="pres">
      <dgm:prSet presAssocID="{9A960CA4-EACD-43FE-8029-BFB2E522A258}" presName="linNode" presStyleCnt="0"/>
      <dgm:spPr/>
    </dgm:pt>
    <dgm:pt modelId="{DDD09C32-C160-4436-86B2-ABB02183FDEC}" type="pres">
      <dgm:prSet presAssocID="{9A960CA4-EACD-43FE-8029-BFB2E522A25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F298D7-959F-4C0D-8746-302D9763E221}" type="pres">
      <dgm:prSet presAssocID="{9A960CA4-EACD-43FE-8029-BFB2E522A25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A587759-B2CA-434F-82F3-3CD6A1E03055}" srcId="{7F8D32B5-24D1-4774-9153-1BEC8402FB1B}" destId="{F4F51E14-0CB5-4545-9E08-C0389BEF1F60}" srcOrd="0" destOrd="0" parTransId="{FD5A29C5-FDF6-4D9F-899E-0FEFCD8AE239}" sibTransId="{638479DF-CD86-4F67-A74C-3B4E633E1937}"/>
    <dgm:cxn modelId="{98A736CC-C1BF-4EF9-876C-1770F9349966}" srcId="{1D2275FF-300C-4E6A-A05F-F09F0A30A3E3}" destId="{7F8D32B5-24D1-4774-9153-1BEC8402FB1B}" srcOrd="0" destOrd="0" parTransId="{7CF9503E-401D-47D5-8EE0-EF6BA6D63D5A}" sibTransId="{94C27F3B-9B16-4139-8F07-14DD068E5AAF}"/>
    <dgm:cxn modelId="{374F986E-3739-4A7A-9D7E-229E4D85A65B}" type="presOf" srcId="{1D2275FF-300C-4E6A-A05F-F09F0A30A3E3}" destId="{867A3C95-C612-462A-A62A-2D24216D1AAC}" srcOrd="0" destOrd="0" presId="urn:microsoft.com/office/officeart/2005/8/layout/vList5"/>
    <dgm:cxn modelId="{8ED3100B-BD94-4518-B619-141C59AFE50E}" type="presOf" srcId="{7F8D32B5-24D1-4774-9153-1BEC8402FB1B}" destId="{0AA0925E-47C9-4D17-A5A7-04140BAE78C7}" srcOrd="0" destOrd="0" presId="urn:microsoft.com/office/officeart/2005/8/layout/vList5"/>
    <dgm:cxn modelId="{2D253FF4-2F2C-4CF4-BEB3-1E82D49BD527}" type="presOf" srcId="{9A960CA4-EACD-43FE-8029-BFB2E522A258}" destId="{DDD09C32-C160-4436-86B2-ABB02183FDEC}" srcOrd="0" destOrd="0" presId="urn:microsoft.com/office/officeart/2005/8/layout/vList5"/>
    <dgm:cxn modelId="{5FAA40F5-1E23-4B04-9DC7-EA377EBD3856}" srcId="{1D2275FF-300C-4E6A-A05F-F09F0A30A3E3}" destId="{9A960CA4-EACD-43FE-8029-BFB2E522A258}" srcOrd="1" destOrd="0" parTransId="{94B37BB3-A11E-449A-8E8A-235073493A9D}" sibTransId="{F53AD53B-DC46-4424-9FF9-14B6EF189F7B}"/>
    <dgm:cxn modelId="{5EE08EB2-8B22-4D19-BF77-C95274B45CE8}" type="presOf" srcId="{81FC8E16-D91F-44F4-855B-98588C20D2AE}" destId="{00F298D7-959F-4C0D-8746-302D9763E221}" srcOrd="0" destOrd="0" presId="urn:microsoft.com/office/officeart/2005/8/layout/vList5"/>
    <dgm:cxn modelId="{7D775909-844D-45A7-87DD-F49B37BAD8B6}" srcId="{9A960CA4-EACD-43FE-8029-BFB2E522A258}" destId="{81FC8E16-D91F-44F4-855B-98588C20D2AE}" srcOrd="0" destOrd="0" parTransId="{C30C0693-3306-4E71-94A2-D9CDCFB6A741}" sibTransId="{B60ED148-E211-45EC-A01A-965BA45E12DA}"/>
    <dgm:cxn modelId="{651C1383-616C-4732-AE60-A58D2974EB33}" type="presOf" srcId="{F4F51E14-0CB5-4545-9E08-C0389BEF1F60}" destId="{3BF901D9-8825-467C-8393-42088D0C9878}" srcOrd="0" destOrd="0" presId="urn:microsoft.com/office/officeart/2005/8/layout/vList5"/>
    <dgm:cxn modelId="{D7EC52E2-F3EB-44BD-8B34-37F556CA9B71}" type="presParOf" srcId="{867A3C95-C612-462A-A62A-2D24216D1AAC}" destId="{327F9DE9-5CF9-4B44-AD12-3417F26258EE}" srcOrd="0" destOrd="0" presId="urn:microsoft.com/office/officeart/2005/8/layout/vList5"/>
    <dgm:cxn modelId="{2ED58152-1E40-473F-966A-805B197CE182}" type="presParOf" srcId="{327F9DE9-5CF9-4B44-AD12-3417F26258EE}" destId="{0AA0925E-47C9-4D17-A5A7-04140BAE78C7}" srcOrd="0" destOrd="0" presId="urn:microsoft.com/office/officeart/2005/8/layout/vList5"/>
    <dgm:cxn modelId="{6BA60DF7-A1F7-4FDE-8786-5DA7996B5BBB}" type="presParOf" srcId="{327F9DE9-5CF9-4B44-AD12-3417F26258EE}" destId="{3BF901D9-8825-467C-8393-42088D0C9878}" srcOrd="1" destOrd="0" presId="urn:microsoft.com/office/officeart/2005/8/layout/vList5"/>
    <dgm:cxn modelId="{79B13FDD-3CA9-4D1B-9DE5-171580A39507}" type="presParOf" srcId="{867A3C95-C612-462A-A62A-2D24216D1AAC}" destId="{F054546B-AD60-404A-9B1C-7B9A49C37973}" srcOrd="1" destOrd="0" presId="urn:microsoft.com/office/officeart/2005/8/layout/vList5"/>
    <dgm:cxn modelId="{5AC0F57B-B797-4B7F-A73F-473C4DAF0868}" type="presParOf" srcId="{867A3C95-C612-462A-A62A-2D24216D1AAC}" destId="{025F642E-1B59-4C1D-8A00-B5542E5AB854}" srcOrd="2" destOrd="0" presId="urn:microsoft.com/office/officeart/2005/8/layout/vList5"/>
    <dgm:cxn modelId="{103CA4B7-88D0-472F-944A-3A35317E7810}" type="presParOf" srcId="{025F642E-1B59-4C1D-8A00-B5542E5AB854}" destId="{DDD09C32-C160-4436-86B2-ABB02183FDEC}" srcOrd="0" destOrd="0" presId="urn:microsoft.com/office/officeart/2005/8/layout/vList5"/>
    <dgm:cxn modelId="{059B9C2E-4827-49B8-9BAA-841AB7050862}" type="presParOf" srcId="{025F642E-1B59-4C1D-8A00-B5542E5AB854}" destId="{00F298D7-959F-4C0D-8746-302D9763E22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E6F86A-4E95-458E-8F64-6CD5A3C64FD1}" type="doc">
      <dgm:prSet loTypeId="urn:microsoft.com/office/officeart/2008/layout/VerticalCurvedList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5EA195F5-22F0-4854-86CA-85B22C38D18E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öğretimi sağlama; Braille, abaküs kullanma, tablet kullanma gibi.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5DB7465-3C82-4139-A153-E58A8066D466}" type="parTrans" cxnId="{FF24EA32-EE81-49A7-A3FF-14A1BB99757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C8FB44A-42DF-4B0C-8A75-714F12ABF60A}" type="sibTrans" cxnId="{FF24EA32-EE81-49A7-A3FF-14A1BB99757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3476C4B-166C-4300-8832-355B563676A4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eğitim hizmetlerinin yerini belirleme; eğitimin nerede yapılacağının belirlenmesi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130F4AB-99C9-437E-9B9E-649725109024}" type="parTrans" cxnId="{2C4225FD-1E39-4DF3-814E-6B178F92F2A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1BA172E-F76D-48E5-9A5C-126ED3E541CF}" type="sibTrans" cxnId="{2C4225FD-1E39-4DF3-814E-6B178F92F2A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F480262-B9ED-44EB-9471-453659E665E6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Öğrencilerin gereksinimlerini karşılayacak iletişim; ekip üyeleri arasında sıkı bir iletişim 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3F482BD-C8E5-4ABB-96D0-029353CED60D}" type="parTrans" cxnId="{3C3A4C6E-2D3C-4D89-BC11-F777FB4E4D9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3AE2A58-C71C-4BC2-BF8B-07B95016F930}" type="sibTrans" cxnId="{3C3A4C6E-2D3C-4D89-BC11-F777FB4E4D9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5C745B3-7D24-4BB7-9D1B-B899ED4A5A8C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Akademik olmayan öncelikleri belirleme; bağımsız hareket  becerileri, iletişim, günlük yaşam becerileri vb.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CDDDBE0-7E70-4203-B5D4-B4ECEDF14993}" type="parTrans" cxnId="{EAFD8348-D1B5-4101-8DB4-B5F2937659A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B19DFD3-1A3D-42CE-BEF9-FB792CD129D3}" type="sibTrans" cxnId="{EAFD8348-D1B5-4101-8DB4-B5F2937659A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DEA594D-20E3-4F67-81F8-4949A694667D}" type="pres">
      <dgm:prSet presAssocID="{E5E6F86A-4E95-458E-8F64-6CD5A3C64FD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A5D51496-37B0-479F-9A0E-D51A07176D92}" type="pres">
      <dgm:prSet presAssocID="{E5E6F86A-4E95-458E-8F64-6CD5A3C64FD1}" presName="Name1" presStyleCnt="0"/>
      <dgm:spPr/>
      <dgm:t>
        <a:bodyPr/>
        <a:lstStyle/>
        <a:p>
          <a:endParaRPr lang="tr-TR"/>
        </a:p>
      </dgm:t>
    </dgm:pt>
    <dgm:pt modelId="{8A02DB50-30D2-4C4B-AE9F-B3FD9A48F7D5}" type="pres">
      <dgm:prSet presAssocID="{E5E6F86A-4E95-458E-8F64-6CD5A3C64FD1}" presName="cycle" presStyleCnt="0"/>
      <dgm:spPr/>
      <dgm:t>
        <a:bodyPr/>
        <a:lstStyle/>
        <a:p>
          <a:endParaRPr lang="tr-TR"/>
        </a:p>
      </dgm:t>
    </dgm:pt>
    <dgm:pt modelId="{169EDEC2-18DA-43BB-B3E8-28EBD012CD98}" type="pres">
      <dgm:prSet presAssocID="{E5E6F86A-4E95-458E-8F64-6CD5A3C64FD1}" presName="srcNode" presStyleLbl="node1" presStyleIdx="0" presStyleCnt="4"/>
      <dgm:spPr/>
      <dgm:t>
        <a:bodyPr/>
        <a:lstStyle/>
        <a:p>
          <a:endParaRPr lang="tr-TR"/>
        </a:p>
      </dgm:t>
    </dgm:pt>
    <dgm:pt modelId="{B9D21561-A076-4EF9-BFEE-F0E827217381}" type="pres">
      <dgm:prSet presAssocID="{E5E6F86A-4E95-458E-8F64-6CD5A3C64FD1}" presName="conn" presStyleLbl="parChTrans1D2" presStyleIdx="0" presStyleCnt="1"/>
      <dgm:spPr/>
      <dgm:t>
        <a:bodyPr/>
        <a:lstStyle/>
        <a:p>
          <a:endParaRPr lang="tr-TR"/>
        </a:p>
      </dgm:t>
    </dgm:pt>
    <dgm:pt modelId="{5F4235F5-98BD-4F70-A078-686E6EF84C6D}" type="pres">
      <dgm:prSet presAssocID="{E5E6F86A-4E95-458E-8F64-6CD5A3C64FD1}" presName="extraNode" presStyleLbl="node1" presStyleIdx="0" presStyleCnt="4"/>
      <dgm:spPr/>
      <dgm:t>
        <a:bodyPr/>
        <a:lstStyle/>
        <a:p>
          <a:endParaRPr lang="tr-TR"/>
        </a:p>
      </dgm:t>
    </dgm:pt>
    <dgm:pt modelId="{78554C61-17AB-4604-A506-34E4A4C96013}" type="pres">
      <dgm:prSet presAssocID="{E5E6F86A-4E95-458E-8F64-6CD5A3C64FD1}" presName="dstNode" presStyleLbl="node1" presStyleIdx="0" presStyleCnt="4"/>
      <dgm:spPr/>
      <dgm:t>
        <a:bodyPr/>
        <a:lstStyle/>
        <a:p>
          <a:endParaRPr lang="tr-TR"/>
        </a:p>
      </dgm:t>
    </dgm:pt>
    <dgm:pt modelId="{E74CB3F9-17C4-419E-997B-5B3F44090D03}" type="pres">
      <dgm:prSet presAssocID="{5EA195F5-22F0-4854-86CA-85B22C38D18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BDB187-18E7-4069-A6A9-E47DE091A2FA}" type="pres">
      <dgm:prSet presAssocID="{5EA195F5-22F0-4854-86CA-85B22C38D18E}" presName="accent_1" presStyleCnt="0"/>
      <dgm:spPr/>
      <dgm:t>
        <a:bodyPr/>
        <a:lstStyle/>
        <a:p>
          <a:endParaRPr lang="tr-TR"/>
        </a:p>
      </dgm:t>
    </dgm:pt>
    <dgm:pt modelId="{D994C27A-5738-49DE-8EF8-939251551E68}" type="pres">
      <dgm:prSet presAssocID="{5EA195F5-22F0-4854-86CA-85B22C38D18E}" presName="accentRepeatNode" presStyleLbl="solidFgAcc1" presStyleIdx="0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  <dgm:pt modelId="{D65853FE-5CBB-4DF3-A790-CD2117A8E980}" type="pres">
      <dgm:prSet presAssocID="{95C745B3-7D24-4BB7-9D1B-B899ED4A5A8C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DD7E722-B5BF-4A46-B69A-807FF75CFC46}" type="pres">
      <dgm:prSet presAssocID="{95C745B3-7D24-4BB7-9D1B-B899ED4A5A8C}" presName="accent_2" presStyleCnt="0"/>
      <dgm:spPr/>
      <dgm:t>
        <a:bodyPr/>
        <a:lstStyle/>
        <a:p>
          <a:endParaRPr lang="tr-TR"/>
        </a:p>
      </dgm:t>
    </dgm:pt>
    <dgm:pt modelId="{DCA1A4E8-7DA8-42B5-94FE-5C95FCF2EE6E}" type="pres">
      <dgm:prSet presAssocID="{95C745B3-7D24-4BB7-9D1B-B899ED4A5A8C}" presName="accentRepeatNode" presStyleLbl="solidFgAcc1" presStyleIdx="1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  <dgm:pt modelId="{4EEA1938-1537-4AD4-99CD-1E2B8FFEFDB5}" type="pres">
      <dgm:prSet presAssocID="{23476C4B-166C-4300-8832-355B563676A4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53CDC3-F5B8-46C2-84A5-D0702430E112}" type="pres">
      <dgm:prSet presAssocID="{23476C4B-166C-4300-8832-355B563676A4}" presName="accent_3" presStyleCnt="0"/>
      <dgm:spPr/>
      <dgm:t>
        <a:bodyPr/>
        <a:lstStyle/>
        <a:p>
          <a:endParaRPr lang="tr-TR"/>
        </a:p>
      </dgm:t>
    </dgm:pt>
    <dgm:pt modelId="{48968A8B-C920-433E-9D5D-419A6D3CF085}" type="pres">
      <dgm:prSet presAssocID="{23476C4B-166C-4300-8832-355B563676A4}" presName="accentRepeatNode" presStyleLbl="solidFgAcc1" presStyleIdx="2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  <dgm:pt modelId="{3C760923-41A8-40CA-8E92-AEE342EBB4F8}" type="pres">
      <dgm:prSet presAssocID="{0F480262-B9ED-44EB-9471-453659E665E6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77436E-7D46-4B10-8161-E2BCB2FB344E}" type="pres">
      <dgm:prSet presAssocID="{0F480262-B9ED-44EB-9471-453659E665E6}" presName="accent_4" presStyleCnt="0"/>
      <dgm:spPr/>
      <dgm:t>
        <a:bodyPr/>
        <a:lstStyle/>
        <a:p>
          <a:endParaRPr lang="tr-TR"/>
        </a:p>
      </dgm:t>
    </dgm:pt>
    <dgm:pt modelId="{0B7EF461-DC33-4DCF-9711-DC78189D85C3}" type="pres">
      <dgm:prSet presAssocID="{0F480262-B9ED-44EB-9471-453659E665E6}" presName="accentRepeatNode" presStyleLbl="solidFgAcc1" presStyleIdx="3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</dgm:ptLst>
  <dgm:cxnLst>
    <dgm:cxn modelId="{891C3E7A-E142-4643-A740-0DD7A28A1E8C}" type="presOf" srcId="{0F480262-B9ED-44EB-9471-453659E665E6}" destId="{3C760923-41A8-40CA-8E92-AEE342EBB4F8}" srcOrd="0" destOrd="0" presId="urn:microsoft.com/office/officeart/2008/layout/VerticalCurvedList"/>
    <dgm:cxn modelId="{2C4225FD-1E39-4DF3-814E-6B178F92F2A9}" srcId="{E5E6F86A-4E95-458E-8F64-6CD5A3C64FD1}" destId="{23476C4B-166C-4300-8832-355B563676A4}" srcOrd="2" destOrd="0" parTransId="{F130F4AB-99C9-437E-9B9E-649725109024}" sibTransId="{B1BA172E-F76D-48E5-9A5C-126ED3E541CF}"/>
    <dgm:cxn modelId="{5EB9B3F8-F169-41BE-B4D4-57EBE0C5DC09}" type="presOf" srcId="{23476C4B-166C-4300-8832-355B563676A4}" destId="{4EEA1938-1537-4AD4-99CD-1E2B8FFEFDB5}" srcOrd="0" destOrd="0" presId="urn:microsoft.com/office/officeart/2008/layout/VerticalCurvedList"/>
    <dgm:cxn modelId="{FF24EA32-EE81-49A7-A3FF-14A1BB997579}" srcId="{E5E6F86A-4E95-458E-8F64-6CD5A3C64FD1}" destId="{5EA195F5-22F0-4854-86CA-85B22C38D18E}" srcOrd="0" destOrd="0" parTransId="{85DB7465-3C82-4139-A153-E58A8066D466}" sibTransId="{BC8FB44A-42DF-4B0C-8A75-714F12ABF60A}"/>
    <dgm:cxn modelId="{3C3A4C6E-2D3C-4D89-BC11-F777FB4E4D9B}" srcId="{E5E6F86A-4E95-458E-8F64-6CD5A3C64FD1}" destId="{0F480262-B9ED-44EB-9471-453659E665E6}" srcOrd="3" destOrd="0" parTransId="{B3F482BD-C8E5-4ABB-96D0-029353CED60D}" sibTransId="{C3AE2A58-C71C-4BC2-BF8B-07B95016F930}"/>
    <dgm:cxn modelId="{C640BA22-AAB0-4328-837A-007A9F965312}" type="presOf" srcId="{BC8FB44A-42DF-4B0C-8A75-714F12ABF60A}" destId="{B9D21561-A076-4EF9-BFEE-F0E827217381}" srcOrd="0" destOrd="0" presId="urn:microsoft.com/office/officeart/2008/layout/VerticalCurvedList"/>
    <dgm:cxn modelId="{5E929A94-F8BF-4E31-A07D-7E578EB59FBF}" type="presOf" srcId="{5EA195F5-22F0-4854-86CA-85B22C38D18E}" destId="{E74CB3F9-17C4-419E-997B-5B3F44090D03}" srcOrd="0" destOrd="0" presId="urn:microsoft.com/office/officeart/2008/layout/VerticalCurvedList"/>
    <dgm:cxn modelId="{EAFD8348-D1B5-4101-8DB4-B5F2937659AB}" srcId="{E5E6F86A-4E95-458E-8F64-6CD5A3C64FD1}" destId="{95C745B3-7D24-4BB7-9D1B-B899ED4A5A8C}" srcOrd="1" destOrd="0" parTransId="{8CDDDBE0-7E70-4203-B5D4-B4ECEDF14993}" sibTransId="{1B19DFD3-1A3D-42CE-BEF9-FB792CD129D3}"/>
    <dgm:cxn modelId="{AED01720-F7CC-48BA-AA54-A73320E41163}" type="presOf" srcId="{E5E6F86A-4E95-458E-8F64-6CD5A3C64FD1}" destId="{ADEA594D-20E3-4F67-81F8-4949A694667D}" srcOrd="0" destOrd="0" presId="urn:microsoft.com/office/officeart/2008/layout/VerticalCurvedList"/>
    <dgm:cxn modelId="{7DFC0DDD-9BD9-4D14-A602-DB1165142330}" type="presOf" srcId="{95C745B3-7D24-4BB7-9D1B-B899ED4A5A8C}" destId="{D65853FE-5CBB-4DF3-A790-CD2117A8E980}" srcOrd="0" destOrd="0" presId="urn:microsoft.com/office/officeart/2008/layout/VerticalCurvedList"/>
    <dgm:cxn modelId="{7D931836-0E72-4C61-9C9C-3837C281D58A}" type="presParOf" srcId="{ADEA594D-20E3-4F67-81F8-4949A694667D}" destId="{A5D51496-37B0-479F-9A0E-D51A07176D92}" srcOrd="0" destOrd="0" presId="urn:microsoft.com/office/officeart/2008/layout/VerticalCurvedList"/>
    <dgm:cxn modelId="{D6E6733F-319D-40B8-86F0-C987972D5465}" type="presParOf" srcId="{A5D51496-37B0-479F-9A0E-D51A07176D92}" destId="{8A02DB50-30D2-4C4B-AE9F-B3FD9A48F7D5}" srcOrd="0" destOrd="0" presId="urn:microsoft.com/office/officeart/2008/layout/VerticalCurvedList"/>
    <dgm:cxn modelId="{66432B78-5F33-4E11-BA82-E76F1A43A3B5}" type="presParOf" srcId="{8A02DB50-30D2-4C4B-AE9F-B3FD9A48F7D5}" destId="{169EDEC2-18DA-43BB-B3E8-28EBD012CD98}" srcOrd="0" destOrd="0" presId="urn:microsoft.com/office/officeart/2008/layout/VerticalCurvedList"/>
    <dgm:cxn modelId="{11D3C852-CE8F-4617-B895-8243B500BCD6}" type="presParOf" srcId="{8A02DB50-30D2-4C4B-AE9F-B3FD9A48F7D5}" destId="{B9D21561-A076-4EF9-BFEE-F0E827217381}" srcOrd="1" destOrd="0" presId="urn:microsoft.com/office/officeart/2008/layout/VerticalCurvedList"/>
    <dgm:cxn modelId="{6D42E60F-FFA5-4468-9F04-6953CD490E89}" type="presParOf" srcId="{8A02DB50-30D2-4C4B-AE9F-B3FD9A48F7D5}" destId="{5F4235F5-98BD-4F70-A078-686E6EF84C6D}" srcOrd="2" destOrd="0" presId="urn:microsoft.com/office/officeart/2008/layout/VerticalCurvedList"/>
    <dgm:cxn modelId="{27333411-EE07-4535-819B-7A640CA4CE5A}" type="presParOf" srcId="{8A02DB50-30D2-4C4B-AE9F-B3FD9A48F7D5}" destId="{78554C61-17AB-4604-A506-34E4A4C96013}" srcOrd="3" destOrd="0" presId="urn:microsoft.com/office/officeart/2008/layout/VerticalCurvedList"/>
    <dgm:cxn modelId="{D275C6AD-CE65-466F-A499-EF4DE1C8EDAA}" type="presParOf" srcId="{A5D51496-37B0-479F-9A0E-D51A07176D92}" destId="{E74CB3F9-17C4-419E-997B-5B3F44090D03}" srcOrd="1" destOrd="0" presId="urn:microsoft.com/office/officeart/2008/layout/VerticalCurvedList"/>
    <dgm:cxn modelId="{871A1143-2CEC-4DFE-A601-E4C8CBF6B97D}" type="presParOf" srcId="{A5D51496-37B0-479F-9A0E-D51A07176D92}" destId="{BBBDB187-18E7-4069-A6A9-E47DE091A2FA}" srcOrd="2" destOrd="0" presId="urn:microsoft.com/office/officeart/2008/layout/VerticalCurvedList"/>
    <dgm:cxn modelId="{FE7679DC-9DF1-4D38-B6E8-AF720566E67F}" type="presParOf" srcId="{BBBDB187-18E7-4069-A6A9-E47DE091A2FA}" destId="{D994C27A-5738-49DE-8EF8-939251551E68}" srcOrd="0" destOrd="0" presId="urn:microsoft.com/office/officeart/2008/layout/VerticalCurvedList"/>
    <dgm:cxn modelId="{51F31F5B-E7EA-4CC6-B5B5-D72ACB09C71B}" type="presParOf" srcId="{A5D51496-37B0-479F-9A0E-D51A07176D92}" destId="{D65853FE-5CBB-4DF3-A790-CD2117A8E980}" srcOrd="3" destOrd="0" presId="urn:microsoft.com/office/officeart/2008/layout/VerticalCurvedList"/>
    <dgm:cxn modelId="{714E87AD-7C4A-47B9-AF70-1DA745680714}" type="presParOf" srcId="{A5D51496-37B0-479F-9A0E-D51A07176D92}" destId="{6DD7E722-B5BF-4A46-B69A-807FF75CFC46}" srcOrd="4" destOrd="0" presId="urn:microsoft.com/office/officeart/2008/layout/VerticalCurvedList"/>
    <dgm:cxn modelId="{3DFF7FDB-7029-42DE-A2DB-EEFEB2D28E3C}" type="presParOf" srcId="{6DD7E722-B5BF-4A46-B69A-807FF75CFC46}" destId="{DCA1A4E8-7DA8-42B5-94FE-5C95FCF2EE6E}" srcOrd="0" destOrd="0" presId="urn:microsoft.com/office/officeart/2008/layout/VerticalCurvedList"/>
    <dgm:cxn modelId="{4029F1DD-C26E-445A-9849-6C27B890D9EE}" type="presParOf" srcId="{A5D51496-37B0-479F-9A0E-D51A07176D92}" destId="{4EEA1938-1537-4AD4-99CD-1E2B8FFEFDB5}" srcOrd="5" destOrd="0" presId="urn:microsoft.com/office/officeart/2008/layout/VerticalCurvedList"/>
    <dgm:cxn modelId="{FEFE4078-059D-447E-B62E-1660C1762C9A}" type="presParOf" srcId="{A5D51496-37B0-479F-9A0E-D51A07176D92}" destId="{9253CDC3-F5B8-46C2-84A5-D0702430E112}" srcOrd="6" destOrd="0" presId="urn:microsoft.com/office/officeart/2008/layout/VerticalCurvedList"/>
    <dgm:cxn modelId="{8469CEC2-1D8C-4CC3-B4D2-787A02091991}" type="presParOf" srcId="{9253CDC3-F5B8-46C2-84A5-D0702430E112}" destId="{48968A8B-C920-433E-9D5D-419A6D3CF085}" srcOrd="0" destOrd="0" presId="urn:microsoft.com/office/officeart/2008/layout/VerticalCurvedList"/>
    <dgm:cxn modelId="{8916EB48-615C-4834-85D5-76FE5DD4AB47}" type="presParOf" srcId="{A5D51496-37B0-479F-9A0E-D51A07176D92}" destId="{3C760923-41A8-40CA-8E92-AEE342EBB4F8}" srcOrd="7" destOrd="0" presId="urn:microsoft.com/office/officeart/2008/layout/VerticalCurvedList"/>
    <dgm:cxn modelId="{6CD909D0-022A-461C-9349-1795ACE7D976}" type="presParOf" srcId="{A5D51496-37B0-479F-9A0E-D51A07176D92}" destId="{C677436E-7D46-4B10-8161-E2BCB2FB344E}" srcOrd="8" destOrd="0" presId="urn:microsoft.com/office/officeart/2008/layout/VerticalCurvedList"/>
    <dgm:cxn modelId="{CE7C6A1F-9622-4DDF-92C6-27422D896577}" type="presParOf" srcId="{C677436E-7D46-4B10-8161-E2BCB2FB344E}" destId="{0B7EF461-DC33-4DCF-9711-DC78189D85C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1D33BE-64EF-4421-8D95-6457D807DDF4}" type="doc">
      <dgm:prSet loTypeId="urn:microsoft.com/office/officeart/2005/8/layout/target3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BA70D23D-5230-4762-8963-1FBF199D72BC}">
      <dgm:prSet phldrT="[Metin]" custT="1"/>
      <dgm:spPr/>
      <dgm:t>
        <a:bodyPr/>
        <a:lstStyle/>
        <a:p>
          <a:r>
            <a:rPr lang="tr-TR" sz="1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 için teknolojik yardım:</a:t>
          </a:r>
          <a:endParaRPr lang="tr-TR" sz="1800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EEF02DF-2310-4AA1-ACFA-CAC8EF295527}" type="par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2E83D27-3971-4558-AB75-962052D40E46}" type="sib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F468019-9B47-44F8-89D3-443A83244C56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Bilgisayar ekranında yazıları seslendiren programlar, normal yazıyı </a:t>
          </a:r>
          <a:r>
            <a:rPr lang="tr-TR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alfabesine çeviren programlar 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BE3BAE-2918-4B98-B6DA-40E9EB03A17B}" type="parTrans" cxnId="{47150FE1-5944-49AB-B55D-E24ADA7F1ED5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91F84B5-6EDC-4E8A-ABA6-46592EEB98C6}" type="sibTrans" cxnId="{47150FE1-5944-49AB-B55D-E24ADA7F1ED5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FD0D0BE-3396-47A7-A106-075EA6347D24}">
      <dgm:prSet phldrT="[Metin]" custT="1"/>
      <dgm:spPr/>
      <dgm:t>
        <a:bodyPr/>
        <a:lstStyle/>
        <a:p>
          <a:r>
            <a:rPr lang="tr-TR" sz="1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ve bağımsız hareket için teknolojik yardım</a:t>
          </a:r>
          <a:endParaRPr lang="tr-TR" sz="1800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3E36F53-3170-4D38-8B25-7B4E1EAF2622}" type="par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26486E-1CCD-42AF-B554-8ACEA8647D80}" type="sib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8F99BB2-B8FB-48BD-BCB1-DF516DD998BD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Ortamdaki nesneleri algılamaya yarayan elektronik cihaz, lazer baston, </a:t>
          </a:r>
          <a:r>
            <a:rPr lang="tr-TR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/büyük puntolu harita, grafik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A3C95F4-75F7-4496-A7A0-1BA749981304}" type="parTrans" cxnId="{5B8CCB64-9D45-404F-BB83-2AFAE3DFE3F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99C9610-0CEA-4C03-9067-30B49D1A2ADC}" type="sibTrans" cxnId="{5B8CCB64-9D45-404F-BB83-2AFAE3DFE3F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FC9224F-1063-48DF-B5F5-DCA08F7D6F01}" type="pres">
      <dgm:prSet presAssocID="{961D33BE-64EF-4421-8D95-6457D807DDF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ADEFF9F-12AA-465A-BB94-A43DEE821987}" type="pres">
      <dgm:prSet presAssocID="{BA70D23D-5230-4762-8963-1FBF199D72BC}" presName="circle1" presStyleLbl="node1" presStyleIdx="0" presStyleCnt="2"/>
      <dgm:spPr/>
    </dgm:pt>
    <dgm:pt modelId="{A79E8597-00A0-4109-AD00-339F624758BA}" type="pres">
      <dgm:prSet presAssocID="{BA70D23D-5230-4762-8963-1FBF199D72BC}" presName="space" presStyleCnt="0"/>
      <dgm:spPr/>
    </dgm:pt>
    <dgm:pt modelId="{22C7A7C4-EE4C-42A1-91BE-F43C13ACB2AB}" type="pres">
      <dgm:prSet presAssocID="{BA70D23D-5230-4762-8963-1FBF199D72BC}" presName="rect1" presStyleLbl="alignAcc1" presStyleIdx="0" presStyleCnt="2" custScaleX="108566"/>
      <dgm:spPr/>
      <dgm:t>
        <a:bodyPr/>
        <a:lstStyle/>
        <a:p>
          <a:endParaRPr lang="tr-TR"/>
        </a:p>
      </dgm:t>
    </dgm:pt>
    <dgm:pt modelId="{9FEE1413-D8C0-4223-8986-FC811BD70D77}" type="pres">
      <dgm:prSet presAssocID="{4FD0D0BE-3396-47A7-A106-075EA6347D24}" presName="vertSpace2" presStyleLbl="node1" presStyleIdx="0" presStyleCnt="2"/>
      <dgm:spPr/>
    </dgm:pt>
    <dgm:pt modelId="{F6A7858D-3681-470C-B5CE-C7DC0F8ECC4D}" type="pres">
      <dgm:prSet presAssocID="{4FD0D0BE-3396-47A7-A106-075EA6347D24}" presName="circle2" presStyleLbl="node1" presStyleIdx="1" presStyleCnt="2"/>
      <dgm:spPr/>
    </dgm:pt>
    <dgm:pt modelId="{6FE7161A-64FC-491F-9B53-B29367717418}" type="pres">
      <dgm:prSet presAssocID="{4FD0D0BE-3396-47A7-A106-075EA6347D24}" presName="rect2" presStyleLbl="alignAcc1" presStyleIdx="1" presStyleCnt="2" custScaleX="108566"/>
      <dgm:spPr/>
      <dgm:t>
        <a:bodyPr/>
        <a:lstStyle/>
        <a:p>
          <a:endParaRPr lang="tr-TR"/>
        </a:p>
      </dgm:t>
    </dgm:pt>
    <dgm:pt modelId="{FC70D3F6-4A7C-4C4E-A6F5-871C030D8DA6}" type="pres">
      <dgm:prSet presAssocID="{BA70D23D-5230-4762-8963-1FBF199D72BC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9EFB85-F7CB-4174-A699-E964B691B76D}" type="pres">
      <dgm:prSet presAssocID="{BA70D23D-5230-4762-8963-1FBF199D72BC}" presName="rect1ChTx" presStyleLbl="alignAcc1" presStyleIdx="1" presStyleCnt="2" custScaleX="13824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E368A0-9297-4B3C-83F7-AEA3E55F8FEC}" type="pres">
      <dgm:prSet presAssocID="{4FD0D0BE-3396-47A7-A106-075EA6347D24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5BFCB1-3BD1-4714-BED7-F8D693888CA0}" type="pres">
      <dgm:prSet presAssocID="{4FD0D0BE-3396-47A7-A106-075EA6347D24}" presName="rect2ChTx" presStyleLbl="alignAcc1" presStyleIdx="1" presStyleCnt="2" custScaleX="12518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B89CF4E-5CE3-44F7-9925-8F02F21B4DA8}" type="presOf" srcId="{961D33BE-64EF-4421-8D95-6457D807DDF4}" destId="{FFC9224F-1063-48DF-B5F5-DCA08F7D6F01}" srcOrd="0" destOrd="0" presId="urn:microsoft.com/office/officeart/2005/8/layout/target3"/>
    <dgm:cxn modelId="{56EB9C6F-5A71-49F6-BE9C-AE7F0C440A46}" type="presOf" srcId="{4FD0D0BE-3396-47A7-A106-075EA6347D24}" destId="{6FE7161A-64FC-491F-9B53-B29367717418}" srcOrd="0" destOrd="0" presId="urn:microsoft.com/office/officeart/2005/8/layout/target3"/>
    <dgm:cxn modelId="{301E7D07-4C5F-4C36-A604-1F7A7252143E}" type="presOf" srcId="{4FD0D0BE-3396-47A7-A106-075EA6347D24}" destId="{0AE368A0-9297-4B3C-83F7-AEA3E55F8FEC}" srcOrd="1" destOrd="0" presId="urn:microsoft.com/office/officeart/2005/8/layout/target3"/>
    <dgm:cxn modelId="{47150FE1-5944-49AB-B55D-E24ADA7F1ED5}" srcId="{BA70D23D-5230-4762-8963-1FBF199D72BC}" destId="{9F468019-9B47-44F8-89D3-443A83244C56}" srcOrd="0" destOrd="0" parTransId="{0BBE3BAE-2918-4B98-B6DA-40E9EB03A17B}" sibTransId="{D91F84B5-6EDC-4E8A-ABA6-46592EEB98C6}"/>
    <dgm:cxn modelId="{076157A1-5E2C-4E6C-9019-093AB9A7D9F8}" type="presOf" srcId="{A8F99BB2-B8FB-48BD-BCB1-DF516DD998BD}" destId="{0F5BFCB1-3BD1-4714-BED7-F8D693888CA0}" srcOrd="0" destOrd="0" presId="urn:microsoft.com/office/officeart/2005/8/layout/target3"/>
    <dgm:cxn modelId="{82CC6818-35B5-4791-9372-B59F9EE951AF}" srcId="{961D33BE-64EF-4421-8D95-6457D807DDF4}" destId="{BA70D23D-5230-4762-8963-1FBF199D72BC}" srcOrd="0" destOrd="0" parTransId="{5EEF02DF-2310-4AA1-ACFA-CAC8EF295527}" sibTransId="{22E83D27-3971-4558-AB75-962052D40E46}"/>
    <dgm:cxn modelId="{418F7349-1BCD-495B-BE69-2F52CC18A99B}" type="presOf" srcId="{BA70D23D-5230-4762-8963-1FBF199D72BC}" destId="{FC70D3F6-4A7C-4C4E-A6F5-871C030D8DA6}" srcOrd="1" destOrd="0" presId="urn:microsoft.com/office/officeart/2005/8/layout/target3"/>
    <dgm:cxn modelId="{8BB4C2A2-BD4B-4F3A-A3EC-8BC35BA8EFC9}" type="presOf" srcId="{BA70D23D-5230-4762-8963-1FBF199D72BC}" destId="{22C7A7C4-EE4C-42A1-91BE-F43C13ACB2AB}" srcOrd="0" destOrd="0" presId="urn:microsoft.com/office/officeart/2005/8/layout/target3"/>
    <dgm:cxn modelId="{A237D6CA-F1AB-4169-945F-B0434020F32B}" type="presOf" srcId="{9F468019-9B47-44F8-89D3-443A83244C56}" destId="{149EFB85-F7CB-4174-A699-E964B691B76D}" srcOrd="0" destOrd="0" presId="urn:microsoft.com/office/officeart/2005/8/layout/target3"/>
    <dgm:cxn modelId="{08267A93-9226-44A5-81C7-0E29FA837A32}" srcId="{961D33BE-64EF-4421-8D95-6457D807DDF4}" destId="{4FD0D0BE-3396-47A7-A106-075EA6347D24}" srcOrd="1" destOrd="0" parTransId="{A3E36F53-3170-4D38-8B25-7B4E1EAF2622}" sibTransId="{3526486E-1CCD-42AF-B554-8ACEA8647D80}"/>
    <dgm:cxn modelId="{5B8CCB64-9D45-404F-BB83-2AFAE3DFE3F2}" srcId="{4FD0D0BE-3396-47A7-A106-075EA6347D24}" destId="{A8F99BB2-B8FB-48BD-BCB1-DF516DD998BD}" srcOrd="0" destOrd="0" parTransId="{AA3C95F4-75F7-4496-A7A0-1BA749981304}" sibTransId="{399C9610-0CEA-4C03-9067-30B49D1A2ADC}"/>
    <dgm:cxn modelId="{7B279933-67C5-487F-977E-F16BAA1D2578}" type="presParOf" srcId="{FFC9224F-1063-48DF-B5F5-DCA08F7D6F01}" destId="{2ADEFF9F-12AA-465A-BB94-A43DEE821987}" srcOrd="0" destOrd="0" presId="urn:microsoft.com/office/officeart/2005/8/layout/target3"/>
    <dgm:cxn modelId="{04979A18-B528-4DA6-8FDE-D756C880C44C}" type="presParOf" srcId="{FFC9224F-1063-48DF-B5F5-DCA08F7D6F01}" destId="{A79E8597-00A0-4109-AD00-339F624758BA}" srcOrd="1" destOrd="0" presId="urn:microsoft.com/office/officeart/2005/8/layout/target3"/>
    <dgm:cxn modelId="{069E707F-270F-4E59-9553-CE5B1E81EF98}" type="presParOf" srcId="{FFC9224F-1063-48DF-B5F5-DCA08F7D6F01}" destId="{22C7A7C4-EE4C-42A1-91BE-F43C13ACB2AB}" srcOrd="2" destOrd="0" presId="urn:microsoft.com/office/officeart/2005/8/layout/target3"/>
    <dgm:cxn modelId="{3BF36469-2D24-41F3-9330-0036B198DB86}" type="presParOf" srcId="{FFC9224F-1063-48DF-B5F5-DCA08F7D6F01}" destId="{9FEE1413-D8C0-4223-8986-FC811BD70D77}" srcOrd="3" destOrd="0" presId="urn:microsoft.com/office/officeart/2005/8/layout/target3"/>
    <dgm:cxn modelId="{25E41695-4F09-403E-BEC8-A388916F28B9}" type="presParOf" srcId="{FFC9224F-1063-48DF-B5F5-DCA08F7D6F01}" destId="{F6A7858D-3681-470C-B5CE-C7DC0F8ECC4D}" srcOrd="4" destOrd="0" presId="urn:microsoft.com/office/officeart/2005/8/layout/target3"/>
    <dgm:cxn modelId="{7725F3C9-56AA-4CD7-B920-5CBF9F7DD088}" type="presParOf" srcId="{FFC9224F-1063-48DF-B5F5-DCA08F7D6F01}" destId="{6FE7161A-64FC-491F-9B53-B29367717418}" srcOrd="5" destOrd="0" presId="urn:microsoft.com/office/officeart/2005/8/layout/target3"/>
    <dgm:cxn modelId="{27592587-6D36-4A9C-98F7-AD4A48576A51}" type="presParOf" srcId="{FFC9224F-1063-48DF-B5F5-DCA08F7D6F01}" destId="{FC70D3F6-4A7C-4C4E-A6F5-871C030D8DA6}" srcOrd="6" destOrd="0" presId="urn:microsoft.com/office/officeart/2005/8/layout/target3"/>
    <dgm:cxn modelId="{93469822-29F8-4F95-828C-616660A0EADE}" type="presParOf" srcId="{FFC9224F-1063-48DF-B5F5-DCA08F7D6F01}" destId="{149EFB85-F7CB-4174-A699-E964B691B76D}" srcOrd="7" destOrd="0" presId="urn:microsoft.com/office/officeart/2005/8/layout/target3"/>
    <dgm:cxn modelId="{2E7DD0B5-E28A-4145-AF42-F651349DD09B}" type="presParOf" srcId="{FFC9224F-1063-48DF-B5F5-DCA08F7D6F01}" destId="{0AE368A0-9297-4B3C-83F7-AEA3E55F8FEC}" srcOrd="8" destOrd="0" presId="urn:microsoft.com/office/officeart/2005/8/layout/target3"/>
    <dgm:cxn modelId="{0F12E3CE-8DC2-4789-8305-0D2092D34C3E}" type="presParOf" srcId="{FFC9224F-1063-48DF-B5F5-DCA08F7D6F01}" destId="{0F5BFCB1-3BD1-4714-BED7-F8D693888CA0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1D33BE-64EF-4421-8D95-6457D807DDF4}" type="doc">
      <dgm:prSet loTypeId="urn:microsoft.com/office/officeart/2005/8/layout/targe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BA70D23D-5230-4762-8963-1FBF199D72BC}">
      <dgm:prSet phldrT="[Metin]" custT="1"/>
      <dgm:spPr/>
      <dgm:t>
        <a:bodyPr/>
        <a:lstStyle/>
        <a:p>
          <a:r>
            <a:rPr lang="tr-TR" sz="1800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Kasete</a:t>
          </a:r>
          <a:r>
            <a:rPr lang="tr-TR" sz="1800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okunan kitaplar, konuşan kitaplıklar, kayıt materyalleri gibi araçlarla görme yetersizliği olan bireyler dinleme becerilerini geliştirebilirler.</a:t>
          </a:r>
          <a:endParaRPr lang="tr-TR" sz="1800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EEF02DF-2310-4AA1-ACFA-CAC8EF295527}" type="par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2E83D27-3971-4558-AB75-962052D40E46}" type="sib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FD0D0BE-3396-47A7-A106-075EA6347D24}">
      <dgm:prSet phldrT="[Metin]" custT="1"/>
      <dgm:spPr/>
      <dgm:t>
        <a:bodyPr/>
        <a:lstStyle/>
        <a:p>
          <a:r>
            <a:rPr lang="tr-TR" sz="1800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Çevreden gelen sesleri ayırt etmeli, anlamlandırmalı, sesin kaynağını bulmalı ve seslerin kalın ve inceliğini fark etmek gerekir.</a:t>
          </a:r>
          <a:endParaRPr lang="tr-TR" sz="1800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3E36F53-3170-4D38-8B25-7B4E1EAF2622}" type="par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26486E-1CCD-42AF-B554-8ACEA8647D80}" type="sib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FC9224F-1063-48DF-B5F5-DCA08F7D6F01}" type="pres">
      <dgm:prSet presAssocID="{961D33BE-64EF-4421-8D95-6457D807DDF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ADEFF9F-12AA-465A-BB94-A43DEE821987}" type="pres">
      <dgm:prSet presAssocID="{BA70D23D-5230-4762-8963-1FBF199D72BC}" presName="circle1" presStyleLbl="node1" presStyleIdx="0" presStyleCnt="2"/>
      <dgm:spPr>
        <a:prstGeom prst="donut">
          <a:avLst/>
        </a:prstGeom>
      </dgm:spPr>
    </dgm:pt>
    <dgm:pt modelId="{A79E8597-00A0-4109-AD00-339F624758BA}" type="pres">
      <dgm:prSet presAssocID="{BA70D23D-5230-4762-8963-1FBF199D72BC}" presName="space" presStyleCnt="0"/>
      <dgm:spPr/>
    </dgm:pt>
    <dgm:pt modelId="{22C7A7C4-EE4C-42A1-91BE-F43C13ACB2AB}" type="pres">
      <dgm:prSet presAssocID="{BA70D23D-5230-4762-8963-1FBF199D72BC}" presName="rect1" presStyleLbl="alignAcc1" presStyleIdx="0" presStyleCnt="2" custScaleX="108566"/>
      <dgm:spPr/>
      <dgm:t>
        <a:bodyPr/>
        <a:lstStyle/>
        <a:p>
          <a:endParaRPr lang="tr-TR"/>
        </a:p>
      </dgm:t>
    </dgm:pt>
    <dgm:pt modelId="{9FEE1413-D8C0-4223-8986-FC811BD70D77}" type="pres">
      <dgm:prSet presAssocID="{4FD0D0BE-3396-47A7-A106-075EA6347D24}" presName="vertSpace2" presStyleLbl="node1" presStyleIdx="0" presStyleCnt="2"/>
      <dgm:spPr/>
    </dgm:pt>
    <dgm:pt modelId="{F6A7858D-3681-470C-B5CE-C7DC0F8ECC4D}" type="pres">
      <dgm:prSet presAssocID="{4FD0D0BE-3396-47A7-A106-075EA6347D24}" presName="circle2" presStyleLbl="node1" presStyleIdx="1" presStyleCnt="2"/>
      <dgm:spPr>
        <a:prstGeom prst="donut">
          <a:avLst/>
        </a:prstGeom>
      </dgm:spPr>
    </dgm:pt>
    <dgm:pt modelId="{6FE7161A-64FC-491F-9B53-B29367717418}" type="pres">
      <dgm:prSet presAssocID="{4FD0D0BE-3396-47A7-A106-075EA6347D24}" presName="rect2" presStyleLbl="alignAcc1" presStyleIdx="1" presStyleCnt="2" custScaleX="108566"/>
      <dgm:spPr/>
      <dgm:t>
        <a:bodyPr/>
        <a:lstStyle/>
        <a:p>
          <a:endParaRPr lang="tr-TR"/>
        </a:p>
      </dgm:t>
    </dgm:pt>
    <dgm:pt modelId="{B05AA8F5-553F-43B5-A998-CA897C6E7A2C}" type="pres">
      <dgm:prSet presAssocID="{BA70D23D-5230-4762-8963-1FBF199D72BC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EBE54F-A0CF-4224-9654-2C036CB13E93}" type="pres">
      <dgm:prSet presAssocID="{4FD0D0BE-3396-47A7-A106-075EA6347D24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9906B57-087E-4213-82AF-F2C178445E6D}" type="presOf" srcId="{4FD0D0BE-3396-47A7-A106-075EA6347D24}" destId="{A1EBE54F-A0CF-4224-9654-2C036CB13E93}" srcOrd="1" destOrd="0" presId="urn:microsoft.com/office/officeart/2005/8/layout/target3"/>
    <dgm:cxn modelId="{420AEDAF-1113-4490-B5A7-BBB01E639B0A}" type="presOf" srcId="{BA70D23D-5230-4762-8963-1FBF199D72BC}" destId="{B05AA8F5-553F-43B5-A998-CA897C6E7A2C}" srcOrd="1" destOrd="0" presId="urn:microsoft.com/office/officeart/2005/8/layout/target3"/>
    <dgm:cxn modelId="{08267A93-9226-44A5-81C7-0E29FA837A32}" srcId="{961D33BE-64EF-4421-8D95-6457D807DDF4}" destId="{4FD0D0BE-3396-47A7-A106-075EA6347D24}" srcOrd="1" destOrd="0" parTransId="{A3E36F53-3170-4D38-8B25-7B4E1EAF2622}" sibTransId="{3526486E-1CCD-42AF-B554-8ACEA8647D80}"/>
    <dgm:cxn modelId="{82CC6818-35B5-4791-9372-B59F9EE951AF}" srcId="{961D33BE-64EF-4421-8D95-6457D807DDF4}" destId="{BA70D23D-5230-4762-8963-1FBF199D72BC}" srcOrd="0" destOrd="0" parTransId="{5EEF02DF-2310-4AA1-ACFA-CAC8EF295527}" sibTransId="{22E83D27-3971-4558-AB75-962052D40E46}"/>
    <dgm:cxn modelId="{C362890C-FE84-4808-B9C9-6C1D646F2764}" type="presOf" srcId="{4FD0D0BE-3396-47A7-A106-075EA6347D24}" destId="{6FE7161A-64FC-491F-9B53-B29367717418}" srcOrd="0" destOrd="0" presId="urn:microsoft.com/office/officeart/2005/8/layout/target3"/>
    <dgm:cxn modelId="{FB52A5D8-EFAC-4692-B7CC-48EA1C0F87E8}" type="presOf" srcId="{BA70D23D-5230-4762-8963-1FBF199D72BC}" destId="{22C7A7C4-EE4C-42A1-91BE-F43C13ACB2AB}" srcOrd="0" destOrd="0" presId="urn:microsoft.com/office/officeart/2005/8/layout/target3"/>
    <dgm:cxn modelId="{0703F158-714F-4EC1-845B-05770FC7EAFD}" type="presOf" srcId="{961D33BE-64EF-4421-8D95-6457D807DDF4}" destId="{FFC9224F-1063-48DF-B5F5-DCA08F7D6F01}" srcOrd="0" destOrd="0" presId="urn:microsoft.com/office/officeart/2005/8/layout/target3"/>
    <dgm:cxn modelId="{781BBBC4-FA91-4F79-A63A-FCC8699CCBB0}" type="presParOf" srcId="{FFC9224F-1063-48DF-B5F5-DCA08F7D6F01}" destId="{2ADEFF9F-12AA-465A-BB94-A43DEE821987}" srcOrd="0" destOrd="0" presId="urn:microsoft.com/office/officeart/2005/8/layout/target3"/>
    <dgm:cxn modelId="{DB9F2A58-2798-4AB6-A240-709CBD2E3EB5}" type="presParOf" srcId="{FFC9224F-1063-48DF-B5F5-DCA08F7D6F01}" destId="{A79E8597-00A0-4109-AD00-339F624758BA}" srcOrd="1" destOrd="0" presId="urn:microsoft.com/office/officeart/2005/8/layout/target3"/>
    <dgm:cxn modelId="{CDCBDE10-A11B-4E26-AE3D-5C0B740B3912}" type="presParOf" srcId="{FFC9224F-1063-48DF-B5F5-DCA08F7D6F01}" destId="{22C7A7C4-EE4C-42A1-91BE-F43C13ACB2AB}" srcOrd="2" destOrd="0" presId="urn:microsoft.com/office/officeart/2005/8/layout/target3"/>
    <dgm:cxn modelId="{9EEDE1D0-1A5B-4341-91D2-15C18513E475}" type="presParOf" srcId="{FFC9224F-1063-48DF-B5F5-DCA08F7D6F01}" destId="{9FEE1413-D8C0-4223-8986-FC811BD70D77}" srcOrd="3" destOrd="0" presId="urn:microsoft.com/office/officeart/2005/8/layout/target3"/>
    <dgm:cxn modelId="{5D8FF2F0-2D32-4FE7-BD10-0F1EAAA3B469}" type="presParOf" srcId="{FFC9224F-1063-48DF-B5F5-DCA08F7D6F01}" destId="{F6A7858D-3681-470C-B5CE-C7DC0F8ECC4D}" srcOrd="4" destOrd="0" presId="urn:microsoft.com/office/officeart/2005/8/layout/target3"/>
    <dgm:cxn modelId="{136D3BDB-81F5-44D7-9C5F-B4B84D2CF316}" type="presParOf" srcId="{FFC9224F-1063-48DF-B5F5-DCA08F7D6F01}" destId="{6FE7161A-64FC-491F-9B53-B29367717418}" srcOrd="5" destOrd="0" presId="urn:microsoft.com/office/officeart/2005/8/layout/target3"/>
    <dgm:cxn modelId="{AB100239-28C5-4FD9-9929-9E292AE26EA5}" type="presParOf" srcId="{FFC9224F-1063-48DF-B5F5-DCA08F7D6F01}" destId="{B05AA8F5-553F-43B5-A998-CA897C6E7A2C}" srcOrd="6" destOrd="0" presId="urn:microsoft.com/office/officeart/2005/8/layout/target3"/>
    <dgm:cxn modelId="{007EE7C1-8387-4C41-B48C-787CB4B2ADE1}" type="presParOf" srcId="{FFC9224F-1063-48DF-B5F5-DCA08F7D6F01}" destId="{A1EBE54F-A0CF-4224-9654-2C036CB13E93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80B99DE-9221-4005-8974-9A62B9CA1A08}" type="doc">
      <dgm:prSet loTypeId="urn:microsoft.com/office/officeart/2005/8/layout/vList5" loCatId="list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tr-TR"/>
        </a:p>
      </dgm:t>
    </dgm:pt>
    <dgm:pt modelId="{3A5F6865-CDC6-425A-AC53-2611E4471359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Ortamı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D7707EC-3A4A-417D-9EAD-8E2C0F618679}" type="parTrans" cxnId="{62727D40-3C1A-4904-890E-8A4BAF8E78D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137A5FD-F0B3-4243-88F0-7FCEC7E5F473}" type="sibTrans" cxnId="{62727D40-3C1A-4904-890E-8A4BAF8E78D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E36F5EA-5721-4154-9065-D6B273126830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Teknoloji, geniş materyal kullanımı, ortamın ışığı, özel renk düzenlemeleri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56654F2-AC96-4C0B-8611-5248B9E91541}" type="parTrans" cxnId="{20B1B387-61BB-47D5-9D83-38757320693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71DAB07-FD78-495A-8699-722EDE3B6032}" type="sibTrans" cxnId="{20B1B387-61BB-47D5-9D83-38757320693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23666DB-65DD-4EE6-B3F2-2FB7A244508A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Soru ve Yönergeleri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750B5D7-20DC-4C89-A926-2E95484B8DE3}" type="parTrans" cxnId="{DE5F6CB6-594D-407B-A66B-DF8F636C1243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025BBF-E35C-45BC-A4C4-3BD8B37100DA}" type="sibTrans" cxnId="{DE5F6CB6-594D-407B-A66B-DF8F636C1243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B347634-D98B-4476-AD12-D74FDCE0601A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büyük punto, teybe kayıt edilmiş sesli sorular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ECEB27F-7460-481D-B124-80AF37D430D3}" type="parTrans" cxnId="{7702E9C7-87A4-4CA9-B2BE-BDACB9E9E9AA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C1E2D8F-64F9-48CD-9CC2-327DE8AFA1F4}" type="sibTrans" cxnId="{7702E9C7-87A4-4CA9-B2BE-BDACB9E9E9AA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DD57281-D963-44BE-B5FC-EC65F5FFC7FC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Yanıt Verme Formatı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ABBCC7C-24EC-493D-84EF-C822394ED556}" type="parTrans" cxnId="{2DEFB946-15C4-4EF9-94B0-EB5D1D76958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1969B0F-098E-4B79-9A29-4F3440DC922B}" type="sibTrans" cxnId="{2DEFB946-15C4-4EF9-94B0-EB5D1D76958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F339A0-1D58-430E-8F4B-45795D2CA42F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sözel, yardımla işaretleme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1B2C68B-3AAB-427C-89A1-87AD4D660F89}" type="parTrans" cxnId="{911DFDFC-65F7-41DB-A535-1C60EE119D7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3683467-E8D8-42CA-9675-95B6E321C5EA}" type="sibTrans" cxnId="{911DFDFC-65F7-41DB-A535-1C60EE119D7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EABA7F5-6230-4C25-A4F2-F7AD07F1FFE7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Süresi ve Zamanı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CF30925-D0D4-4423-BFAC-0A7EB6D8C9D1}" type="parTrans" cxnId="{46E9C66A-C939-461B-8D6B-1A6FC8E215D9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6F714DC-BBE5-4066-9A28-AB08E237A603}" type="sibTrans" cxnId="{46E9C66A-C939-461B-8D6B-1A6FC8E215D9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A17BDFA-552B-40B9-B346-2B9C369AD2FB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Ek süre, kısa sınav oturumları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660B13-0557-4939-A5D8-7766B968BD90}" type="parTrans" cxnId="{D1BD18E5-8364-46C1-AA67-312D7010C88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284F56E-F349-4EA9-BE0B-794B67B8586C}" type="sibTrans" cxnId="{D1BD18E5-8364-46C1-AA67-312D7010C88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96D8E46-DC20-4CA7-BC55-00057C74BE2D}" type="pres">
      <dgm:prSet presAssocID="{480B99DE-9221-4005-8974-9A62B9CA1A0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D708AD6-2130-4051-945A-82D7B72DD0D7}" type="pres">
      <dgm:prSet presAssocID="{3A5F6865-CDC6-425A-AC53-2611E4471359}" presName="linNode" presStyleCnt="0"/>
      <dgm:spPr/>
    </dgm:pt>
    <dgm:pt modelId="{61E14EBF-DEF8-4876-A632-BBA3E485A9D0}" type="pres">
      <dgm:prSet presAssocID="{3A5F6865-CDC6-425A-AC53-2611E4471359}" presName="parentText" presStyleLbl="node1" presStyleIdx="0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52B04DCF-CA0D-4537-AB8B-07359DBB8F69}" type="pres">
      <dgm:prSet presAssocID="{3A5F6865-CDC6-425A-AC53-2611E4471359}" presName="descendantText" presStyleLbl="alignAccFollowNode1" presStyleIdx="0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771612D7-7D1E-4FB8-A3B8-0EF787C547CA}" type="pres">
      <dgm:prSet presAssocID="{1137A5FD-F0B3-4243-88F0-7FCEC7E5F473}" presName="sp" presStyleCnt="0"/>
      <dgm:spPr/>
    </dgm:pt>
    <dgm:pt modelId="{9E59180C-8688-46C1-A520-D8E3DA5F370B}" type="pres">
      <dgm:prSet presAssocID="{9EABA7F5-6230-4C25-A4F2-F7AD07F1FFE7}" presName="linNode" presStyleCnt="0"/>
      <dgm:spPr/>
    </dgm:pt>
    <dgm:pt modelId="{2C7FD017-0214-419A-82D7-C8C6D8FBA2AA}" type="pres">
      <dgm:prSet presAssocID="{9EABA7F5-6230-4C25-A4F2-F7AD07F1FFE7}" presName="parentText" presStyleLbl="node1" presStyleIdx="1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141888A7-1DAA-4A65-8C59-E3476A950B82}" type="pres">
      <dgm:prSet presAssocID="{9EABA7F5-6230-4C25-A4F2-F7AD07F1FFE7}" presName="descendantText" presStyleLbl="alignAccFollowNode1" presStyleIdx="1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890C8A09-DD3A-45BC-9136-113A93207BD7}" type="pres">
      <dgm:prSet presAssocID="{A6F714DC-BBE5-4066-9A28-AB08E237A603}" presName="sp" presStyleCnt="0"/>
      <dgm:spPr/>
    </dgm:pt>
    <dgm:pt modelId="{09DF34DB-D8A0-4D5A-89D7-058E9ECE8683}" type="pres">
      <dgm:prSet presAssocID="{E23666DB-65DD-4EE6-B3F2-2FB7A244508A}" presName="linNode" presStyleCnt="0"/>
      <dgm:spPr/>
    </dgm:pt>
    <dgm:pt modelId="{1CFD61B2-6686-45F4-BAC8-8093AC7EC9F9}" type="pres">
      <dgm:prSet presAssocID="{E23666DB-65DD-4EE6-B3F2-2FB7A244508A}" presName="parentText" presStyleLbl="node1" presStyleIdx="2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8A1EA2F8-EC41-4298-9E98-7F05A1EBAA7F}" type="pres">
      <dgm:prSet presAssocID="{E23666DB-65DD-4EE6-B3F2-2FB7A244508A}" presName="descendantText" presStyleLbl="alignAccFollowNode1" presStyleIdx="2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EAA2B8F1-49E4-40A1-8CCD-47A9429BF4D3}" type="pres">
      <dgm:prSet presAssocID="{7A025BBF-E35C-45BC-A4C4-3BD8B37100DA}" presName="sp" presStyleCnt="0"/>
      <dgm:spPr/>
    </dgm:pt>
    <dgm:pt modelId="{844DB0A3-E09C-42BA-B486-BEC2F3D1875C}" type="pres">
      <dgm:prSet presAssocID="{FDD57281-D963-44BE-B5FC-EC65F5FFC7FC}" presName="linNode" presStyleCnt="0"/>
      <dgm:spPr/>
    </dgm:pt>
    <dgm:pt modelId="{C21C7E63-158C-4DE6-A53E-1ADDEABCE10A}" type="pres">
      <dgm:prSet presAssocID="{FDD57281-D963-44BE-B5FC-EC65F5FFC7FC}" presName="parentText" presStyleLbl="node1" presStyleIdx="3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7A41C81C-AD32-4A8A-9FA1-4062FAC77CD2}" type="pres">
      <dgm:prSet presAssocID="{FDD57281-D963-44BE-B5FC-EC65F5FFC7FC}" presName="descendantText" presStyleLbl="alignAccFollowNode1" presStyleIdx="3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</dgm:ptLst>
  <dgm:cxnLst>
    <dgm:cxn modelId="{62727D40-3C1A-4904-890E-8A4BAF8E78D1}" srcId="{480B99DE-9221-4005-8974-9A62B9CA1A08}" destId="{3A5F6865-CDC6-425A-AC53-2611E4471359}" srcOrd="0" destOrd="0" parTransId="{AD7707EC-3A4A-417D-9EAD-8E2C0F618679}" sibTransId="{1137A5FD-F0B3-4243-88F0-7FCEC7E5F473}"/>
    <dgm:cxn modelId="{57BF701F-203D-4D5C-AF7A-9A86A29E72AF}" type="presOf" srcId="{2A17BDFA-552B-40B9-B346-2B9C369AD2FB}" destId="{141888A7-1DAA-4A65-8C59-E3476A950B82}" srcOrd="0" destOrd="0" presId="urn:microsoft.com/office/officeart/2005/8/layout/vList5"/>
    <dgm:cxn modelId="{8DD7C8C7-322D-4E99-9AF0-5664BD9E8BB3}" type="presOf" srcId="{9EABA7F5-6230-4C25-A4F2-F7AD07F1FFE7}" destId="{2C7FD017-0214-419A-82D7-C8C6D8FBA2AA}" srcOrd="0" destOrd="0" presId="urn:microsoft.com/office/officeart/2005/8/layout/vList5"/>
    <dgm:cxn modelId="{2410B6A6-ACB8-4F4C-A74F-702E3565109D}" type="presOf" srcId="{480B99DE-9221-4005-8974-9A62B9CA1A08}" destId="{096D8E46-DC20-4CA7-BC55-00057C74BE2D}" srcOrd="0" destOrd="0" presId="urn:microsoft.com/office/officeart/2005/8/layout/vList5"/>
    <dgm:cxn modelId="{DF19163F-642E-46E1-BAE4-C1C6F3DB693F}" type="presOf" srcId="{FDD57281-D963-44BE-B5FC-EC65F5FFC7FC}" destId="{C21C7E63-158C-4DE6-A53E-1ADDEABCE10A}" srcOrd="0" destOrd="0" presId="urn:microsoft.com/office/officeart/2005/8/layout/vList5"/>
    <dgm:cxn modelId="{20B1B387-61BB-47D5-9D83-38757320693E}" srcId="{3A5F6865-CDC6-425A-AC53-2611E4471359}" destId="{4E36F5EA-5721-4154-9065-D6B273126830}" srcOrd="0" destOrd="0" parTransId="{E56654F2-AC96-4C0B-8611-5248B9E91541}" sibTransId="{471DAB07-FD78-495A-8699-722EDE3B6032}"/>
    <dgm:cxn modelId="{5EB87101-731E-4892-BAAD-D24EDF341B90}" type="presOf" srcId="{3A5F6865-CDC6-425A-AC53-2611E4471359}" destId="{61E14EBF-DEF8-4876-A632-BBA3E485A9D0}" srcOrd="0" destOrd="0" presId="urn:microsoft.com/office/officeart/2005/8/layout/vList5"/>
    <dgm:cxn modelId="{0A3581E5-1A76-481F-968B-3C6B43F1E9F0}" type="presOf" srcId="{4E36F5EA-5721-4154-9065-D6B273126830}" destId="{52B04DCF-CA0D-4537-AB8B-07359DBB8F69}" srcOrd="0" destOrd="0" presId="urn:microsoft.com/office/officeart/2005/8/layout/vList5"/>
    <dgm:cxn modelId="{24B00157-FAD1-42AD-A631-DFA29DFB24AA}" type="presOf" srcId="{DB347634-D98B-4476-AD12-D74FDCE0601A}" destId="{8A1EA2F8-EC41-4298-9E98-7F05A1EBAA7F}" srcOrd="0" destOrd="0" presId="urn:microsoft.com/office/officeart/2005/8/layout/vList5"/>
    <dgm:cxn modelId="{5DD557B8-6A28-4061-AC41-A82E5EA24CEF}" type="presOf" srcId="{CAF339A0-1D58-430E-8F4B-45795D2CA42F}" destId="{7A41C81C-AD32-4A8A-9FA1-4062FAC77CD2}" srcOrd="0" destOrd="0" presId="urn:microsoft.com/office/officeart/2005/8/layout/vList5"/>
    <dgm:cxn modelId="{DE5F6CB6-594D-407B-A66B-DF8F636C1243}" srcId="{480B99DE-9221-4005-8974-9A62B9CA1A08}" destId="{E23666DB-65DD-4EE6-B3F2-2FB7A244508A}" srcOrd="2" destOrd="0" parTransId="{5750B5D7-20DC-4C89-A926-2E95484B8DE3}" sibTransId="{7A025BBF-E35C-45BC-A4C4-3BD8B37100DA}"/>
    <dgm:cxn modelId="{4600281D-C50F-43FE-A2CB-A3752474F300}" type="presOf" srcId="{E23666DB-65DD-4EE6-B3F2-2FB7A244508A}" destId="{1CFD61B2-6686-45F4-BAC8-8093AC7EC9F9}" srcOrd="0" destOrd="0" presId="urn:microsoft.com/office/officeart/2005/8/layout/vList5"/>
    <dgm:cxn modelId="{911DFDFC-65F7-41DB-A535-1C60EE119D7E}" srcId="{FDD57281-D963-44BE-B5FC-EC65F5FFC7FC}" destId="{CAF339A0-1D58-430E-8F4B-45795D2CA42F}" srcOrd="0" destOrd="0" parTransId="{81B2C68B-3AAB-427C-89A1-87AD4D660F89}" sibTransId="{E3683467-E8D8-42CA-9675-95B6E321C5EA}"/>
    <dgm:cxn modelId="{7702E9C7-87A4-4CA9-B2BE-BDACB9E9E9AA}" srcId="{E23666DB-65DD-4EE6-B3F2-2FB7A244508A}" destId="{DB347634-D98B-4476-AD12-D74FDCE0601A}" srcOrd="0" destOrd="0" parTransId="{CECEB27F-7460-481D-B124-80AF37D430D3}" sibTransId="{DC1E2D8F-64F9-48CD-9CC2-327DE8AFA1F4}"/>
    <dgm:cxn modelId="{2DEFB946-15C4-4EF9-94B0-EB5D1D769586}" srcId="{480B99DE-9221-4005-8974-9A62B9CA1A08}" destId="{FDD57281-D963-44BE-B5FC-EC65F5FFC7FC}" srcOrd="3" destOrd="0" parTransId="{AABBCC7C-24EC-493D-84EF-C822394ED556}" sibTransId="{E1969B0F-098E-4B79-9A29-4F3440DC922B}"/>
    <dgm:cxn modelId="{46E9C66A-C939-461B-8D6B-1A6FC8E215D9}" srcId="{480B99DE-9221-4005-8974-9A62B9CA1A08}" destId="{9EABA7F5-6230-4C25-A4F2-F7AD07F1FFE7}" srcOrd="1" destOrd="0" parTransId="{6CF30925-D0D4-4423-BFAC-0A7EB6D8C9D1}" sibTransId="{A6F714DC-BBE5-4066-9A28-AB08E237A603}"/>
    <dgm:cxn modelId="{D1BD18E5-8364-46C1-AA67-312D7010C88F}" srcId="{9EABA7F5-6230-4C25-A4F2-F7AD07F1FFE7}" destId="{2A17BDFA-552B-40B9-B346-2B9C369AD2FB}" srcOrd="0" destOrd="0" parTransId="{7C660B13-0557-4939-A5D8-7766B968BD90}" sibTransId="{9284F56E-F349-4EA9-BE0B-794B67B8586C}"/>
    <dgm:cxn modelId="{7A9D3556-E491-4B15-928E-D0D74B4227B6}" type="presParOf" srcId="{096D8E46-DC20-4CA7-BC55-00057C74BE2D}" destId="{1D708AD6-2130-4051-945A-82D7B72DD0D7}" srcOrd="0" destOrd="0" presId="urn:microsoft.com/office/officeart/2005/8/layout/vList5"/>
    <dgm:cxn modelId="{56242561-BDDD-442D-B2AE-A6DDCD90E8DE}" type="presParOf" srcId="{1D708AD6-2130-4051-945A-82D7B72DD0D7}" destId="{61E14EBF-DEF8-4876-A632-BBA3E485A9D0}" srcOrd="0" destOrd="0" presId="urn:microsoft.com/office/officeart/2005/8/layout/vList5"/>
    <dgm:cxn modelId="{15E2332D-2B21-41A9-A4AB-A4840DB66B35}" type="presParOf" srcId="{1D708AD6-2130-4051-945A-82D7B72DD0D7}" destId="{52B04DCF-CA0D-4537-AB8B-07359DBB8F69}" srcOrd="1" destOrd="0" presId="urn:microsoft.com/office/officeart/2005/8/layout/vList5"/>
    <dgm:cxn modelId="{71CEAEA1-6FBB-4082-817E-7FA56E5E77C5}" type="presParOf" srcId="{096D8E46-DC20-4CA7-BC55-00057C74BE2D}" destId="{771612D7-7D1E-4FB8-A3B8-0EF787C547CA}" srcOrd="1" destOrd="0" presId="urn:microsoft.com/office/officeart/2005/8/layout/vList5"/>
    <dgm:cxn modelId="{6A584738-E0ED-4A20-853B-A04D426FC4F1}" type="presParOf" srcId="{096D8E46-DC20-4CA7-BC55-00057C74BE2D}" destId="{9E59180C-8688-46C1-A520-D8E3DA5F370B}" srcOrd="2" destOrd="0" presId="urn:microsoft.com/office/officeart/2005/8/layout/vList5"/>
    <dgm:cxn modelId="{7D47FF8D-7B46-4996-8B15-EBD768626A07}" type="presParOf" srcId="{9E59180C-8688-46C1-A520-D8E3DA5F370B}" destId="{2C7FD017-0214-419A-82D7-C8C6D8FBA2AA}" srcOrd="0" destOrd="0" presId="urn:microsoft.com/office/officeart/2005/8/layout/vList5"/>
    <dgm:cxn modelId="{7EB1B0CC-DF8B-45F0-AFD5-8B340ACAA4CF}" type="presParOf" srcId="{9E59180C-8688-46C1-A520-D8E3DA5F370B}" destId="{141888A7-1DAA-4A65-8C59-E3476A950B82}" srcOrd="1" destOrd="0" presId="urn:microsoft.com/office/officeart/2005/8/layout/vList5"/>
    <dgm:cxn modelId="{36369699-B51B-4A77-BC04-0F08267D525E}" type="presParOf" srcId="{096D8E46-DC20-4CA7-BC55-00057C74BE2D}" destId="{890C8A09-DD3A-45BC-9136-113A93207BD7}" srcOrd="3" destOrd="0" presId="urn:microsoft.com/office/officeart/2005/8/layout/vList5"/>
    <dgm:cxn modelId="{1837A290-C4EF-4456-B996-F62429F53763}" type="presParOf" srcId="{096D8E46-DC20-4CA7-BC55-00057C74BE2D}" destId="{09DF34DB-D8A0-4D5A-89D7-058E9ECE8683}" srcOrd="4" destOrd="0" presId="urn:microsoft.com/office/officeart/2005/8/layout/vList5"/>
    <dgm:cxn modelId="{79361A41-195B-4A7B-B880-B00AC4892CF5}" type="presParOf" srcId="{09DF34DB-D8A0-4D5A-89D7-058E9ECE8683}" destId="{1CFD61B2-6686-45F4-BAC8-8093AC7EC9F9}" srcOrd="0" destOrd="0" presId="urn:microsoft.com/office/officeart/2005/8/layout/vList5"/>
    <dgm:cxn modelId="{B5811CA8-ADFF-4038-A5C3-48493BC27B79}" type="presParOf" srcId="{09DF34DB-D8A0-4D5A-89D7-058E9ECE8683}" destId="{8A1EA2F8-EC41-4298-9E98-7F05A1EBAA7F}" srcOrd="1" destOrd="0" presId="urn:microsoft.com/office/officeart/2005/8/layout/vList5"/>
    <dgm:cxn modelId="{FFA32ECF-2FE0-42DA-9E4C-E101153CFD25}" type="presParOf" srcId="{096D8E46-DC20-4CA7-BC55-00057C74BE2D}" destId="{EAA2B8F1-49E4-40A1-8CCD-47A9429BF4D3}" srcOrd="5" destOrd="0" presId="urn:microsoft.com/office/officeart/2005/8/layout/vList5"/>
    <dgm:cxn modelId="{FCC550E1-87BB-4BC6-9970-8DB4FD8A371F}" type="presParOf" srcId="{096D8E46-DC20-4CA7-BC55-00057C74BE2D}" destId="{844DB0A3-E09C-42BA-B486-BEC2F3D1875C}" srcOrd="6" destOrd="0" presId="urn:microsoft.com/office/officeart/2005/8/layout/vList5"/>
    <dgm:cxn modelId="{986BA30E-CD81-40A1-82A2-7E27336432B5}" type="presParOf" srcId="{844DB0A3-E09C-42BA-B486-BEC2F3D1875C}" destId="{C21C7E63-158C-4DE6-A53E-1ADDEABCE10A}" srcOrd="0" destOrd="0" presId="urn:microsoft.com/office/officeart/2005/8/layout/vList5"/>
    <dgm:cxn modelId="{1120434A-4428-40D7-978C-5E685C4143CB}" type="presParOf" srcId="{844DB0A3-E09C-42BA-B486-BEC2F3D1875C}" destId="{7A41C81C-AD32-4A8A-9FA1-4062FAC77CD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511E03-1A32-4061-BEC9-D097CDF4EFDA}">
      <dsp:nvSpPr>
        <dsp:cNvPr id="0" name=""/>
        <dsp:cNvSpPr/>
      </dsp:nvSpPr>
      <dsp:spPr>
        <a:xfrm rot="5400000">
          <a:off x="3728950" y="-1287935"/>
          <a:ext cx="1192199" cy="407063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 dış tabakadır, öne doğru gözü kılıf gibi sarar. Saydam tabakada gelen ışınların göze girmesini sağlar.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289732" y="209481"/>
        <a:ext cx="4012437" cy="1075803"/>
      </dsp:txXfrm>
    </dsp:sp>
    <dsp:sp modelId="{D913685C-6CE8-476A-84FC-1DAD1258F32C}">
      <dsp:nvSpPr>
        <dsp:cNvPr id="0" name=""/>
        <dsp:cNvSpPr/>
      </dsp:nvSpPr>
      <dsp:spPr>
        <a:xfrm>
          <a:off x="0" y="2257"/>
          <a:ext cx="2289732" cy="1490249"/>
        </a:xfrm>
        <a:prstGeom prst="flowChartPunchedTap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DIŞ (SERT) TABAKA</a:t>
          </a:r>
          <a:endParaRPr lang="tr-T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300307"/>
        <a:ext cx="2289732" cy="894149"/>
      </dsp:txXfrm>
    </dsp:sp>
    <dsp:sp modelId="{9C62A51A-5439-4F6D-B127-18C2D6514BB4}">
      <dsp:nvSpPr>
        <dsp:cNvPr id="0" name=""/>
        <dsp:cNvSpPr/>
      </dsp:nvSpPr>
      <dsp:spPr>
        <a:xfrm rot="5400000">
          <a:off x="3728950" y="276826"/>
          <a:ext cx="1192199" cy="4070635"/>
        </a:xfrm>
        <a:prstGeom prst="round2SameRect">
          <a:avLst/>
        </a:prstGeom>
        <a:solidFill>
          <a:schemeClr val="accent2">
            <a:tint val="40000"/>
            <a:alpha val="90000"/>
            <a:hueOff val="-4289216"/>
            <a:satOff val="10818"/>
            <a:lumOff val="-38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4289216"/>
              <a:satOff val="10818"/>
              <a:lumOff val="-383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Dış tabakanın altındaki damarlı ve pigmentli tabakadır. İris, kirpiksi cisim ve damardan oluşur.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289732" y="1774242"/>
        <a:ext cx="4012437" cy="1075803"/>
      </dsp:txXfrm>
    </dsp:sp>
    <dsp:sp modelId="{E0955977-D7CD-4996-964C-14671FA8FD5C}">
      <dsp:nvSpPr>
        <dsp:cNvPr id="0" name=""/>
        <dsp:cNvSpPr/>
      </dsp:nvSpPr>
      <dsp:spPr>
        <a:xfrm>
          <a:off x="0" y="1567019"/>
          <a:ext cx="2289732" cy="1490249"/>
        </a:xfrm>
        <a:prstGeom prst="flowChartPunchedTape">
          <a:avLst/>
        </a:prstGeom>
        <a:gradFill rotWithShape="0">
          <a:gsLst>
            <a:gs pos="0">
              <a:schemeClr val="accent2">
                <a:hueOff val="-4271743"/>
                <a:satOff val="12481"/>
                <a:lumOff val="-2353"/>
                <a:alphaOff val="0"/>
                <a:shade val="15000"/>
                <a:satMod val="180000"/>
              </a:schemeClr>
            </a:gs>
            <a:gs pos="50000">
              <a:schemeClr val="accent2">
                <a:hueOff val="-4271743"/>
                <a:satOff val="12481"/>
                <a:lumOff val="-2353"/>
                <a:alphaOff val="0"/>
                <a:shade val="45000"/>
                <a:satMod val="170000"/>
              </a:schemeClr>
            </a:gs>
            <a:gs pos="70000">
              <a:schemeClr val="accent2">
                <a:hueOff val="-4271743"/>
                <a:satOff val="12481"/>
                <a:lumOff val="-235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4271743"/>
                <a:satOff val="12481"/>
                <a:lumOff val="-235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ORTA (DAMAR) TABAKA</a:t>
          </a:r>
          <a:endParaRPr lang="tr-T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1865069"/>
        <a:ext cx="2289732" cy="894149"/>
      </dsp:txXfrm>
    </dsp:sp>
    <dsp:sp modelId="{BA3561F7-EFFE-4717-91F2-B0EFB3526982}">
      <dsp:nvSpPr>
        <dsp:cNvPr id="0" name=""/>
        <dsp:cNvSpPr/>
      </dsp:nvSpPr>
      <dsp:spPr>
        <a:xfrm rot="5400000">
          <a:off x="3728950" y="1841587"/>
          <a:ext cx="1192199" cy="4070635"/>
        </a:xfrm>
        <a:prstGeom prst="round2SameRect">
          <a:avLst/>
        </a:prstGeom>
        <a:solidFill>
          <a:schemeClr val="accent2">
            <a:tint val="40000"/>
            <a:alpha val="90000"/>
            <a:hueOff val="-8578433"/>
            <a:satOff val="21636"/>
            <a:lumOff val="-767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-8578433"/>
              <a:satOff val="21636"/>
              <a:lumOff val="-76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En iç tabakadır. Görmeye en duyarlı sarı nokta, görme hücreleri ve sinirleri bulunur.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289732" y="3339003"/>
        <a:ext cx="4012437" cy="1075803"/>
      </dsp:txXfrm>
    </dsp:sp>
    <dsp:sp modelId="{4FA935FA-66CC-445E-888E-090C4229EC7E}">
      <dsp:nvSpPr>
        <dsp:cNvPr id="0" name=""/>
        <dsp:cNvSpPr/>
      </dsp:nvSpPr>
      <dsp:spPr>
        <a:xfrm>
          <a:off x="0" y="3131780"/>
          <a:ext cx="2289732" cy="1490249"/>
        </a:xfrm>
        <a:prstGeom prst="flowChartPunchedTape">
          <a:avLst/>
        </a:prstGeom>
        <a:gradFill rotWithShape="0">
          <a:gsLst>
            <a:gs pos="0">
              <a:schemeClr val="accent2">
                <a:hueOff val="-8543487"/>
                <a:satOff val="24962"/>
                <a:lumOff val="-4706"/>
                <a:alphaOff val="0"/>
                <a:shade val="15000"/>
                <a:satMod val="180000"/>
              </a:schemeClr>
            </a:gs>
            <a:gs pos="50000">
              <a:schemeClr val="accent2">
                <a:hueOff val="-8543487"/>
                <a:satOff val="24962"/>
                <a:lumOff val="-4706"/>
                <a:alphaOff val="0"/>
                <a:shade val="45000"/>
                <a:satMod val="170000"/>
              </a:schemeClr>
            </a:gs>
            <a:gs pos="70000">
              <a:schemeClr val="accent2">
                <a:hueOff val="-8543487"/>
                <a:satOff val="24962"/>
                <a:lumOff val="-470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8543487"/>
                <a:satOff val="24962"/>
                <a:lumOff val="-470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İÇ (AĞ) TABAKA</a:t>
          </a:r>
          <a:endParaRPr lang="tr-T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0" y="3429830"/>
        <a:ext cx="2289732" cy="8941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889C4-FBF4-4BFF-AD47-0D9C393241F2}">
      <dsp:nvSpPr>
        <dsp:cNvPr id="0" name=""/>
        <dsp:cNvSpPr/>
      </dsp:nvSpPr>
      <dsp:spPr>
        <a:xfrm>
          <a:off x="6752" y="1923545"/>
          <a:ext cx="1519069" cy="17695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Işık ışınları saydam tabakadan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1244" y="1968037"/>
        <a:ext cx="1430085" cy="1680548"/>
      </dsp:txXfrm>
    </dsp:sp>
    <dsp:sp modelId="{E1B16642-ED40-4CC7-B60B-0D0C827C12B1}">
      <dsp:nvSpPr>
        <dsp:cNvPr id="0" name=""/>
        <dsp:cNvSpPr/>
      </dsp:nvSpPr>
      <dsp:spPr>
        <a:xfrm>
          <a:off x="1677729" y="2619947"/>
          <a:ext cx="322042" cy="3767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77729" y="2695293"/>
        <a:ext cx="225429" cy="226037"/>
      </dsp:txXfrm>
    </dsp:sp>
    <dsp:sp modelId="{0FE595EE-EB6D-4E8F-A9BE-E6874B2BA603}">
      <dsp:nvSpPr>
        <dsp:cNvPr id="0" name=""/>
        <dsp:cNvSpPr/>
      </dsp:nvSpPr>
      <dsp:spPr>
        <a:xfrm>
          <a:off x="2133449" y="1995791"/>
          <a:ext cx="1519069" cy="16250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399998"/>
                <a:satOff val="12094"/>
                <a:lumOff val="2091"/>
                <a:alphaOff val="0"/>
                <a:shade val="15000"/>
                <a:satMod val="180000"/>
              </a:schemeClr>
            </a:gs>
            <a:gs pos="50000">
              <a:schemeClr val="accent3">
                <a:hueOff val="-399998"/>
                <a:satOff val="12094"/>
                <a:lumOff val="2091"/>
                <a:alphaOff val="0"/>
                <a:shade val="45000"/>
                <a:satMod val="170000"/>
              </a:schemeClr>
            </a:gs>
            <a:gs pos="70000">
              <a:schemeClr val="accent3">
                <a:hueOff val="-399998"/>
                <a:satOff val="12094"/>
                <a:lumOff val="2091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399998"/>
                <a:satOff val="12094"/>
                <a:lumOff val="2091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 sıvısına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177941" y="2040283"/>
        <a:ext cx="1430085" cy="1536056"/>
      </dsp:txXfrm>
    </dsp:sp>
    <dsp:sp modelId="{140B8D94-89E0-4770-803F-CB87B5941ADE}">
      <dsp:nvSpPr>
        <dsp:cNvPr id="0" name=""/>
        <dsp:cNvSpPr/>
      </dsp:nvSpPr>
      <dsp:spPr>
        <a:xfrm>
          <a:off x="3813644" y="2619947"/>
          <a:ext cx="341584" cy="3767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-599998"/>
                <a:satOff val="18141"/>
                <a:lumOff val="3137"/>
                <a:alphaOff val="0"/>
                <a:shade val="15000"/>
                <a:satMod val="180000"/>
              </a:schemeClr>
            </a:gs>
            <a:gs pos="50000">
              <a:schemeClr val="accent3">
                <a:hueOff val="-599998"/>
                <a:satOff val="18141"/>
                <a:lumOff val="3137"/>
                <a:alphaOff val="0"/>
                <a:shade val="45000"/>
                <a:satMod val="170000"/>
              </a:schemeClr>
            </a:gs>
            <a:gs pos="70000">
              <a:schemeClr val="accent3">
                <a:hueOff val="-599998"/>
                <a:satOff val="18141"/>
                <a:lumOff val="313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599998"/>
                <a:satOff val="18141"/>
                <a:lumOff val="313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813644" y="2695293"/>
        <a:ext cx="239109" cy="226037"/>
      </dsp:txXfrm>
    </dsp:sp>
    <dsp:sp modelId="{24267F34-1A7B-40BE-A3D1-1F74C1F75271}">
      <dsp:nvSpPr>
        <dsp:cNvPr id="0" name=""/>
        <dsp:cNvSpPr/>
      </dsp:nvSpPr>
      <dsp:spPr>
        <a:xfrm>
          <a:off x="4297018" y="1920320"/>
          <a:ext cx="1694962" cy="1775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799997"/>
                <a:satOff val="24189"/>
                <a:lumOff val="4183"/>
                <a:alphaOff val="0"/>
                <a:shade val="15000"/>
                <a:satMod val="180000"/>
              </a:schemeClr>
            </a:gs>
            <a:gs pos="50000">
              <a:schemeClr val="accent3">
                <a:hueOff val="-799997"/>
                <a:satOff val="24189"/>
                <a:lumOff val="4183"/>
                <a:alphaOff val="0"/>
                <a:shade val="45000"/>
                <a:satMod val="170000"/>
              </a:schemeClr>
            </a:gs>
            <a:gs pos="70000">
              <a:schemeClr val="accent3">
                <a:hueOff val="-799997"/>
                <a:satOff val="24189"/>
                <a:lumOff val="418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799997"/>
                <a:satOff val="24189"/>
                <a:lumOff val="418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Göz bebeği ve merceğinden geçerek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346662" y="1969964"/>
        <a:ext cx="1595674" cy="1676695"/>
      </dsp:txXfrm>
    </dsp:sp>
    <dsp:sp modelId="{D65CCCC9-525C-4D2F-A521-090926E0AA2E}">
      <dsp:nvSpPr>
        <dsp:cNvPr id="0" name=""/>
        <dsp:cNvSpPr/>
      </dsp:nvSpPr>
      <dsp:spPr>
        <a:xfrm>
          <a:off x="6134670" y="2619947"/>
          <a:ext cx="302501" cy="3767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-1199995"/>
                <a:satOff val="36283"/>
                <a:lumOff val="6274"/>
                <a:alphaOff val="0"/>
                <a:shade val="15000"/>
                <a:satMod val="180000"/>
              </a:schemeClr>
            </a:gs>
            <a:gs pos="50000">
              <a:schemeClr val="accent3">
                <a:hueOff val="-1199995"/>
                <a:satOff val="36283"/>
                <a:lumOff val="6274"/>
                <a:alphaOff val="0"/>
                <a:shade val="45000"/>
                <a:satMod val="170000"/>
              </a:schemeClr>
            </a:gs>
            <a:gs pos="70000">
              <a:schemeClr val="accent3">
                <a:hueOff val="-1199995"/>
                <a:satOff val="36283"/>
                <a:lumOff val="627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1199995"/>
                <a:satOff val="36283"/>
                <a:lumOff val="627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000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134670" y="2695293"/>
        <a:ext cx="211751" cy="226037"/>
      </dsp:txXfrm>
    </dsp:sp>
    <dsp:sp modelId="{AF0B5BAA-A6A8-46D6-BDB5-79DB566E31DC}">
      <dsp:nvSpPr>
        <dsp:cNvPr id="0" name=""/>
        <dsp:cNvSpPr/>
      </dsp:nvSpPr>
      <dsp:spPr>
        <a:xfrm>
          <a:off x="6562737" y="1990518"/>
          <a:ext cx="1519069" cy="1635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1199995"/>
                <a:satOff val="36283"/>
                <a:lumOff val="6274"/>
                <a:alphaOff val="0"/>
                <a:shade val="15000"/>
                <a:satMod val="180000"/>
              </a:schemeClr>
            </a:gs>
            <a:gs pos="50000">
              <a:schemeClr val="accent3">
                <a:hueOff val="-1199995"/>
                <a:satOff val="36283"/>
                <a:lumOff val="6274"/>
                <a:alphaOff val="0"/>
                <a:shade val="45000"/>
                <a:satMod val="170000"/>
              </a:schemeClr>
            </a:gs>
            <a:gs pos="70000">
              <a:schemeClr val="accent3">
                <a:hueOff val="-1199995"/>
                <a:satOff val="36283"/>
                <a:lumOff val="627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1199995"/>
                <a:satOff val="36283"/>
                <a:lumOff val="627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Ağ tabakaya ulaşır. Görme hücreleri uyarılır.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607229" y="2035010"/>
        <a:ext cx="1430085" cy="15466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D9A2B7-3D25-4660-A324-BB68E898FF8F}">
      <dsp:nvSpPr>
        <dsp:cNvPr id="0" name=""/>
        <dsp:cNvSpPr/>
      </dsp:nvSpPr>
      <dsp:spPr>
        <a:xfrm rot="5400000">
          <a:off x="4685439" y="-1694428"/>
          <a:ext cx="1303586" cy="5023278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öncesi yada hemen sonrasında  yada çocuğun gelişim evresinde bir zedelenme olabilir. Doğuştan yetersizlik durumu olabilir.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25593" y="229054"/>
        <a:ext cx="4959642" cy="1176314"/>
      </dsp:txXfrm>
    </dsp:sp>
    <dsp:sp modelId="{7C9ED26F-95C2-4811-89D7-6582DD6725CF}">
      <dsp:nvSpPr>
        <dsp:cNvPr id="0" name=""/>
        <dsp:cNvSpPr/>
      </dsp:nvSpPr>
      <dsp:spPr>
        <a:xfrm>
          <a:off x="0" y="2468"/>
          <a:ext cx="2825593" cy="1629483"/>
        </a:xfrm>
        <a:prstGeom prst="horizontalScroll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YAPISAL YETERSİZLİK</a:t>
          </a:r>
          <a:endParaRPr lang="tr-TR" sz="2000" b="1" kern="1200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03685" y="206153"/>
        <a:ext cx="2520065" cy="1222113"/>
      </dsp:txXfrm>
    </dsp:sp>
    <dsp:sp modelId="{4F1AC370-2F84-4640-A049-C36A90DBF533}">
      <dsp:nvSpPr>
        <dsp:cNvPr id="0" name=""/>
        <dsp:cNvSpPr/>
      </dsp:nvSpPr>
      <dsp:spPr>
        <a:xfrm rot="5400000">
          <a:off x="4685439" y="16528"/>
          <a:ext cx="1303586" cy="5023278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Küresel bozukluktur. Yakını görme (miyop), uzağı görme (hipermetrop), bulanık görme (astigmat).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25593" y="1940010"/>
        <a:ext cx="4959642" cy="1176314"/>
      </dsp:txXfrm>
    </dsp:sp>
    <dsp:sp modelId="{27100F99-2425-4BA3-A481-8D5D41BF0144}">
      <dsp:nvSpPr>
        <dsp:cNvPr id="0" name=""/>
        <dsp:cNvSpPr/>
      </dsp:nvSpPr>
      <dsp:spPr>
        <a:xfrm>
          <a:off x="0" y="1713426"/>
          <a:ext cx="2825593" cy="1629483"/>
        </a:xfrm>
        <a:prstGeom prst="horizontalScroll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KIRILMA HATALARI</a:t>
          </a:r>
          <a:endParaRPr lang="tr-TR" sz="2000" b="1" kern="1200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03685" y="1917111"/>
        <a:ext cx="2520065" cy="1222113"/>
      </dsp:txXfrm>
    </dsp:sp>
    <dsp:sp modelId="{D9E5D4C8-11EF-4EA1-95AB-2E955BC996FF}">
      <dsp:nvSpPr>
        <dsp:cNvPr id="0" name=""/>
        <dsp:cNvSpPr/>
      </dsp:nvSpPr>
      <dsp:spPr>
        <a:xfrm rot="5400000">
          <a:off x="4685439" y="1727486"/>
          <a:ext cx="1303586" cy="5023278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Beyindeki görme merkezinin çalışmaması durumudur.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25593" y="3650968"/>
        <a:ext cx="4959642" cy="1176314"/>
      </dsp:txXfrm>
    </dsp:sp>
    <dsp:sp modelId="{C73F9FD5-81A3-4667-AA19-605D56A8A338}">
      <dsp:nvSpPr>
        <dsp:cNvPr id="0" name=""/>
        <dsp:cNvSpPr/>
      </dsp:nvSpPr>
      <dsp:spPr>
        <a:xfrm>
          <a:off x="0" y="3424383"/>
          <a:ext cx="2825593" cy="1629483"/>
        </a:xfrm>
        <a:prstGeom prst="horizontalScroll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KORTİKAL GÖRME YETERSİZLİĞİ</a:t>
          </a:r>
          <a:endParaRPr lang="tr-TR" sz="2000" b="1" kern="1200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03685" y="3628068"/>
        <a:ext cx="2520065" cy="12221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F901D9-8825-467C-8393-42088D0C9878}">
      <dsp:nvSpPr>
        <dsp:cNvPr id="0" name=""/>
        <dsp:cNvSpPr/>
      </dsp:nvSpPr>
      <dsp:spPr>
        <a:xfrm rot="5400000">
          <a:off x="4535963" y="-1433668"/>
          <a:ext cx="1798399" cy="511544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yaşına uygun görevlerdeki performansını, gözlem ve taklit  etme yoluyla öğrenme etkinliklerinde görmeyi nasıl kullandığını belirlemek zordur. Ancak eğitimciler işlevsel değerlendirme ile bunu bilebilirler.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77439" y="312647"/>
        <a:ext cx="5027657" cy="1622817"/>
      </dsp:txXfrm>
    </dsp:sp>
    <dsp:sp modelId="{0AA0925E-47C9-4D17-A5A7-04140BAE78C7}">
      <dsp:nvSpPr>
        <dsp:cNvPr id="0" name=""/>
        <dsp:cNvSpPr/>
      </dsp:nvSpPr>
      <dsp:spPr>
        <a:xfrm>
          <a:off x="0" y="56"/>
          <a:ext cx="2877439" cy="224799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 öğrencinin görmeyi nasıl kullandığını belirleme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09738" y="109794"/>
        <a:ext cx="2657963" cy="2028523"/>
      </dsp:txXfrm>
    </dsp:sp>
    <dsp:sp modelId="{00F298D7-959F-4C0D-8746-302D9763E221}">
      <dsp:nvSpPr>
        <dsp:cNvPr id="0" name=""/>
        <dsp:cNvSpPr/>
      </dsp:nvSpPr>
      <dsp:spPr>
        <a:xfrm rot="5400000">
          <a:off x="4535963" y="926731"/>
          <a:ext cx="1798399" cy="5115448"/>
        </a:xfrm>
        <a:prstGeom prst="round2SameRect">
          <a:avLst/>
        </a:prstGeom>
        <a:solidFill>
          <a:schemeClr val="accent3">
            <a:tint val="40000"/>
            <a:alpha val="90000"/>
            <a:hueOff val="-1498153"/>
            <a:satOff val="41955"/>
            <a:lumOff val="233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-1498153"/>
              <a:satOff val="41955"/>
              <a:lumOff val="233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Kabartma alfabe mi, basılı materyal mi, duyu organı mı, </a:t>
          </a:r>
          <a:r>
            <a:rPr lang="tr-TR" sz="2000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 mi olacağı öğrencinin düzeyine göre seçilmelidir.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77439" y="2673047"/>
        <a:ext cx="5027657" cy="1622817"/>
      </dsp:txXfrm>
    </dsp:sp>
    <dsp:sp modelId="{DDD09C32-C160-4436-86B2-ABB02183FDEC}">
      <dsp:nvSpPr>
        <dsp:cNvPr id="0" name=""/>
        <dsp:cNvSpPr/>
      </dsp:nvSpPr>
      <dsp:spPr>
        <a:xfrm>
          <a:off x="0" y="2360455"/>
          <a:ext cx="2877439" cy="2247999"/>
        </a:xfrm>
        <a:prstGeom prst="roundRect">
          <a:avLst/>
        </a:prstGeom>
        <a:gradFill rotWithShape="0">
          <a:gsLst>
            <a:gs pos="0">
              <a:schemeClr val="accent3">
                <a:hueOff val="-1199995"/>
                <a:satOff val="36283"/>
                <a:lumOff val="6274"/>
                <a:alphaOff val="0"/>
                <a:shade val="15000"/>
                <a:satMod val="180000"/>
              </a:schemeClr>
            </a:gs>
            <a:gs pos="50000">
              <a:schemeClr val="accent3">
                <a:hueOff val="-1199995"/>
                <a:satOff val="36283"/>
                <a:lumOff val="6274"/>
                <a:alphaOff val="0"/>
                <a:shade val="45000"/>
                <a:satMod val="170000"/>
              </a:schemeClr>
            </a:gs>
            <a:gs pos="70000">
              <a:schemeClr val="accent3">
                <a:hueOff val="-1199995"/>
                <a:satOff val="36283"/>
                <a:lumOff val="627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1199995"/>
                <a:satOff val="36283"/>
                <a:lumOff val="627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Uygun okuma yazma araçlarını belirleme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09738" y="2470193"/>
        <a:ext cx="2657963" cy="20285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21561-A076-4EF9-BFEE-F0E827217381}">
      <dsp:nvSpPr>
        <dsp:cNvPr id="0" name=""/>
        <dsp:cNvSpPr/>
      </dsp:nvSpPr>
      <dsp:spPr>
        <a:xfrm>
          <a:off x="-5617729" y="-859990"/>
          <a:ext cx="6688533" cy="6688533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CB3F9-17C4-419E-997B-5B3F44090D03}">
      <dsp:nvSpPr>
        <dsp:cNvPr id="0" name=""/>
        <dsp:cNvSpPr/>
      </dsp:nvSpPr>
      <dsp:spPr>
        <a:xfrm>
          <a:off x="560539" y="381982"/>
          <a:ext cx="7218859" cy="76436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öğretimi sağlama; Braille, abaküs kullanma, tablet kullanma gibi.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60539" y="381982"/>
        <a:ext cx="7218859" cy="764362"/>
      </dsp:txXfrm>
    </dsp:sp>
    <dsp:sp modelId="{D994C27A-5738-49DE-8EF8-939251551E68}">
      <dsp:nvSpPr>
        <dsp:cNvPr id="0" name=""/>
        <dsp:cNvSpPr/>
      </dsp:nvSpPr>
      <dsp:spPr>
        <a:xfrm>
          <a:off x="82813" y="286437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65853FE-5CBB-4DF3-A790-CD2117A8E980}">
      <dsp:nvSpPr>
        <dsp:cNvPr id="0" name=""/>
        <dsp:cNvSpPr/>
      </dsp:nvSpPr>
      <dsp:spPr>
        <a:xfrm>
          <a:off x="998765" y="1528724"/>
          <a:ext cx="6780633" cy="764362"/>
        </a:xfrm>
        <a:prstGeom prst="rect">
          <a:avLst/>
        </a:prstGeom>
        <a:gradFill rotWithShape="0">
          <a:gsLst>
            <a:gs pos="0">
              <a:schemeClr val="accent2">
                <a:hueOff val="-2847829"/>
                <a:satOff val="8321"/>
                <a:lumOff val="-1569"/>
                <a:alphaOff val="0"/>
                <a:shade val="15000"/>
                <a:satMod val="180000"/>
              </a:schemeClr>
            </a:gs>
            <a:gs pos="50000">
              <a:schemeClr val="accent2">
                <a:hueOff val="-2847829"/>
                <a:satOff val="8321"/>
                <a:lumOff val="-1569"/>
                <a:alphaOff val="0"/>
                <a:shade val="45000"/>
                <a:satMod val="170000"/>
              </a:schemeClr>
            </a:gs>
            <a:gs pos="70000">
              <a:schemeClr val="accent2">
                <a:hueOff val="-2847829"/>
                <a:satOff val="8321"/>
                <a:lumOff val="-156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2847829"/>
                <a:satOff val="8321"/>
                <a:lumOff val="-156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Akademik olmayan öncelikleri belirleme; bağımsız hareket  becerileri, iletişim, günlük yaşam becerileri vb.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998765" y="1528724"/>
        <a:ext cx="6780633" cy="764362"/>
      </dsp:txXfrm>
    </dsp:sp>
    <dsp:sp modelId="{DCA1A4E8-7DA8-42B5-94FE-5C95FCF2EE6E}">
      <dsp:nvSpPr>
        <dsp:cNvPr id="0" name=""/>
        <dsp:cNvSpPr/>
      </dsp:nvSpPr>
      <dsp:spPr>
        <a:xfrm>
          <a:off x="521039" y="1433178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2847829"/>
              <a:satOff val="8321"/>
              <a:lumOff val="-156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EA1938-1537-4AD4-99CD-1E2B8FFEFDB5}">
      <dsp:nvSpPr>
        <dsp:cNvPr id="0" name=""/>
        <dsp:cNvSpPr/>
      </dsp:nvSpPr>
      <dsp:spPr>
        <a:xfrm>
          <a:off x="998765" y="2675465"/>
          <a:ext cx="6780633" cy="764362"/>
        </a:xfrm>
        <a:prstGeom prst="rect">
          <a:avLst/>
        </a:prstGeom>
        <a:gradFill rotWithShape="0">
          <a:gsLst>
            <a:gs pos="0">
              <a:schemeClr val="accent2">
                <a:hueOff val="-5695658"/>
                <a:satOff val="16641"/>
                <a:lumOff val="-3137"/>
                <a:alphaOff val="0"/>
                <a:shade val="15000"/>
                <a:satMod val="180000"/>
              </a:schemeClr>
            </a:gs>
            <a:gs pos="50000">
              <a:schemeClr val="accent2">
                <a:hueOff val="-5695658"/>
                <a:satOff val="16641"/>
                <a:lumOff val="-3137"/>
                <a:alphaOff val="0"/>
                <a:shade val="45000"/>
                <a:satMod val="170000"/>
              </a:schemeClr>
            </a:gs>
            <a:gs pos="70000">
              <a:schemeClr val="accent2">
                <a:hueOff val="-5695658"/>
                <a:satOff val="16641"/>
                <a:lumOff val="-313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5695658"/>
                <a:satOff val="16641"/>
                <a:lumOff val="-313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eğitim hizmetlerinin yerini belirleme; eğitimin nerede yapılacağının belirlenmesi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998765" y="2675465"/>
        <a:ext cx="6780633" cy="764362"/>
      </dsp:txXfrm>
    </dsp:sp>
    <dsp:sp modelId="{48968A8B-C920-433E-9D5D-419A6D3CF085}">
      <dsp:nvSpPr>
        <dsp:cNvPr id="0" name=""/>
        <dsp:cNvSpPr/>
      </dsp:nvSpPr>
      <dsp:spPr>
        <a:xfrm>
          <a:off x="521039" y="2579920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5695658"/>
              <a:satOff val="16641"/>
              <a:lumOff val="-313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760923-41A8-40CA-8E92-AEE342EBB4F8}">
      <dsp:nvSpPr>
        <dsp:cNvPr id="0" name=""/>
        <dsp:cNvSpPr/>
      </dsp:nvSpPr>
      <dsp:spPr>
        <a:xfrm>
          <a:off x="560539" y="3822207"/>
          <a:ext cx="7218859" cy="764362"/>
        </a:xfrm>
        <a:prstGeom prst="rect">
          <a:avLst/>
        </a:prstGeom>
        <a:gradFill rotWithShape="0">
          <a:gsLst>
            <a:gs pos="0">
              <a:schemeClr val="accent2">
                <a:hueOff val="-8543487"/>
                <a:satOff val="24962"/>
                <a:lumOff val="-4706"/>
                <a:alphaOff val="0"/>
                <a:shade val="15000"/>
                <a:satMod val="180000"/>
              </a:schemeClr>
            </a:gs>
            <a:gs pos="50000">
              <a:schemeClr val="accent2">
                <a:hueOff val="-8543487"/>
                <a:satOff val="24962"/>
                <a:lumOff val="-4706"/>
                <a:alphaOff val="0"/>
                <a:shade val="45000"/>
                <a:satMod val="170000"/>
              </a:schemeClr>
            </a:gs>
            <a:gs pos="70000">
              <a:schemeClr val="accent2">
                <a:hueOff val="-8543487"/>
                <a:satOff val="24962"/>
                <a:lumOff val="-470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8543487"/>
                <a:satOff val="24962"/>
                <a:lumOff val="-470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Öğrencilerin gereksinimlerini karşılayacak iletişim; ekip üyeleri arasında sıkı bir iletişim 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60539" y="3822207"/>
        <a:ext cx="7218859" cy="764362"/>
      </dsp:txXfrm>
    </dsp:sp>
    <dsp:sp modelId="{0B7EF461-DC33-4DCF-9711-DC78189D85C3}">
      <dsp:nvSpPr>
        <dsp:cNvPr id="0" name=""/>
        <dsp:cNvSpPr/>
      </dsp:nvSpPr>
      <dsp:spPr>
        <a:xfrm>
          <a:off x="82813" y="3726662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8543487"/>
              <a:satOff val="24962"/>
              <a:lumOff val="-470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EFF9F-12AA-465A-BB94-A43DEE821987}">
      <dsp:nvSpPr>
        <dsp:cNvPr id="0" name=""/>
        <dsp:cNvSpPr/>
      </dsp:nvSpPr>
      <dsp:spPr>
        <a:xfrm>
          <a:off x="-227315" y="418435"/>
          <a:ext cx="4075449" cy="407544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C7A7C4-EE4C-42A1-91BE-F43C13ACB2AB}">
      <dsp:nvSpPr>
        <dsp:cNvPr id="0" name=""/>
        <dsp:cNvSpPr/>
      </dsp:nvSpPr>
      <dsp:spPr>
        <a:xfrm>
          <a:off x="1606765" y="418435"/>
          <a:ext cx="5161978" cy="40754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 için teknolojik yardım:</a:t>
          </a:r>
          <a:endParaRPr lang="tr-TR" sz="18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06765" y="418435"/>
        <a:ext cx="2580989" cy="1935838"/>
      </dsp:txXfrm>
    </dsp:sp>
    <dsp:sp modelId="{F6A7858D-3681-470C-B5CE-C7DC0F8ECC4D}">
      <dsp:nvSpPr>
        <dsp:cNvPr id="0" name=""/>
        <dsp:cNvSpPr/>
      </dsp:nvSpPr>
      <dsp:spPr>
        <a:xfrm>
          <a:off x="842489" y="2354273"/>
          <a:ext cx="1935838" cy="193583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-1199995"/>
                <a:satOff val="36283"/>
                <a:lumOff val="6274"/>
                <a:alphaOff val="0"/>
                <a:shade val="15000"/>
                <a:satMod val="180000"/>
              </a:schemeClr>
            </a:gs>
            <a:gs pos="50000">
              <a:schemeClr val="accent3">
                <a:hueOff val="-1199995"/>
                <a:satOff val="36283"/>
                <a:lumOff val="6274"/>
                <a:alphaOff val="0"/>
                <a:shade val="45000"/>
                <a:satMod val="170000"/>
              </a:schemeClr>
            </a:gs>
            <a:gs pos="70000">
              <a:schemeClr val="accent3">
                <a:hueOff val="-1199995"/>
                <a:satOff val="36283"/>
                <a:lumOff val="627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-1199995"/>
                <a:satOff val="36283"/>
                <a:lumOff val="627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E7161A-64FC-491F-9B53-B29367717418}">
      <dsp:nvSpPr>
        <dsp:cNvPr id="0" name=""/>
        <dsp:cNvSpPr/>
      </dsp:nvSpPr>
      <dsp:spPr>
        <a:xfrm>
          <a:off x="1606765" y="2354273"/>
          <a:ext cx="5161978" cy="19358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1199995"/>
              <a:satOff val="36283"/>
              <a:lumOff val="627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ve bağımsız hareket için teknolojik yardım</a:t>
          </a:r>
          <a:endParaRPr lang="tr-TR" sz="18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06765" y="2354273"/>
        <a:ext cx="2580989" cy="1935838"/>
      </dsp:txXfrm>
    </dsp:sp>
    <dsp:sp modelId="{149EFB85-F7CB-4174-A699-E964B691B76D}">
      <dsp:nvSpPr>
        <dsp:cNvPr id="0" name=""/>
        <dsp:cNvSpPr/>
      </dsp:nvSpPr>
      <dsp:spPr>
        <a:xfrm>
          <a:off x="3733122" y="418435"/>
          <a:ext cx="3286608" cy="1935838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Bilgisayar ekranında yazıları seslendiren programlar, normal yazıyı </a:t>
          </a:r>
          <a:r>
            <a:rPr lang="tr-TR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alfabesine çeviren programlar 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733122" y="418435"/>
        <a:ext cx="3286608" cy="1935838"/>
      </dsp:txXfrm>
    </dsp:sp>
    <dsp:sp modelId="{0F5BFCB1-3BD1-4714-BED7-F8D693888CA0}">
      <dsp:nvSpPr>
        <dsp:cNvPr id="0" name=""/>
        <dsp:cNvSpPr/>
      </dsp:nvSpPr>
      <dsp:spPr>
        <a:xfrm>
          <a:off x="3888434" y="2354273"/>
          <a:ext cx="2975984" cy="1935838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Ortamdaki nesneleri algılamaya yarayan elektronik cihaz, lazer baston, </a:t>
          </a:r>
          <a:r>
            <a:rPr lang="tr-TR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/büyük puntolu harita, grafik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888434" y="2354273"/>
        <a:ext cx="2975984" cy="193583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EFF9F-12AA-465A-BB94-A43DEE821987}">
      <dsp:nvSpPr>
        <dsp:cNvPr id="0" name=""/>
        <dsp:cNvSpPr/>
      </dsp:nvSpPr>
      <dsp:spPr>
        <a:xfrm>
          <a:off x="-101821" y="418435"/>
          <a:ext cx="4075449" cy="4075449"/>
        </a:xfrm>
        <a:prstGeom prst="donu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shade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C7A7C4-EE4C-42A1-91BE-F43C13ACB2AB}">
      <dsp:nvSpPr>
        <dsp:cNvPr id="0" name=""/>
        <dsp:cNvSpPr/>
      </dsp:nvSpPr>
      <dsp:spPr>
        <a:xfrm>
          <a:off x="1732259" y="418435"/>
          <a:ext cx="5161978" cy="40754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Kasete</a:t>
          </a:r>
          <a:r>
            <a:rPr lang="tr-TR" sz="18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okunan kitaplar, konuşan kitaplıklar, kayıt materyalleri gibi araçlarla görme yetersizliği olan bireyler dinleme becerilerini geliştirebilirler.</a:t>
          </a:r>
          <a:endParaRPr lang="tr-TR" sz="1800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732259" y="418435"/>
        <a:ext cx="5161978" cy="1935838"/>
      </dsp:txXfrm>
    </dsp:sp>
    <dsp:sp modelId="{F6A7858D-3681-470C-B5CE-C7DC0F8ECC4D}">
      <dsp:nvSpPr>
        <dsp:cNvPr id="0" name=""/>
        <dsp:cNvSpPr/>
      </dsp:nvSpPr>
      <dsp:spPr>
        <a:xfrm>
          <a:off x="967983" y="2354273"/>
          <a:ext cx="1935838" cy="1935838"/>
        </a:xfrm>
        <a:prstGeom prst="donut">
          <a:avLst/>
        </a:prstGeom>
        <a:gradFill rotWithShape="0">
          <a:gsLst>
            <a:gs pos="0">
              <a:schemeClr val="accent2">
                <a:shade val="50000"/>
                <a:hueOff val="105919"/>
                <a:satOff val="13168"/>
                <a:lumOff val="36718"/>
                <a:alphaOff val="0"/>
                <a:shade val="15000"/>
                <a:satMod val="180000"/>
              </a:schemeClr>
            </a:gs>
            <a:gs pos="50000">
              <a:schemeClr val="accent2">
                <a:shade val="50000"/>
                <a:hueOff val="105919"/>
                <a:satOff val="13168"/>
                <a:lumOff val="36718"/>
                <a:alphaOff val="0"/>
                <a:shade val="45000"/>
                <a:satMod val="170000"/>
              </a:schemeClr>
            </a:gs>
            <a:gs pos="70000">
              <a:schemeClr val="accent2">
                <a:shade val="50000"/>
                <a:hueOff val="105919"/>
                <a:satOff val="13168"/>
                <a:lumOff val="3671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shade val="50000"/>
                <a:hueOff val="105919"/>
                <a:satOff val="13168"/>
                <a:lumOff val="3671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E7161A-64FC-491F-9B53-B29367717418}">
      <dsp:nvSpPr>
        <dsp:cNvPr id="0" name=""/>
        <dsp:cNvSpPr/>
      </dsp:nvSpPr>
      <dsp:spPr>
        <a:xfrm>
          <a:off x="1732259" y="2354273"/>
          <a:ext cx="5161978" cy="19358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93236"/>
              <a:satOff val="13737"/>
              <a:lumOff val="33938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Çevreden gelen sesleri ayırt etmeli, anlamlandırmalı, sesin kaynağını bulmalı ve seslerin kalın ve inceliğini fark etmek gerekir.</a:t>
          </a:r>
          <a:endParaRPr lang="tr-TR" sz="1800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732259" y="2354273"/>
        <a:ext cx="5161978" cy="19358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B04DCF-CA0D-4537-AB8B-07359DBB8F69}">
      <dsp:nvSpPr>
        <dsp:cNvPr id="0" name=""/>
        <dsp:cNvSpPr/>
      </dsp:nvSpPr>
      <dsp:spPr>
        <a:xfrm rot="5400000">
          <a:off x="4844518" y="-1931603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Teknoloji, geniş materyal kullanımı, ortamın ışığı, özel renk düzenlemeleri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799671" y="261160"/>
        <a:ext cx="4977192" cy="591666"/>
      </dsp:txXfrm>
    </dsp:sp>
    <dsp:sp modelId="{61E14EBF-DEF8-4876-A632-BBA3E485A9D0}">
      <dsp:nvSpPr>
        <dsp:cNvPr id="0" name=""/>
        <dsp:cNvSpPr/>
      </dsp:nvSpPr>
      <dsp:spPr>
        <a:xfrm>
          <a:off x="0" y="2306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Ortamı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66612" y="2306"/>
        <a:ext cx="1866447" cy="1109373"/>
      </dsp:txXfrm>
    </dsp:sp>
    <dsp:sp modelId="{141888A7-1DAA-4A65-8C59-E3476A950B82}">
      <dsp:nvSpPr>
        <dsp:cNvPr id="0" name=""/>
        <dsp:cNvSpPr/>
      </dsp:nvSpPr>
      <dsp:spPr>
        <a:xfrm rot="5400000">
          <a:off x="4844518" y="-766761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Ek süre, kısa sınav oturumları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799671" y="1426002"/>
        <a:ext cx="4977192" cy="591666"/>
      </dsp:txXfrm>
    </dsp:sp>
    <dsp:sp modelId="{2C7FD017-0214-419A-82D7-C8C6D8FBA2AA}">
      <dsp:nvSpPr>
        <dsp:cNvPr id="0" name=""/>
        <dsp:cNvSpPr/>
      </dsp:nvSpPr>
      <dsp:spPr>
        <a:xfrm>
          <a:off x="0" y="1167148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50744"/>
                <a:satOff val="-1254"/>
                <a:lumOff val="20100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50744"/>
                <a:satOff val="-1254"/>
                <a:lumOff val="20100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50744"/>
                <a:satOff val="-1254"/>
                <a:lumOff val="2010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50744"/>
                <a:satOff val="-1254"/>
                <a:lumOff val="2010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Süresi ve Zamanı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66612" y="1167148"/>
        <a:ext cx="1866447" cy="1109373"/>
      </dsp:txXfrm>
    </dsp:sp>
    <dsp:sp modelId="{8A1EA2F8-EC41-4298-9E98-7F05A1EBAA7F}">
      <dsp:nvSpPr>
        <dsp:cNvPr id="0" name=""/>
        <dsp:cNvSpPr/>
      </dsp:nvSpPr>
      <dsp:spPr>
        <a:xfrm rot="5400000">
          <a:off x="4844518" y="398080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büyük punto, teybe kayıt edilmiş sesli sorular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799671" y="2590843"/>
        <a:ext cx="4977192" cy="591666"/>
      </dsp:txXfrm>
    </dsp:sp>
    <dsp:sp modelId="{1CFD61B2-6686-45F4-BAC8-8093AC7EC9F9}">
      <dsp:nvSpPr>
        <dsp:cNvPr id="0" name=""/>
        <dsp:cNvSpPr/>
      </dsp:nvSpPr>
      <dsp:spPr>
        <a:xfrm>
          <a:off x="0" y="2331990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101489"/>
                <a:satOff val="-2508"/>
                <a:lumOff val="40199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101489"/>
                <a:satOff val="-2508"/>
                <a:lumOff val="40199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101489"/>
                <a:satOff val="-2508"/>
                <a:lumOff val="4019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101489"/>
                <a:satOff val="-2508"/>
                <a:lumOff val="4019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Soru ve Yönergeleri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66612" y="2331990"/>
        <a:ext cx="1866447" cy="1109373"/>
      </dsp:txXfrm>
    </dsp:sp>
    <dsp:sp modelId="{7A41C81C-AD32-4A8A-9FA1-4062FAC77CD2}">
      <dsp:nvSpPr>
        <dsp:cNvPr id="0" name=""/>
        <dsp:cNvSpPr/>
      </dsp:nvSpPr>
      <dsp:spPr>
        <a:xfrm rot="5400000">
          <a:off x="4844518" y="1562922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sözel, yardımla işaretleme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799671" y="3755685"/>
        <a:ext cx="4977192" cy="591666"/>
      </dsp:txXfrm>
    </dsp:sp>
    <dsp:sp modelId="{C21C7E63-158C-4DE6-A53E-1ADDEABCE10A}">
      <dsp:nvSpPr>
        <dsp:cNvPr id="0" name=""/>
        <dsp:cNvSpPr/>
      </dsp:nvSpPr>
      <dsp:spPr>
        <a:xfrm>
          <a:off x="0" y="3496832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50744"/>
                <a:satOff val="-1254"/>
                <a:lumOff val="20100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50744"/>
                <a:satOff val="-1254"/>
                <a:lumOff val="20100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50744"/>
                <a:satOff val="-1254"/>
                <a:lumOff val="2010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50744"/>
                <a:satOff val="-1254"/>
                <a:lumOff val="2010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Yanıt Verme Formatı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66612" y="3496832"/>
        <a:ext cx="1866447" cy="11093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CC56876-2BC5-419B-8C88-3445DD4491F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634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1163F0F-F15F-40A8-A413-5A2E0E0EC54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52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6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3568" y="548680"/>
            <a:ext cx="7848600" cy="2016224"/>
          </a:xfrm>
        </p:spPr>
        <p:txBody>
          <a:bodyPr>
            <a:normAutofit/>
          </a:bodyPr>
          <a:lstStyle/>
          <a:p>
            <a:pPr algn="ctr"/>
            <a:endParaRPr lang="tr-TR" sz="6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55576" y="2852936"/>
            <a:ext cx="7632848" cy="3456384"/>
          </a:xfrm>
        </p:spPr>
        <p:txBody>
          <a:bodyPr/>
          <a:lstStyle/>
          <a:p>
            <a:pPr algn="ctr"/>
            <a:r>
              <a:rPr lang="tr-T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 OLAN ÖĞRENCİLER</a:t>
            </a: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r"/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Davranış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395536" y="2348880"/>
            <a:ext cx="4968552" cy="3016210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öğrencilerin bazıları yapıcı olmayan, bir işleve hizmet etmeyen davranışlar sergileyebilir.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Örneğin, göze baskı yapma, parmak oynatma, baş-vücut sallama ya da döndürme gibi.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Sosyalleşmemiş olmaları özgüven eksikliğine yol açabilir.</a:t>
            </a:r>
          </a:p>
        </p:txBody>
      </p:sp>
      <p:pic>
        <p:nvPicPr>
          <p:cNvPr id="4100" name="Picture 4" descr="C:\Users\Gizo\AppData\Local\Microsoft\Windows\Temporary Internet Files\Content.IE5\81U0JO9F\MC9002853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492896"/>
            <a:ext cx="3138419" cy="18906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Dil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539552" y="2636912"/>
            <a:ext cx="8208912" cy="2462213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öğrencilerin sözel zeka testlerinden aldıkları puanlar akranlarına göre çok farklılaşmamaktadır.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Dil ediniminde görme duyusundan ziyade işitme duyusu baskındır.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 olan bebeklerde dil gelişiminde gecikme olabilmektedir.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 DEĞERLENDİRME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Eğitsel Değerlendirme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539552" y="1844824"/>
          <a:ext cx="799288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BEP PLANLANMASI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Eğitim ve İlişkili Hizmetlerde İşbirliği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Diyagram 1"/>
          <p:cNvGraphicFramePr/>
          <p:nvPr>
            <p:extLst>
              <p:ext uri="{D42A27DB-BD31-4B8C-83A1-F6EECF244321}">
                <p14:modId xmlns:p14="http://schemas.microsoft.com/office/powerpoint/2010/main" val="3037238810"/>
              </p:ext>
            </p:extLst>
          </p:nvPr>
        </p:nvGraphicFramePr>
        <p:xfrm>
          <a:off x="755576" y="1412776"/>
          <a:ext cx="784887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 Olan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Çocuklar İçin Okuma Yazma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5122" name="Picture 2" descr="C:\Users\Gizo\Desktop\braille-alfabesi_3007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628800"/>
            <a:ext cx="4790901" cy="40249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611560" y="1844824"/>
            <a:ext cx="3168352" cy="3170099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Resimde görülen Braille alfabesi okuma becerilerinde, matematikte kullanılmaktadır.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Braille daktilosu ya da tablet ve kalem kullanarak yazma işlemini gerçekleştirebilirler.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Az Gören Çocuklar İçin Okuma Yazma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1043608" y="2276872"/>
            <a:ext cx="3384376" cy="3240360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Büyük puntolu kitaplar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Büyüteçler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Lensler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Tepegözler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Kapalı devre televizyon sistemleri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Optik cihazlar vb.</a:t>
            </a:r>
          </a:p>
        </p:txBody>
      </p:sp>
      <p:pic>
        <p:nvPicPr>
          <p:cNvPr id="6146" name="Picture 2" descr="C:\Users\Gizo\AppData\Local\Microsoft\Windows\Temporary Internet Files\Content.IE5\81U0JO9F\MC9004377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276872"/>
            <a:ext cx="2554207" cy="22961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Teknolojik Destek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827584" y="1397000"/>
          <a:ext cx="6792416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Dinleme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827584" y="1397000"/>
          <a:ext cx="6792416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 OLAN ÖĞRENCİLER İÇİN EĞİTİM ORTAMLARI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Öğretimsel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204864"/>
            <a:ext cx="8208912" cy="3262432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Ders anlatımında somut nesne kullanımı, betimleyici dil, tahtaya yakın oturtma, mümkün olduğunca dokunsal uyaranlara yer verme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Yazılı bilgileri yüksek sesle okuma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Film gösterimlerinde filmin konusu birkaç sözcükle açıklama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Akran görevlendirme (rehber)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Ders notlarını teybe alma, bilgisayar kullanımı vb.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79208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ÖĞRENCİLERİN İLERLEMELERİNİ DEĞERLENDİRME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Sınav Uyarlamaları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611560" y="1484784"/>
          <a:ext cx="777686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1052736"/>
            <a:ext cx="8136904" cy="115212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YAYGINLIK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683568" y="2348880"/>
            <a:ext cx="7776864" cy="1908215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Seyrek rastlanan bir yetersizlik türüdür.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Topluma oranı %0.15 ile %0.56 arasındadır (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Özyürek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2002).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 olan öğrencilerin yaklaşık %25’i gören okuyucudur, %10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braille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okuyucusudur ve %7 işitsel okuyucudur.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YAPISI VE İŞLEYİŞİ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683568" y="5877272"/>
            <a:ext cx="7776864" cy="553998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DIŞ (SERT), ORTA (DAMAR) ve İÇ (AĞ) TABAKA olmak üzere 3 tabakadan oluşur.</a:t>
            </a:r>
          </a:p>
        </p:txBody>
      </p:sp>
      <p:pic>
        <p:nvPicPr>
          <p:cNvPr id="1026" name="Picture 2" descr="C:\Users\Gizo\Desktop\1mo3su55mfeg1y2bl4efel55423521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908720"/>
            <a:ext cx="5760640" cy="47203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YAPISI VE İŞLEYİŞİ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1524000" y="1397000"/>
          <a:ext cx="636036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İŞLEYİŞİ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7" name="6 Diyagram"/>
          <p:cNvGraphicFramePr/>
          <p:nvPr/>
        </p:nvGraphicFramePr>
        <p:xfrm>
          <a:off x="467544" y="404664"/>
          <a:ext cx="808856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YETERSİZLİĞİNİN NEDENLERİ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755576" y="1397000"/>
          <a:ext cx="7848872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GÖZME 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Bilişsel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683568" y="2348880"/>
            <a:ext cx="7776864" cy="3293209"/>
          </a:xfrm>
        </p:spPr>
        <p:txBody>
          <a:bodyPr/>
          <a:lstStyle/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Yaşantıların türü ve düzeyindeki sınırlılıklar;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dokunma ve işitme duyuları bilgileri hızlı ve bütün almasına olanak tanımaz.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Çevrede hareket etmede sınırlılıklar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; serbestçe dolaşamama, kendini kısıtlama, sosyal ilişkileri sınırlama, neyin ilginç olduğunu fark edememe gibi zihinsel fırsatları kaçırma.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Çevreyle etkileşimde sınırlılıklar;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etrafı doğrudan ve hızlı kontrol edememe, sürekli kaygı hali, ses kaynağını göz teması kurmadan tanımaya çalışmanın zorluğu, etrafla, konumla, nesnelerle ilgili yeterli bilgi edinememe.</a:t>
            </a: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Akademik Başarı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683568" y="2348880"/>
            <a:ext cx="4968552" cy="2448272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Okuma yazma alanında yaşanan zorluklar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Harflerin detaylarını ayırt edememe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Başarı testlerinde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braille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alfabesi ve büyük punto kullanımı</a:t>
            </a:r>
          </a:p>
        </p:txBody>
      </p:sp>
      <p:pic>
        <p:nvPicPr>
          <p:cNvPr id="2050" name="Picture 2" descr="C:\Users\Gizo\AppData\Local\Microsoft\Windows\Temporary Internet Files\Content.IE5\JXP2IR63\MC90008910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628800"/>
            <a:ext cx="2328103" cy="3528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 Beceriler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251520" y="1844824"/>
            <a:ext cx="4968552" cy="4585871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 olayları gözleyememe ve taklit edememe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İnsanların göz, yüz ve vücut hareketlerini izleyememe, sözsüz iletişim kuramama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İnsanlarla doğrudan etkileşim kuracakları fırsatlar yaratmak gerekir.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Bireye gülümserken ses çıkararak yardımcı olmak ya da yeni ortamlar keşfetmesi için sık seyahatler planlamak sosyal becerilerini artırmada fayda sağlayacaktır.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3075" name="Picture 3" descr="C:\Users\Gizo\AppData\Local\Microsoft\Windows\Temporary Internet Files\Content.IE5\JXP2IR63\MC90012896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060848"/>
            <a:ext cx="3581251" cy="33128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56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AF3C500-29BE-4486-928B-49C3B40E00E9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8C7770B-9AC2-4E2C-AC38-82F926C1BE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4187</TotalTime>
  <Words>789</Words>
  <Application>Microsoft Office PowerPoint</Application>
  <PresentationFormat>Ekran Gösterisi (4:3)</PresentationFormat>
  <Paragraphs>108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19</vt:i4>
      </vt:variant>
    </vt:vector>
  </HeadingPairs>
  <TitlesOfParts>
    <vt:vector size="21" baseType="lpstr">
      <vt:lpstr>TS010286756</vt:lpstr>
      <vt:lpstr>White with Courier font for code slides</vt:lpstr>
      <vt:lpstr>PowerPoint Sunusu</vt:lpstr>
      <vt:lpstr>YAYGINLIK </vt:lpstr>
      <vt:lpstr>GÖZÜN YAPISI VE İŞLEYİŞİ </vt:lpstr>
      <vt:lpstr>GÖZÜN YAPISI VE İŞLEYİŞİ </vt:lpstr>
      <vt:lpstr>GÖZÜN İŞLEYİŞİ </vt:lpstr>
      <vt:lpstr>GÖZÜN YETERSİZLİĞİNİN NEDENLERİ </vt:lpstr>
      <vt:lpstr>GÖZME YETERSİZLİĞİ OLAN ÖĞRENCİLERİN ÖZELLİKLERİ Bilişsel Özellikleri </vt:lpstr>
      <vt:lpstr>GÖZÜN YETERSİZLİĞİ OLAN ÖĞRENCİLERİN ÖZELLİKLERİ Akademik Başarı </vt:lpstr>
      <vt:lpstr>GÖZÜN YETERSİZLİĞİ OLAN ÖĞRENCİLERİN ÖZELLİKLERİ Sosyal Beceriler </vt:lpstr>
      <vt:lpstr>GÖZÜN YETERSİZLİĞİ OLAN ÖĞRENCİLERİN ÖZELLİKLERİ Davranış Özellikleri </vt:lpstr>
      <vt:lpstr>GÖZÜN YETERSİZLİĞİ OLAN ÖĞRENCİLERİN ÖZELLİKLERİ Dil Özellikleri </vt:lpstr>
      <vt:lpstr>GÖZÜN YETERSİZLİĞİ OLAN ÖĞRENCİLERİ DEĞERLENDİRME Eğitsel Değerlendirme </vt:lpstr>
      <vt:lpstr>BEP PLANLANMASI Özel Eğitim ve İlişkili Hizmetlerde İşbirliği </vt:lpstr>
      <vt:lpstr>ÖĞRETİM SÜREÇLERİNDE UYARLAMALAR Görme Yetersizliği Olan Çocuklar İçin Okuma Yazma Becerileri </vt:lpstr>
      <vt:lpstr>ÖĞRETİM SÜREÇLERİNDE UYARLAMALAR Az Gören Çocuklar İçin Okuma Yazma Becerileri </vt:lpstr>
      <vt:lpstr>ÖĞRETİM SÜREÇLERİNDE UYARLAMALAR Teknolojik Destek </vt:lpstr>
      <vt:lpstr>ÖĞRETİM SÜREÇLERİNDE UYARLAMALAR Dinleme Becerileri </vt:lpstr>
      <vt:lpstr>GÖRME YETERSİZLİĞİ OLAN ÖĞRENCİLER İÇİN EĞİTİM ORTAMLARI Öğretimsel Uyarlamalar </vt:lpstr>
      <vt:lpstr>ÖĞRENCİLERİN İLERLEMELERİNİ DEĞERLENDİRME Sınav Uyarlamaları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Sunusu</dc:title>
  <dc:creator>admin2008</dc:creator>
  <cp:lastModifiedBy>resat alatli</cp:lastModifiedBy>
  <cp:revision>756</cp:revision>
  <dcterms:created xsi:type="dcterms:W3CDTF">2012-02-28T10:03:47Z</dcterms:created>
  <dcterms:modified xsi:type="dcterms:W3CDTF">2016-12-14T08:21:59Z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TC062561689990</vt:lpwstr>
  </property>
</Properties>
</file>