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60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06-May-19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06-May-19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5C36-7085-467C-A1D9-1F982A743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klİnİK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7AA-5287-427D-AD94-95EBDE78B2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Nevra Keskin</a:t>
            </a:r>
          </a:p>
        </p:txBody>
      </p:sp>
    </p:spTree>
    <p:extLst>
      <p:ext uri="{BB962C8B-B14F-4D97-AF65-F5344CB8AC3E}">
        <p14:creationId xmlns:p14="http://schemas.microsoft.com/office/powerpoint/2010/main" val="155388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1BD09-CE9C-4F6A-8872-7F93E7DF3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Klinik</a:t>
            </a:r>
            <a:r>
              <a:rPr lang="en-US" sz="4000" dirty="0"/>
              <a:t> </a:t>
            </a:r>
            <a:r>
              <a:rPr lang="en-US" sz="4000" dirty="0" err="1"/>
              <a:t>Muayene</a:t>
            </a:r>
            <a:r>
              <a:rPr lang="en-US" sz="4000" dirty="0"/>
              <a:t> </a:t>
            </a:r>
            <a:r>
              <a:rPr lang="en-US" sz="4000" dirty="0" err="1"/>
              <a:t>Teknikleri</a:t>
            </a:r>
            <a:r>
              <a:rPr lang="en-US" sz="4000" dirty="0"/>
              <a:t> 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GörüntülemeYöntemleri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ABF2C-1C2F-4270-980F-DA9CC8D37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4263887"/>
          </a:xfrm>
        </p:spPr>
        <p:txBody>
          <a:bodyPr>
            <a:normAutofit/>
          </a:bodyPr>
          <a:lstStyle/>
          <a:p>
            <a:r>
              <a:rPr lang="en-US" dirty="0" err="1"/>
              <a:t>İnspeksiyon</a:t>
            </a:r>
            <a:endParaRPr lang="en-US" dirty="0"/>
          </a:p>
          <a:p>
            <a:r>
              <a:rPr lang="en-US" dirty="0" err="1"/>
              <a:t>Palpasyon</a:t>
            </a:r>
            <a:endParaRPr lang="en-US" dirty="0"/>
          </a:p>
          <a:p>
            <a:r>
              <a:rPr lang="en-US" dirty="0" err="1"/>
              <a:t>Perküsyon</a:t>
            </a:r>
            <a:endParaRPr lang="en-US" dirty="0"/>
          </a:p>
          <a:p>
            <a:r>
              <a:rPr lang="en-US" dirty="0" err="1"/>
              <a:t>Oskültasyon</a:t>
            </a:r>
            <a:endParaRPr lang="en-US" dirty="0"/>
          </a:p>
          <a:p>
            <a:r>
              <a:rPr lang="en-US" dirty="0" err="1"/>
              <a:t>Ölçme</a:t>
            </a:r>
            <a:endParaRPr lang="en-US" dirty="0"/>
          </a:p>
          <a:p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Örnek</a:t>
            </a:r>
            <a:r>
              <a:rPr lang="en-US" dirty="0"/>
              <a:t> Alma</a:t>
            </a:r>
          </a:p>
          <a:p>
            <a:r>
              <a:rPr lang="en-US" dirty="0" err="1"/>
              <a:t>Laboratuvar</a:t>
            </a:r>
            <a:r>
              <a:rPr lang="en-US" dirty="0"/>
              <a:t> </a:t>
            </a:r>
            <a:r>
              <a:rPr lang="en-US" dirty="0" err="1"/>
              <a:t>Analizleri</a:t>
            </a:r>
            <a:endParaRPr lang="en-US" dirty="0"/>
          </a:p>
          <a:p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Görüntüleme</a:t>
            </a:r>
            <a:r>
              <a:rPr lang="en-US" dirty="0"/>
              <a:t> </a:t>
            </a:r>
            <a:r>
              <a:rPr lang="en-US" dirty="0" err="1"/>
              <a:t>Yöntemleri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509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B1EF-AC88-4791-8345-494A41AE7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Vücut</a:t>
            </a:r>
            <a:r>
              <a:rPr lang="en-US" dirty="0"/>
              <a:t> </a:t>
            </a:r>
            <a:r>
              <a:rPr lang="en-US" dirty="0" err="1"/>
              <a:t>sıcaklığının</a:t>
            </a:r>
            <a:r>
              <a:rPr lang="en-US" dirty="0"/>
              <a:t> </a:t>
            </a:r>
            <a:r>
              <a:rPr lang="en-US" dirty="0" err="1"/>
              <a:t>ölçülmesi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muköz</a:t>
            </a:r>
            <a:r>
              <a:rPr lang="en-US" dirty="0"/>
              <a:t> </a:t>
            </a:r>
            <a:r>
              <a:rPr lang="en-US" dirty="0" err="1"/>
              <a:t>membranların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D6905-C330-48F3-A9D6-6E76932D8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At 			37,5°C-38,0°C</a:t>
            </a:r>
            <a:br>
              <a:rPr lang="en-US" dirty="0"/>
            </a:br>
            <a:r>
              <a:rPr lang="en-US" dirty="0"/>
              <a:t>Tay 			37,5°C-38,5°C</a:t>
            </a:r>
            <a:br>
              <a:rPr lang="en-US" dirty="0"/>
            </a:br>
            <a:r>
              <a:rPr lang="en-US" dirty="0"/>
              <a:t>Tay 			39,3°C</a:t>
            </a:r>
            <a:br>
              <a:rPr lang="en-US" dirty="0"/>
            </a:br>
            <a:r>
              <a:rPr lang="en-US" dirty="0" err="1"/>
              <a:t>Sığır</a:t>
            </a:r>
            <a:r>
              <a:rPr lang="en-US" dirty="0"/>
              <a:t> 			37,5°C-39,5°C</a:t>
            </a:r>
            <a:br>
              <a:rPr lang="en-US" dirty="0"/>
            </a:br>
            <a:r>
              <a:rPr lang="en-US" dirty="0"/>
              <a:t>Dana 		38,5°C-40,0°C</a:t>
            </a:r>
            <a:br>
              <a:rPr lang="en-US" dirty="0"/>
            </a:br>
            <a:r>
              <a:rPr lang="en-US" dirty="0" err="1"/>
              <a:t>Koyun</a:t>
            </a:r>
            <a:r>
              <a:rPr lang="en-US" dirty="0"/>
              <a:t> 		38,5°C-40,0°C</a:t>
            </a:r>
            <a:br>
              <a:rPr lang="en-US" dirty="0"/>
            </a:br>
            <a:r>
              <a:rPr lang="en-US" dirty="0" err="1"/>
              <a:t>Kuzu</a:t>
            </a:r>
            <a:r>
              <a:rPr lang="en-US" dirty="0"/>
              <a:t> 		38,5°C-40,5°C</a:t>
            </a:r>
            <a:br>
              <a:rPr lang="en-US" dirty="0"/>
            </a:br>
            <a:r>
              <a:rPr lang="en-US" dirty="0" err="1"/>
              <a:t>Keçi</a:t>
            </a:r>
            <a:r>
              <a:rPr lang="en-US" dirty="0"/>
              <a:t> 			38,5°C-40,5°C</a:t>
            </a:r>
            <a:br>
              <a:rPr lang="en-US" dirty="0"/>
            </a:br>
            <a:r>
              <a:rPr lang="en-US" dirty="0" err="1"/>
              <a:t>Oğlak</a:t>
            </a:r>
            <a:r>
              <a:rPr lang="en-US" dirty="0"/>
              <a:t> 		38,5°C-41,0°C</a:t>
            </a:r>
            <a:br>
              <a:rPr lang="en-US" dirty="0"/>
            </a:br>
            <a:r>
              <a:rPr lang="en-US" dirty="0" err="1"/>
              <a:t>Köpek</a:t>
            </a:r>
            <a:r>
              <a:rPr lang="en-US" dirty="0"/>
              <a:t> 		37,5°C-39,0°C</a:t>
            </a:r>
            <a:br>
              <a:rPr lang="en-US" dirty="0"/>
            </a:br>
            <a:r>
              <a:rPr lang="en-US" dirty="0" err="1"/>
              <a:t>Kedi</a:t>
            </a:r>
            <a:r>
              <a:rPr lang="en-US" dirty="0"/>
              <a:t> 			38,0°C-39,5°C</a:t>
            </a:r>
            <a:br>
              <a:rPr lang="en-US" dirty="0"/>
            </a:br>
            <a:r>
              <a:rPr lang="en-US" dirty="0" err="1"/>
              <a:t>Tavşan</a:t>
            </a:r>
            <a:r>
              <a:rPr lang="en-US" dirty="0"/>
              <a:t> 		38,5°C-39,5°C</a:t>
            </a:r>
            <a:br>
              <a:rPr lang="en-US" dirty="0"/>
            </a:br>
            <a:r>
              <a:rPr lang="en-US" dirty="0" err="1"/>
              <a:t>Kanatlı</a:t>
            </a:r>
            <a:r>
              <a:rPr lang="en-US" dirty="0"/>
              <a:t> 		39,5°C-44,0°C</a:t>
            </a:r>
          </a:p>
        </p:txBody>
      </p:sp>
    </p:spTree>
    <p:extLst>
      <p:ext uri="{BB962C8B-B14F-4D97-AF65-F5344CB8AC3E}">
        <p14:creationId xmlns:p14="http://schemas.microsoft.com/office/powerpoint/2010/main" val="1710271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0E213-B120-467C-BD2E-526A96C0B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Müköz</a:t>
            </a:r>
            <a:r>
              <a:rPr lang="en-US" dirty="0"/>
              <a:t> </a:t>
            </a:r>
            <a:r>
              <a:rPr lang="en-US"/>
              <a:t>membran </a:t>
            </a:r>
            <a:r>
              <a:rPr lang="en-US" dirty="0" err="1"/>
              <a:t>muayenesi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E2F1D-72D9-47C6-9810-CD3EDDA0D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Müköz</a:t>
            </a:r>
            <a:r>
              <a:rPr lang="en-US" dirty="0"/>
              <a:t> membrane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tekniği</a:t>
            </a:r>
            <a:endParaRPr lang="en-US" dirty="0"/>
          </a:p>
          <a:p>
            <a:endParaRPr lang="en-US" dirty="0"/>
          </a:p>
          <a:p>
            <a:r>
              <a:rPr lang="en-US" dirty="0"/>
              <a:t>**</a:t>
            </a:r>
            <a:r>
              <a:rPr lang="en-US" dirty="0" err="1"/>
              <a:t>Kapiller</a:t>
            </a:r>
            <a:r>
              <a:rPr lang="en-US" dirty="0"/>
              <a:t> </a:t>
            </a:r>
            <a:r>
              <a:rPr lang="en-US" dirty="0" err="1"/>
              <a:t>dolum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88654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A1F2793-BF6B-4F5D-A9D0-6E239C6E4C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918946"/>
              </p:ext>
            </p:extLst>
          </p:nvPr>
        </p:nvGraphicFramePr>
        <p:xfrm>
          <a:off x="4580359" y="1481416"/>
          <a:ext cx="2583180" cy="1310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25880">
                  <a:extLst>
                    <a:ext uri="{9D8B030D-6E8A-4147-A177-3AD203B41FA5}">
                      <a16:colId xmlns:a16="http://schemas.microsoft.com/office/drawing/2014/main" val="428780691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49064866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9991575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Formül lokosit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Köpek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905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Kedi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190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Segmente nötrofil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60-75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35-70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1565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Band nötrofil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3-6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0-3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885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Lenfosit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15-30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20-56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205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Eozonofil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2-8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1-12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561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Basofil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0-1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0-1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4139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Monosit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08507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5B1473F-09D4-43B9-BF1A-31823F2E53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766809"/>
              </p:ext>
            </p:extLst>
          </p:nvPr>
        </p:nvGraphicFramePr>
        <p:xfrm>
          <a:off x="2918405" y="3631604"/>
          <a:ext cx="6931660" cy="1744980"/>
        </p:xfrm>
        <a:graphic>
          <a:graphicData uri="http://schemas.openxmlformats.org/drawingml/2006/table">
            <a:tbl>
              <a:tblPr/>
              <a:tblGrid>
                <a:gridCol w="1530985">
                  <a:extLst>
                    <a:ext uri="{9D8B030D-6E8A-4147-A177-3AD203B41FA5}">
                      <a16:colId xmlns:a16="http://schemas.microsoft.com/office/drawing/2014/main" val="3829778469"/>
                    </a:ext>
                  </a:extLst>
                </a:gridCol>
                <a:gridCol w="1350010">
                  <a:extLst>
                    <a:ext uri="{9D8B030D-6E8A-4147-A177-3AD203B41FA5}">
                      <a16:colId xmlns:a16="http://schemas.microsoft.com/office/drawing/2014/main" val="164775235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421022085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264335823"/>
                    </a:ext>
                  </a:extLst>
                </a:gridCol>
              </a:tblGrid>
              <a:tr h="2324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Transudat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Modifiye transudat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Eksudat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1795591"/>
                  </a:ext>
                </a:extLst>
              </a:tr>
              <a:tr h="1466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Fiziksel görünüm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Genellikler berrak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Çoğunlukla kırmızımtrak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Değişken: bulanık, opak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654847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Dansite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&lt;1016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1010-1025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|&gt;1025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930239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protein (g/dl)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&lt;2.5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&gt;2.5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&gt;3.0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104444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Çekirdekli hücre sayısı (/mm3)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&lt;1000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500-10000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&gt;5000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818671"/>
                  </a:ext>
                </a:extLst>
              </a:tr>
              <a:tr h="520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Predominat hücreler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Mononükleer, mezotelial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Lenfositler, monositler,eritrositler,mezotelial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Nötrofiller, mononükleer,eritrositler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55561"/>
                  </a:ext>
                </a:extLst>
              </a:tr>
              <a:tr h="1377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Bakteri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Yok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yok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Değişken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213122"/>
                  </a:ext>
                </a:extLst>
              </a:tr>
            </a:tbl>
          </a:graphicData>
        </a:graphic>
      </p:graphicFrame>
      <p:sp>
        <p:nvSpPr>
          <p:cNvPr id="14" name="Rectangle 3">
            <a:extLst>
              <a:ext uri="{FF2B5EF4-FFF2-40B4-BE49-F238E27FC236}">
                <a16:creationId xmlns:a16="http://schemas.microsoft.com/office/drawing/2014/main" id="{408E71A5-363E-4866-BC0E-5212990F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8405" y="368129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	  		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	  	       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	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	   	       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38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AC2F5-29F7-4F84-A771-CE6D58ED2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nodlarının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8B081-CE2C-45F2-80D1-AD83594FE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nodlarının</a:t>
            </a:r>
            <a:r>
              <a:rPr lang="en-US" dirty="0"/>
              <a:t> </a:t>
            </a:r>
            <a:r>
              <a:rPr lang="en-US" dirty="0" err="1"/>
              <a:t>lokalizasyonu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916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C4D1A-E278-4E89-9196-B63F2B822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78CEC-174A-411A-B4F3-17AA27C0E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Çene</a:t>
            </a:r>
            <a:r>
              <a:rPr lang="en-US" dirty="0"/>
              <a:t> </a:t>
            </a:r>
            <a:r>
              <a:rPr lang="en-US" dirty="0" err="1"/>
              <a:t>altı</a:t>
            </a:r>
            <a:r>
              <a:rPr lang="en-US" dirty="0"/>
              <a:t> 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yumrusu</a:t>
            </a:r>
            <a:r>
              <a:rPr lang="en-US" dirty="0"/>
              <a:t>- </a:t>
            </a:r>
            <a:r>
              <a:rPr lang="en-US" dirty="0" err="1"/>
              <a:t>Faringeal</a:t>
            </a:r>
            <a:r>
              <a:rPr lang="en-US" dirty="0"/>
              <a:t> 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yumrusu</a:t>
            </a:r>
            <a:r>
              <a:rPr lang="en-US" dirty="0"/>
              <a:t> -</a:t>
            </a:r>
            <a:r>
              <a:rPr lang="en-US" dirty="0" err="1"/>
              <a:t>Parotis</a:t>
            </a:r>
            <a:r>
              <a:rPr lang="en-US" dirty="0"/>
              <a:t> </a:t>
            </a:r>
            <a:r>
              <a:rPr lang="en-US" dirty="0" err="1"/>
              <a:t>altı</a:t>
            </a:r>
            <a:r>
              <a:rPr lang="en-US" dirty="0"/>
              <a:t> 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yumrusu</a:t>
            </a:r>
            <a:r>
              <a:rPr lang="en-US" dirty="0"/>
              <a:t> -</a:t>
            </a:r>
            <a:r>
              <a:rPr lang="en-US" dirty="0" err="1"/>
              <a:t>Yutak</a:t>
            </a:r>
            <a:r>
              <a:rPr lang="en-US" dirty="0"/>
              <a:t> 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yumrusu</a:t>
            </a:r>
            <a:r>
              <a:rPr lang="en-US" dirty="0"/>
              <a:t>- </a:t>
            </a:r>
            <a:r>
              <a:rPr lang="en-US" dirty="0" err="1"/>
              <a:t>Omuz</a:t>
            </a:r>
            <a:r>
              <a:rPr lang="en-US" dirty="0"/>
              <a:t> 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yumrusu</a:t>
            </a:r>
            <a:r>
              <a:rPr lang="en-US" dirty="0"/>
              <a:t> -</a:t>
            </a:r>
            <a:r>
              <a:rPr lang="en-US" dirty="0" err="1"/>
              <a:t>Prefemoral</a:t>
            </a:r>
            <a:r>
              <a:rPr lang="en-US" dirty="0"/>
              <a:t> 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yumrusu</a:t>
            </a:r>
            <a:r>
              <a:rPr lang="en-US" dirty="0"/>
              <a:t>- Popliteal 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yumrusu-Submamalial</a:t>
            </a:r>
            <a:r>
              <a:rPr lang="en-US" dirty="0"/>
              <a:t> </a:t>
            </a:r>
            <a:r>
              <a:rPr lang="en-US" dirty="0" err="1"/>
              <a:t>lenfo</a:t>
            </a:r>
            <a:r>
              <a:rPr lang="en-US" dirty="0"/>
              <a:t> </a:t>
            </a:r>
            <a:r>
              <a:rPr lang="en-US" dirty="0" err="1"/>
              <a:t>yumrusu</a:t>
            </a:r>
            <a:r>
              <a:rPr lang="en-US" dirty="0"/>
              <a:t>- İntraabdominal </a:t>
            </a:r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yumruları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341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CD73C-027F-4F5E-88ED-0B35CF820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nodu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FAD89-CFF7-4026-A9DF-6DEFDC814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İnspeksiyon</a:t>
            </a:r>
            <a:r>
              <a:rPr lang="en-US" dirty="0"/>
              <a:t> (</a:t>
            </a:r>
            <a:r>
              <a:rPr lang="en-US" dirty="0" err="1"/>
              <a:t>büyüklük</a:t>
            </a:r>
            <a:r>
              <a:rPr lang="en-US" dirty="0"/>
              <a:t>), </a:t>
            </a:r>
          </a:p>
          <a:p>
            <a:r>
              <a:rPr lang="en-US" dirty="0" err="1"/>
              <a:t>palpasyon</a:t>
            </a:r>
            <a:r>
              <a:rPr lang="en-US" dirty="0"/>
              <a:t> (</a:t>
            </a:r>
            <a:r>
              <a:rPr lang="en-US" dirty="0" err="1"/>
              <a:t>boyut</a:t>
            </a:r>
            <a:r>
              <a:rPr lang="en-US" dirty="0"/>
              <a:t>,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dokulara</a:t>
            </a:r>
            <a:r>
              <a:rPr lang="en-US" dirty="0"/>
              <a:t> </a:t>
            </a:r>
            <a:r>
              <a:rPr lang="en-US" dirty="0" err="1"/>
              <a:t>yapışma</a:t>
            </a:r>
            <a:r>
              <a:rPr lang="en-US" dirty="0"/>
              <a:t>, </a:t>
            </a:r>
            <a:r>
              <a:rPr lang="en-US" dirty="0" err="1"/>
              <a:t>duyarlılık</a:t>
            </a:r>
            <a:r>
              <a:rPr lang="en-US" dirty="0"/>
              <a:t>, </a:t>
            </a:r>
            <a:r>
              <a:rPr lang="en-US" dirty="0" err="1"/>
              <a:t>sıcaklık</a:t>
            </a:r>
            <a:r>
              <a:rPr lang="en-US" dirty="0"/>
              <a:t>, </a:t>
            </a:r>
            <a:r>
              <a:rPr lang="en-US" dirty="0" err="1"/>
              <a:t>simetri</a:t>
            </a:r>
            <a:r>
              <a:rPr lang="en-US"/>
              <a:t>),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punksiyon</a:t>
            </a:r>
            <a:r>
              <a:rPr lang="en-US" dirty="0"/>
              <a:t> ( </a:t>
            </a:r>
            <a:r>
              <a:rPr lang="en-US" dirty="0" err="1"/>
              <a:t>sitolojik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95042516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15</TotalTime>
  <Words>200</Words>
  <Application>Microsoft Office PowerPoint</Application>
  <PresentationFormat>Widescreen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Times New Roman</vt:lpstr>
      <vt:lpstr>Crop</vt:lpstr>
      <vt:lpstr>klİnİK muayene yÖntemlerİ</vt:lpstr>
      <vt:lpstr>Klinik Muayene Teknikleri  ve GörüntülemeYöntemleri</vt:lpstr>
      <vt:lpstr>Vücut sıcaklığının ölçülmesi ve muköz membranların muayenesi</vt:lpstr>
      <vt:lpstr>Müköz membran muayenesi</vt:lpstr>
      <vt:lpstr>PowerPoint Presentation</vt:lpstr>
      <vt:lpstr>Lenf nodlarının muayenesi</vt:lpstr>
      <vt:lpstr>PowerPoint Presentation</vt:lpstr>
      <vt:lpstr>Lenf nodu muayenesi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muayene yÖntemlerİ</dc:title>
  <dc:creator>Nevra Keskin</dc:creator>
  <cp:lastModifiedBy>Nevra Keskin</cp:lastModifiedBy>
  <cp:revision>5</cp:revision>
  <dcterms:created xsi:type="dcterms:W3CDTF">2019-05-02T07:37:13Z</dcterms:created>
  <dcterms:modified xsi:type="dcterms:W3CDTF">2019-05-06T10:58:04Z</dcterms:modified>
</cp:coreProperties>
</file>