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10.6.2018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2. hafta</a:t>
            </a:r>
          </a:p>
        </p:txBody>
      </p:sp>
      <p:sp>
        <p:nvSpPr>
          <p:cNvPr id="3" name="2 Alt Başlık"/>
          <p:cNvSpPr>
            <a:spLocks noGrp="1"/>
          </p:cNvSpPr>
          <p:nvPr>
            <p:ph type="subTitle" idx="1"/>
          </p:nvPr>
        </p:nvSpPr>
        <p:spPr/>
        <p:txBody>
          <a:bodyPr>
            <a:normAutofit/>
          </a:bodyPr>
          <a:lstStyle/>
          <a:p>
            <a:pPr algn="l"/>
            <a:r>
              <a:rPr lang="tr-TR" dirty="0">
                <a:latin typeface="Bell MT" pitchFamily="18" charset="0"/>
                <a:cs typeface="Andalus" pitchFamily="18" charset="-78"/>
              </a:rPr>
              <a:t>C. </a:t>
            </a:r>
            <a:r>
              <a:rPr lang="tr-TR" dirty="0" err="1">
                <a:latin typeface="Bell MT" pitchFamily="18" charset="0"/>
                <a:cs typeface="Andalus" pitchFamily="18" charset="-78"/>
              </a:rPr>
              <a:t>Delaney</a:t>
            </a:r>
            <a:r>
              <a:rPr lang="tr-TR" dirty="0">
                <a:latin typeface="Bell MT" pitchFamily="18" charset="0"/>
                <a:cs typeface="Andalus" pitchFamily="18" charset="-78"/>
              </a:rPr>
              <a:t>-Tohum ve Toprak-1. Genel Bilgi</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p>
        </p:txBody>
      </p:sp>
      <p:sp>
        <p:nvSpPr>
          <p:cNvPr id="3" name="2 İçerik Yer Tutucusu"/>
          <p:cNvSpPr>
            <a:spLocks noGrp="1"/>
          </p:cNvSpPr>
          <p:nvPr>
            <p:ph idx="1"/>
          </p:nvPr>
        </p:nvSpPr>
        <p:spPr/>
        <p:txBody>
          <a:bodyPr>
            <a:normAutofit/>
          </a:bodyPr>
          <a:lstStyle/>
          <a:p>
            <a:r>
              <a:rPr lang="en-GB" sz="2400" dirty="0" err="1">
                <a:latin typeface="Bell MT" pitchFamily="18" charset="0"/>
              </a:rPr>
              <a:t>Sosyal</a:t>
            </a:r>
            <a:r>
              <a:rPr lang="en-GB" sz="2400" dirty="0">
                <a:latin typeface="Bell MT" pitchFamily="18" charset="0"/>
              </a:rPr>
              <a:t> </a:t>
            </a:r>
            <a:r>
              <a:rPr lang="en-GB" sz="2400" dirty="0" err="1">
                <a:latin typeface="Bell MT" pitchFamily="18" charset="0"/>
              </a:rPr>
              <a:t>antropolojinin</a:t>
            </a:r>
            <a:r>
              <a:rPr lang="en-GB" sz="2400" dirty="0">
                <a:latin typeface="Bell MT" pitchFamily="18" charset="0"/>
              </a:rPr>
              <a:t> </a:t>
            </a:r>
            <a:r>
              <a:rPr lang="en-GB" sz="2400" dirty="0" err="1">
                <a:latin typeface="Bell MT" pitchFamily="18" charset="0"/>
              </a:rPr>
              <a:t>sosyal</a:t>
            </a:r>
            <a:r>
              <a:rPr lang="en-GB" sz="2400" dirty="0">
                <a:latin typeface="Bell MT" pitchFamily="18" charset="0"/>
              </a:rPr>
              <a:t> </a:t>
            </a:r>
            <a:r>
              <a:rPr lang="en-GB" sz="2400" dirty="0" err="1">
                <a:latin typeface="Bell MT" pitchFamily="18" charset="0"/>
              </a:rPr>
              <a:t>bilimler</a:t>
            </a:r>
            <a:r>
              <a:rPr lang="en-GB" sz="2400" dirty="0">
                <a:latin typeface="Bell MT" pitchFamily="18" charset="0"/>
              </a:rPr>
              <a:t> </a:t>
            </a:r>
            <a:r>
              <a:rPr lang="en-GB" sz="2400" dirty="0" err="1">
                <a:latin typeface="Bell MT" pitchFamily="18" charset="0"/>
              </a:rPr>
              <a:t>içerisinde</a:t>
            </a:r>
            <a:r>
              <a:rPr lang="en-GB" sz="2400" dirty="0">
                <a:latin typeface="Bell MT" pitchFamily="18" charset="0"/>
              </a:rPr>
              <a:t> </a:t>
            </a:r>
            <a:r>
              <a:rPr lang="en-GB" sz="2400" dirty="0" err="1">
                <a:latin typeface="Bell MT" pitchFamily="18" charset="0"/>
              </a:rPr>
              <a:t>kapladığı</a:t>
            </a:r>
            <a:r>
              <a:rPr lang="en-GB" sz="2400" dirty="0">
                <a:latin typeface="Bell MT" pitchFamily="18" charset="0"/>
              </a:rPr>
              <a:t> </a:t>
            </a:r>
            <a:r>
              <a:rPr lang="en-GB" sz="2400" dirty="0" err="1">
                <a:latin typeface="Bell MT" pitchFamily="18" charset="0"/>
              </a:rPr>
              <a:t>ayrıcalıklı</a:t>
            </a:r>
            <a:r>
              <a:rPr lang="en-GB" sz="2400" dirty="0">
                <a:latin typeface="Bell MT" pitchFamily="18" charset="0"/>
              </a:rPr>
              <a:t> </a:t>
            </a:r>
            <a:r>
              <a:rPr lang="en-GB" sz="2400" dirty="0" err="1">
                <a:latin typeface="Bell MT" pitchFamily="18" charset="0"/>
              </a:rPr>
              <a:t>pozisyonun</a:t>
            </a:r>
            <a:r>
              <a:rPr lang="en-GB" sz="2400" dirty="0">
                <a:latin typeface="Bell MT" pitchFamily="18" charset="0"/>
              </a:rPr>
              <a:t> </a:t>
            </a:r>
            <a:r>
              <a:rPr lang="en-GB" sz="2400" dirty="0" err="1">
                <a:latin typeface="Bell MT" pitchFamily="18" charset="0"/>
              </a:rPr>
              <a:t>köklerinin</a:t>
            </a:r>
            <a:r>
              <a:rPr lang="en-GB" sz="2400" dirty="0">
                <a:latin typeface="Bell MT" pitchFamily="18" charset="0"/>
              </a:rPr>
              <a:t> </a:t>
            </a:r>
            <a:r>
              <a:rPr lang="en-GB" sz="2400" dirty="0" err="1">
                <a:latin typeface="Bell MT" pitchFamily="18" charset="0"/>
              </a:rPr>
              <a:t>etnografik</a:t>
            </a:r>
            <a:r>
              <a:rPr lang="en-GB" sz="2400" dirty="0">
                <a:latin typeface="Bell MT" pitchFamily="18" charset="0"/>
              </a:rPr>
              <a:t> </a:t>
            </a:r>
            <a:r>
              <a:rPr lang="en-GB" sz="2400" dirty="0" err="1">
                <a:latin typeface="Bell MT" pitchFamily="18" charset="0"/>
              </a:rPr>
              <a:t>yöntemin</a:t>
            </a:r>
            <a:r>
              <a:rPr lang="en-GB" sz="2400" dirty="0">
                <a:latin typeface="Bell MT" pitchFamily="18" charset="0"/>
              </a:rPr>
              <a:t> </a:t>
            </a:r>
            <a:r>
              <a:rPr lang="en-GB" sz="2400" dirty="0" err="1">
                <a:latin typeface="Bell MT" pitchFamily="18" charset="0"/>
              </a:rPr>
              <a:t>özgünlüğünde</a:t>
            </a:r>
            <a:r>
              <a:rPr lang="en-GB" sz="2400" dirty="0">
                <a:latin typeface="Bell MT" pitchFamily="18" charset="0"/>
              </a:rPr>
              <a:t> </a:t>
            </a:r>
            <a:r>
              <a:rPr lang="en-GB" sz="2400" dirty="0" err="1">
                <a:latin typeface="Bell MT" pitchFamily="18" charset="0"/>
              </a:rPr>
              <a:t>ve</a:t>
            </a:r>
            <a:r>
              <a:rPr lang="en-GB" sz="2400" dirty="0">
                <a:latin typeface="Bell MT" pitchFamily="18" charset="0"/>
              </a:rPr>
              <a:t> </a:t>
            </a:r>
            <a:r>
              <a:rPr lang="en-GB" sz="2400" dirty="0" err="1">
                <a:latin typeface="Bell MT" pitchFamily="18" charset="0"/>
              </a:rPr>
              <a:t>elde</a:t>
            </a:r>
            <a:r>
              <a:rPr lang="en-GB" sz="2400" dirty="0">
                <a:latin typeface="Bell MT" pitchFamily="18" charset="0"/>
              </a:rPr>
              <a:t> </a:t>
            </a:r>
            <a:r>
              <a:rPr lang="en-GB" sz="2400" dirty="0" err="1">
                <a:latin typeface="Bell MT" pitchFamily="18" charset="0"/>
              </a:rPr>
              <a:t>edilen</a:t>
            </a:r>
            <a:r>
              <a:rPr lang="en-GB" sz="2400" dirty="0">
                <a:latin typeface="Bell MT" pitchFamily="18" charset="0"/>
              </a:rPr>
              <a:t> </a:t>
            </a:r>
            <a:r>
              <a:rPr lang="en-GB" sz="2400" dirty="0" err="1">
                <a:latin typeface="Bell MT" pitchFamily="18" charset="0"/>
              </a:rPr>
              <a:t>verilerin</a:t>
            </a:r>
            <a:r>
              <a:rPr lang="en-GB" sz="2400" dirty="0">
                <a:latin typeface="Bell MT" pitchFamily="18" charset="0"/>
              </a:rPr>
              <a:t> </a:t>
            </a:r>
            <a:r>
              <a:rPr lang="en-GB" sz="2400" dirty="0" err="1">
                <a:latin typeface="Bell MT" pitchFamily="18" charset="0"/>
              </a:rPr>
              <a:t>ortaya</a:t>
            </a:r>
            <a:r>
              <a:rPr lang="en-GB" sz="2400" dirty="0">
                <a:latin typeface="Bell MT" pitchFamily="18" charset="0"/>
              </a:rPr>
              <a:t> </a:t>
            </a:r>
            <a:r>
              <a:rPr lang="en-GB" sz="2400" dirty="0" err="1">
                <a:latin typeface="Bell MT" pitchFamily="18" charset="0"/>
              </a:rPr>
              <a:t>konulduğu</a:t>
            </a:r>
            <a:r>
              <a:rPr lang="en-GB" sz="2400" dirty="0">
                <a:latin typeface="Bell MT" pitchFamily="18" charset="0"/>
              </a:rPr>
              <a:t> </a:t>
            </a:r>
            <a:r>
              <a:rPr lang="en-GB" sz="2400" dirty="0" err="1">
                <a:latin typeface="Bell MT" pitchFamily="18" charset="0"/>
              </a:rPr>
              <a:t>etnografik</a:t>
            </a:r>
            <a:r>
              <a:rPr lang="en-GB" sz="2400" dirty="0">
                <a:latin typeface="Bell MT" pitchFamily="18" charset="0"/>
              </a:rPr>
              <a:t> </a:t>
            </a:r>
            <a:r>
              <a:rPr lang="en-GB" sz="2400" dirty="0" err="1">
                <a:latin typeface="Bell MT" pitchFamily="18" charset="0"/>
              </a:rPr>
              <a:t>yazım</a:t>
            </a:r>
            <a:r>
              <a:rPr lang="en-GB" sz="2400" dirty="0">
                <a:latin typeface="Bell MT" pitchFamily="18" charset="0"/>
              </a:rPr>
              <a:t> </a:t>
            </a:r>
            <a:r>
              <a:rPr lang="en-GB" sz="2400" dirty="0" err="1">
                <a:latin typeface="Bell MT" pitchFamily="18" charset="0"/>
              </a:rPr>
              <a:t>stili</a:t>
            </a:r>
            <a:r>
              <a:rPr lang="en-GB" sz="2400" dirty="0">
                <a:latin typeface="Bell MT" pitchFamily="18" charset="0"/>
              </a:rPr>
              <a:t>, </a:t>
            </a:r>
            <a:r>
              <a:rPr lang="en-GB" sz="2400" dirty="0" err="1">
                <a:latin typeface="Bell MT" pitchFamily="18" charset="0"/>
              </a:rPr>
              <a:t>terminolojisi</a:t>
            </a:r>
            <a:r>
              <a:rPr lang="en-GB" sz="2400" dirty="0">
                <a:latin typeface="Bell MT" pitchFamily="18" charset="0"/>
              </a:rPr>
              <a:t> </a:t>
            </a:r>
            <a:r>
              <a:rPr lang="en-GB" sz="2400" dirty="0" err="1">
                <a:latin typeface="Bell MT" pitchFamily="18" charset="0"/>
              </a:rPr>
              <a:t>ve</a:t>
            </a:r>
            <a:r>
              <a:rPr lang="en-GB" sz="2400" dirty="0">
                <a:latin typeface="Bell MT" pitchFamily="18" charset="0"/>
              </a:rPr>
              <a:t> </a:t>
            </a:r>
            <a:r>
              <a:rPr lang="en-GB" sz="2400" dirty="0" err="1">
                <a:latin typeface="Bell MT" pitchFamily="18" charset="0"/>
              </a:rPr>
              <a:t>jargonunda</a:t>
            </a:r>
            <a:r>
              <a:rPr lang="en-GB" sz="2400" dirty="0">
                <a:latin typeface="Bell MT" pitchFamily="18" charset="0"/>
              </a:rPr>
              <a:t> </a:t>
            </a:r>
            <a:r>
              <a:rPr lang="en-GB" sz="2400" dirty="0" err="1">
                <a:latin typeface="Bell MT" pitchFamily="18" charset="0"/>
              </a:rPr>
              <a:t>yattığı</a:t>
            </a:r>
            <a:r>
              <a:rPr lang="en-GB" sz="2400" dirty="0">
                <a:latin typeface="Bell MT" pitchFamily="18" charset="0"/>
              </a:rPr>
              <a:t> </a:t>
            </a:r>
            <a:r>
              <a:rPr lang="en-GB" sz="2400" dirty="0" err="1">
                <a:latin typeface="Bell MT" pitchFamily="18" charset="0"/>
              </a:rPr>
              <a:t>söylenebilir</a:t>
            </a:r>
            <a:r>
              <a:rPr lang="en-GB" sz="2400" dirty="0">
                <a:latin typeface="Bell MT" pitchFamily="18" charset="0"/>
              </a:rPr>
              <a:t>. Bu </a:t>
            </a:r>
            <a:r>
              <a:rPr lang="en-GB" sz="2400" dirty="0" err="1">
                <a:latin typeface="Bell MT" pitchFamily="18" charset="0"/>
              </a:rPr>
              <a:t>tarz</a:t>
            </a:r>
            <a:r>
              <a:rPr lang="en-GB" sz="2400" dirty="0">
                <a:latin typeface="Bell MT" pitchFamily="18" charset="0"/>
              </a:rPr>
              <a:t>, </a:t>
            </a:r>
            <a:r>
              <a:rPr lang="en-GB" sz="2400" dirty="0" err="1">
                <a:latin typeface="Bell MT" pitchFamily="18" charset="0"/>
              </a:rPr>
              <a:t>sosyal</a:t>
            </a:r>
            <a:r>
              <a:rPr lang="en-GB" sz="2400" dirty="0">
                <a:latin typeface="Bell MT" pitchFamily="18" charset="0"/>
              </a:rPr>
              <a:t> </a:t>
            </a:r>
            <a:r>
              <a:rPr lang="en-GB" sz="2400" dirty="0" err="1">
                <a:latin typeface="Bell MT" pitchFamily="18" charset="0"/>
              </a:rPr>
              <a:t>antropolojinin</a:t>
            </a:r>
            <a:r>
              <a:rPr lang="en-GB" sz="2400" dirty="0">
                <a:latin typeface="Bell MT" pitchFamily="18" charset="0"/>
              </a:rPr>
              <a:t> </a:t>
            </a:r>
            <a:r>
              <a:rPr lang="en-GB" sz="2400" dirty="0" err="1">
                <a:latin typeface="Bell MT" pitchFamily="18" charset="0"/>
              </a:rPr>
              <a:t>çıkış</a:t>
            </a:r>
            <a:r>
              <a:rPr lang="en-GB" sz="2400" dirty="0">
                <a:latin typeface="Bell MT" pitchFamily="18" charset="0"/>
              </a:rPr>
              <a:t> </a:t>
            </a:r>
            <a:r>
              <a:rPr lang="en-GB" sz="2400" dirty="0" err="1">
                <a:latin typeface="Bell MT" pitchFamily="18" charset="0"/>
              </a:rPr>
              <a:t>döneminde</a:t>
            </a:r>
            <a:r>
              <a:rPr lang="en-GB" sz="2400" dirty="0">
                <a:latin typeface="Bell MT" pitchFamily="18" charset="0"/>
              </a:rPr>
              <a:t> hakim </a:t>
            </a:r>
            <a:r>
              <a:rPr lang="en-GB" sz="2400" dirty="0" err="1">
                <a:latin typeface="Bell MT" pitchFamily="18" charset="0"/>
              </a:rPr>
              <a:t>olan</a:t>
            </a:r>
            <a:r>
              <a:rPr lang="en-GB" sz="2400" dirty="0">
                <a:latin typeface="Bell MT" pitchFamily="18" charset="0"/>
              </a:rPr>
              <a:t> </a:t>
            </a:r>
            <a:r>
              <a:rPr lang="en-GB" sz="2400" dirty="0" err="1">
                <a:latin typeface="Bell MT" pitchFamily="18" charset="0"/>
              </a:rPr>
              <a:t>sosyal</a:t>
            </a:r>
            <a:r>
              <a:rPr lang="en-GB" sz="2400" dirty="0">
                <a:latin typeface="Bell MT" pitchFamily="18" charset="0"/>
              </a:rPr>
              <a:t> </a:t>
            </a:r>
            <a:r>
              <a:rPr lang="en-GB" sz="2400" dirty="0" err="1">
                <a:latin typeface="Bell MT" pitchFamily="18" charset="0"/>
              </a:rPr>
              <a:t>bilim</a:t>
            </a:r>
            <a:r>
              <a:rPr lang="en-GB" sz="2400" dirty="0">
                <a:latin typeface="Bell MT" pitchFamily="18" charset="0"/>
              </a:rPr>
              <a:t> </a:t>
            </a:r>
            <a:r>
              <a:rPr lang="en-GB" sz="2400" dirty="0" err="1">
                <a:latin typeface="Bell MT" pitchFamily="18" charset="0"/>
              </a:rPr>
              <a:t>yöntem</a:t>
            </a:r>
            <a:r>
              <a:rPr lang="en-GB" sz="2400" dirty="0">
                <a:latin typeface="Bell MT" pitchFamily="18" charset="0"/>
              </a:rPr>
              <a:t> </a:t>
            </a:r>
            <a:r>
              <a:rPr lang="en-GB" sz="2400" dirty="0" err="1">
                <a:latin typeface="Bell MT" pitchFamily="18" charset="0"/>
              </a:rPr>
              <a:t>ve</a:t>
            </a:r>
            <a:r>
              <a:rPr lang="en-GB" sz="2400" dirty="0">
                <a:latin typeface="Bell MT" pitchFamily="18" charset="0"/>
              </a:rPr>
              <a:t> </a:t>
            </a:r>
            <a:r>
              <a:rPr lang="en-GB" sz="2400" dirty="0" err="1">
                <a:latin typeface="Bell MT" pitchFamily="18" charset="0"/>
              </a:rPr>
              <a:t>yazımından</a:t>
            </a:r>
            <a:r>
              <a:rPr lang="en-GB" sz="2400" dirty="0">
                <a:latin typeface="Bell MT" pitchFamily="18" charset="0"/>
              </a:rPr>
              <a:t> </a:t>
            </a:r>
            <a:r>
              <a:rPr lang="en-GB" sz="2400" dirty="0" err="1">
                <a:latin typeface="Bell MT" pitchFamily="18" charset="0"/>
              </a:rPr>
              <a:t>radikal</a:t>
            </a:r>
            <a:r>
              <a:rPr lang="en-GB" sz="2400" dirty="0">
                <a:latin typeface="Bell MT" pitchFamily="18" charset="0"/>
              </a:rPr>
              <a:t> </a:t>
            </a:r>
            <a:r>
              <a:rPr lang="en-GB" sz="2400" dirty="0" err="1">
                <a:latin typeface="Bell MT" pitchFamily="18" charset="0"/>
              </a:rPr>
              <a:t>bir</a:t>
            </a:r>
            <a:r>
              <a:rPr lang="en-GB" sz="2400" dirty="0">
                <a:latin typeface="Bell MT" pitchFamily="18" charset="0"/>
              </a:rPr>
              <a:t> </a:t>
            </a:r>
            <a:r>
              <a:rPr lang="en-GB" sz="2400" dirty="0" err="1">
                <a:latin typeface="Bell MT" pitchFamily="18" charset="0"/>
              </a:rPr>
              <a:t>biçimde</a:t>
            </a:r>
            <a:r>
              <a:rPr lang="en-GB" sz="2400" dirty="0">
                <a:latin typeface="Bell MT" pitchFamily="18" charset="0"/>
              </a:rPr>
              <a:t> </a:t>
            </a:r>
            <a:r>
              <a:rPr lang="en-GB" sz="2400" dirty="0" err="1">
                <a:latin typeface="Bell MT" pitchFamily="18" charset="0"/>
              </a:rPr>
              <a:t>farklıdır</a:t>
            </a:r>
            <a:r>
              <a:rPr lang="en-GB" sz="2400" dirty="0">
                <a:latin typeface="Bell MT" pitchFamily="18" charset="0"/>
              </a:rPr>
              <a:t>. </a:t>
            </a:r>
            <a:r>
              <a:rPr lang="en-GB" sz="2400" dirty="0" err="1">
                <a:latin typeface="Bell MT" pitchFamily="18" charset="0"/>
              </a:rPr>
              <a:t>Bugün</a:t>
            </a:r>
            <a:r>
              <a:rPr lang="en-GB" sz="2400" dirty="0">
                <a:latin typeface="Bell MT" pitchFamily="18" charset="0"/>
              </a:rPr>
              <a:t> </a:t>
            </a:r>
            <a:r>
              <a:rPr lang="en-GB" sz="2400" dirty="0" err="1">
                <a:latin typeface="Bell MT" pitchFamily="18" charset="0"/>
              </a:rPr>
              <a:t>artık</a:t>
            </a:r>
            <a:r>
              <a:rPr lang="en-GB" sz="2400" dirty="0">
                <a:latin typeface="Bell MT" pitchFamily="18" charset="0"/>
              </a:rPr>
              <a:t>, </a:t>
            </a:r>
            <a:r>
              <a:rPr lang="en-GB" sz="2400" dirty="0" err="1">
                <a:latin typeface="Bell MT" pitchFamily="18" charset="0"/>
              </a:rPr>
              <a:t>bir</a:t>
            </a:r>
            <a:r>
              <a:rPr lang="en-GB" sz="2400" dirty="0">
                <a:latin typeface="Bell MT" pitchFamily="18" charset="0"/>
              </a:rPr>
              <a:t> </a:t>
            </a:r>
            <a:r>
              <a:rPr lang="en-GB" sz="2400" dirty="0" err="1">
                <a:latin typeface="Bell MT" pitchFamily="18" charset="0"/>
              </a:rPr>
              <a:t>asrı</a:t>
            </a:r>
            <a:r>
              <a:rPr lang="en-GB" sz="2400" dirty="0">
                <a:latin typeface="Bell MT" pitchFamily="18" charset="0"/>
              </a:rPr>
              <a:t> </a:t>
            </a:r>
            <a:r>
              <a:rPr lang="en-GB" sz="2400" dirty="0" err="1">
                <a:latin typeface="Bell MT" pitchFamily="18" charset="0"/>
              </a:rPr>
              <a:t>aşan</a:t>
            </a:r>
            <a:r>
              <a:rPr lang="en-GB" sz="2400" dirty="0">
                <a:latin typeface="Bell MT" pitchFamily="18" charset="0"/>
              </a:rPr>
              <a:t> </a:t>
            </a:r>
            <a:r>
              <a:rPr lang="en-GB" sz="2400" dirty="0" err="1">
                <a:latin typeface="Bell MT" pitchFamily="18" charset="0"/>
              </a:rPr>
              <a:t>çok</a:t>
            </a:r>
            <a:r>
              <a:rPr lang="en-GB" sz="2400" dirty="0">
                <a:latin typeface="Bell MT" pitchFamily="18" charset="0"/>
              </a:rPr>
              <a:t> </a:t>
            </a:r>
            <a:r>
              <a:rPr lang="en-GB" sz="2400" dirty="0" err="1">
                <a:latin typeface="Bell MT" pitchFamily="18" charset="0"/>
              </a:rPr>
              <a:t>değerli</a:t>
            </a:r>
            <a:r>
              <a:rPr lang="en-GB" sz="2400" dirty="0">
                <a:latin typeface="Bell MT" pitchFamily="18" charset="0"/>
              </a:rPr>
              <a:t> </a:t>
            </a:r>
            <a:r>
              <a:rPr lang="en-GB" sz="2400" dirty="0" err="1">
                <a:latin typeface="Bell MT" pitchFamily="18" charset="0"/>
              </a:rPr>
              <a:t>alan</a:t>
            </a:r>
            <a:r>
              <a:rPr lang="en-GB" sz="2400" dirty="0">
                <a:latin typeface="Bell MT" pitchFamily="18" charset="0"/>
              </a:rPr>
              <a:t> </a:t>
            </a:r>
            <a:r>
              <a:rPr lang="en-GB" sz="2400" dirty="0" err="1">
                <a:latin typeface="Bell MT" pitchFamily="18" charset="0"/>
              </a:rPr>
              <a:t>bulguları</a:t>
            </a:r>
            <a:r>
              <a:rPr lang="en-GB" sz="2400" dirty="0">
                <a:latin typeface="Bell MT" pitchFamily="18" charset="0"/>
              </a:rPr>
              <a:t> </a:t>
            </a:r>
            <a:r>
              <a:rPr lang="en-GB" sz="2400" dirty="0" err="1">
                <a:latin typeface="Bell MT" pitchFamily="18" charset="0"/>
              </a:rPr>
              <a:t>külliyatı</a:t>
            </a:r>
            <a:r>
              <a:rPr lang="en-GB" sz="2400" dirty="0">
                <a:latin typeface="Bell MT" pitchFamily="18" charset="0"/>
              </a:rPr>
              <a:t> </a:t>
            </a:r>
            <a:r>
              <a:rPr lang="en-GB" sz="2400" dirty="0" err="1">
                <a:latin typeface="Bell MT" pitchFamily="18" charset="0"/>
              </a:rPr>
              <a:t>ile</a:t>
            </a:r>
            <a:r>
              <a:rPr lang="en-GB" sz="2400" dirty="0">
                <a:latin typeface="Bell MT" pitchFamily="18" charset="0"/>
              </a:rPr>
              <a:t> </a:t>
            </a:r>
            <a:r>
              <a:rPr lang="en-GB" sz="2400" dirty="0" err="1">
                <a:latin typeface="Bell MT" pitchFamily="18" charset="0"/>
              </a:rPr>
              <a:t>sosyal</a:t>
            </a:r>
            <a:r>
              <a:rPr lang="en-GB" sz="2400" dirty="0">
                <a:latin typeface="Bell MT" pitchFamily="18" charset="0"/>
              </a:rPr>
              <a:t> </a:t>
            </a:r>
            <a:r>
              <a:rPr lang="en-GB" sz="2400" dirty="0" err="1">
                <a:latin typeface="Bell MT" pitchFamily="18" charset="0"/>
              </a:rPr>
              <a:t>antropoloji</a:t>
            </a:r>
            <a:r>
              <a:rPr lang="en-GB" sz="2400" dirty="0">
                <a:latin typeface="Bell MT" pitchFamily="18" charset="0"/>
              </a:rPr>
              <a:t> </a:t>
            </a:r>
            <a:r>
              <a:rPr lang="en-GB" sz="2400" dirty="0" err="1">
                <a:latin typeface="Bell MT" pitchFamily="18" charset="0"/>
              </a:rPr>
              <a:t>insana</a:t>
            </a:r>
            <a:r>
              <a:rPr lang="en-GB" sz="2400" dirty="0">
                <a:latin typeface="Bell MT" pitchFamily="18" charset="0"/>
              </a:rPr>
              <a:t> </a:t>
            </a:r>
            <a:r>
              <a:rPr lang="en-GB" sz="2400" dirty="0" err="1">
                <a:latin typeface="Bell MT" pitchFamily="18" charset="0"/>
              </a:rPr>
              <a:t>ilişkin</a:t>
            </a:r>
            <a:r>
              <a:rPr lang="en-GB" sz="2400" dirty="0">
                <a:latin typeface="Bell MT" pitchFamily="18" charset="0"/>
              </a:rPr>
              <a:t> </a:t>
            </a:r>
            <a:r>
              <a:rPr lang="en-GB" sz="2400" dirty="0" err="1">
                <a:latin typeface="Bell MT" pitchFamily="18" charset="0"/>
              </a:rPr>
              <a:t>bilginin</a:t>
            </a:r>
            <a:r>
              <a:rPr lang="en-GB" sz="2400" dirty="0">
                <a:latin typeface="Bell MT" pitchFamily="18" charset="0"/>
              </a:rPr>
              <a:t> </a:t>
            </a:r>
            <a:r>
              <a:rPr lang="en-GB" sz="2400" dirty="0" err="1">
                <a:latin typeface="Bell MT" pitchFamily="18" charset="0"/>
              </a:rPr>
              <a:t>ne’liğine</a:t>
            </a:r>
            <a:r>
              <a:rPr lang="en-GB" sz="2400" dirty="0">
                <a:latin typeface="Bell MT" pitchFamily="18" charset="0"/>
              </a:rPr>
              <a:t> </a:t>
            </a:r>
            <a:r>
              <a:rPr lang="en-GB" sz="2400" dirty="0" err="1">
                <a:latin typeface="Bell MT" pitchFamily="18" charset="0"/>
              </a:rPr>
              <a:t>ve</a:t>
            </a:r>
            <a:r>
              <a:rPr lang="en-GB" sz="2400" dirty="0">
                <a:latin typeface="Bell MT" pitchFamily="18" charset="0"/>
              </a:rPr>
              <a:t> </a:t>
            </a:r>
            <a:r>
              <a:rPr lang="en-GB" sz="2400" dirty="0" err="1">
                <a:latin typeface="Bell MT" pitchFamily="18" charset="0"/>
              </a:rPr>
              <a:t>ulaşılmasının</a:t>
            </a:r>
            <a:r>
              <a:rPr lang="en-GB" sz="2400" dirty="0">
                <a:latin typeface="Bell MT" pitchFamily="18" charset="0"/>
              </a:rPr>
              <a:t> </a:t>
            </a:r>
            <a:r>
              <a:rPr lang="en-GB" sz="2400" dirty="0" err="1">
                <a:latin typeface="Bell MT" pitchFamily="18" charset="0"/>
              </a:rPr>
              <a:t>nasıl’ına</a:t>
            </a:r>
            <a:r>
              <a:rPr lang="en-GB" sz="2400" dirty="0">
                <a:latin typeface="Bell MT" pitchFamily="18" charset="0"/>
              </a:rPr>
              <a:t> </a:t>
            </a:r>
            <a:r>
              <a:rPr lang="en-GB" sz="2400" dirty="0" err="1">
                <a:latin typeface="Bell MT" pitchFamily="18" charset="0"/>
              </a:rPr>
              <a:t>dair</a:t>
            </a:r>
            <a:r>
              <a:rPr lang="en-GB" sz="2400" dirty="0">
                <a:latin typeface="Bell MT" pitchFamily="18" charset="0"/>
              </a:rPr>
              <a:t> </a:t>
            </a:r>
            <a:r>
              <a:rPr lang="en-GB" sz="2400" dirty="0" err="1">
                <a:latin typeface="Bell MT" pitchFamily="18" charset="0"/>
              </a:rPr>
              <a:t>kabul</a:t>
            </a:r>
            <a:r>
              <a:rPr lang="en-GB" sz="2400" dirty="0">
                <a:latin typeface="Bell MT" pitchFamily="18" charset="0"/>
              </a:rPr>
              <a:t> </a:t>
            </a:r>
            <a:r>
              <a:rPr lang="en-GB" sz="2400" dirty="0" err="1">
                <a:latin typeface="Bell MT" pitchFamily="18" charset="0"/>
              </a:rPr>
              <a:t>gören</a:t>
            </a:r>
            <a:r>
              <a:rPr lang="en-GB" sz="2400" dirty="0">
                <a:latin typeface="Bell MT" pitchFamily="18" charset="0"/>
              </a:rPr>
              <a:t> </a:t>
            </a:r>
            <a:r>
              <a:rPr lang="en-GB" sz="2400" dirty="0" err="1">
                <a:latin typeface="Bell MT" pitchFamily="18" charset="0"/>
              </a:rPr>
              <a:t>ve</a:t>
            </a:r>
            <a:r>
              <a:rPr lang="en-GB" sz="2400" dirty="0">
                <a:latin typeface="Bell MT" pitchFamily="18" charset="0"/>
              </a:rPr>
              <a:t> </a:t>
            </a:r>
            <a:r>
              <a:rPr lang="en-GB" sz="2400" dirty="0" err="1">
                <a:latin typeface="Bell MT" pitchFamily="18" charset="0"/>
              </a:rPr>
              <a:t>hatta</a:t>
            </a:r>
            <a:r>
              <a:rPr lang="en-GB" sz="2400" dirty="0">
                <a:latin typeface="Bell MT" pitchFamily="18" charset="0"/>
              </a:rPr>
              <a:t> </a:t>
            </a:r>
            <a:r>
              <a:rPr lang="en-GB" sz="2400" dirty="0" err="1">
                <a:latin typeface="Bell MT" pitchFamily="18" charset="0"/>
              </a:rPr>
              <a:t>giderek</a:t>
            </a:r>
            <a:r>
              <a:rPr lang="en-GB" sz="2400" dirty="0">
                <a:latin typeface="Bell MT" pitchFamily="18" charset="0"/>
              </a:rPr>
              <a:t> </a:t>
            </a:r>
            <a:r>
              <a:rPr lang="en-GB" sz="2400" dirty="0" err="1">
                <a:latin typeface="Bell MT" pitchFamily="18" charset="0"/>
              </a:rPr>
              <a:t>popülarite</a:t>
            </a:r>
            <a:r>
              <a:rPr lang="en-GB" sz="2400" dirty="0">
                <a:latin typeface="Bell MT" pitchFamily="18" charset="0"/>
              </a:rPr>
              <a:t> </a:t>
            </a:r>
            <a:r>
              <a:rPr lang="en-GB" sz="2400" dirty="0" err="1">
                <a:latin typeface="Bell MT" pitchFamily="18" charset="0"/>
              </a:rPr>
              <a:t>kazanan</a:t>
            </a:r>
            <a:r>
              <a:rPr lang="en-GB" sz="2400" dirty="0">
                <a:latin typeface="Bell MT" pitchFamily="18" charset="0"/>
              </a:rPr>
              <a:t> </a:t>
            </a:r>
            <a:r>
              <a:rPr lang="en-GB" sz="2400" dirty="0" err="1">
                <a:latin typeface="Bell MT" pitchFamily="18" charset="0"/>
              </a:rPr>
              <a:t>bir</a:t>
            </a:r>
            <a:r>
              <a:rPr lang="en-GB" sz="2400" dirty="0">
                <a:latin typeface="Bell MT" pitchFamily="18" charset="0"/>
              </a:rPr>
              <a:t> </a:t>
            </a:r>
            <a:r>
              <a:rPr lang="en-GB" sz="2400" dirty="0" err="1">
                <a:latin typeface="Bell MT" pitchFamily="18" charset="0"/>
              </a:rPr>
              <a:t>yaklaşım</a:t>
            </a:r>
            <a:r>
              <a:rPr lang="en-GB" sz="2400" dirty="0">
                <a:latin typeface="Bell MT" pitchFamily="18" charset="0"/>
              </a:rPr>
              <a:t> </a:t>
            </a:r>
            <a:r>
              <a:rPr lang="en-GB" sz="2400" dirty="0" err="1">
                <a:latin typeface="Bell MT" pitchFamily="18" charset="0"/>
              </a:rPr>
              <a:t>sunuyor</a:t>
            </a:r>
            <a:r>
              <a:rPr lang="en-GB" sz="2400" dirty="0">
                <a:latin typeface="Bell MT" pitchFamily="18" charset="0"/>
              </a:rPr>
              <a:t>.</a:t>
            </a: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en-GB" sz="1800" dirty="0">
                <a:latin typeface="Bell MT" pitchFamily="18" charset="0"/>
              </a:rPr>
              <a:t>Bu </a:t>
            </a:r>
            <a:r>
              <a:rPr lang="en-GB" sz="1800" dirty="0" err="1">
                <a:latin typeface="Bell MT" pitchFamily="18" charset="0"/>
              </a:rPr>
              <a:t>derste</a:t>
            </a:r>
            <a:r>
              <a:rPr lang="en-GB" sz="1800" dirty="0">
                <a:latin typeface="Bell MT" pitchFamily="18" charset="0"/>
              </a:rPr>
              <a:t>, </a:t>
            </a:r>
            <a:r>
              <a:rPr lang="en-GB" sz="1800" dirty="0" err="1">
                <a:latin typeface="Bell MT" pitchFamily="18" charset="0"/>
              </a:rPr>
              <a:t>öğrencilerin</a:t>
            </a:r>
            <a:r>
              <a:rPr lang="en-GB" sz="1800" dirty="0">
                <a:latin typeface="Bell MT" pitchFamily="18" charset="0"/>
              </a:rPr>
              <a:t> </a:t>
            </a:r>
            <a:r>
              <a:rPr lang="en-GB" sz="1800" dirty="0" err="1">
                <a:latin typeface="Bell MT" pitchFamily="18" charset="0"/>
              </a:rPr>
              <a:t>Sosyal</a:t>
            </a:r>
            <a:r>
              <a:rPr lang="en-GB" sz="1800" dirty="0">
                <a:latin typeface="Bell MT" pitchFamily="18" charset="0"/>
              </a:rPr>
              <a:t> </a:t>
            </a:r>
            <a:r>
              <a:rPr lang="en-GB" sz="1800" dirty="0" err="1">
                <a:latin typeface="Bell MT" pitchFamily="18" charset="0"/>
              </a:rPr>
              <a:t>Antropoloji’ye</a:t>
            </a:r>
            <a:r>
              <a:rPr lang="en-GB" sz="1800" dirty="0">
                <a:latin typeface="Bell MT" pitchFamily="18" charset="0"/>
              </a:rPr>
              <a:t> </a:t>
            </a:r>
            <a:r>
              <a:rPr lang="en-GB" sz="1800" dirty="0" err="1">
                <a:latin typeface="Bell MT" pitchFamily="18" charset="0"/>
              </a:rPr>
              <a:t>Giriş</a:t>
            </a:r>
            <a:r>
              <a:rPr lang="en-GB" sz="1800" dirty="0">
                <a:latin typeface="Bell MT" pitchFamily="18" charset="0"/>
              </a:rPr>
              <a:t> </a:t>
            </a:r>
            <a:r>
              <a:rPr lang="en-GB" sz="1800" dirty="0" err="1">
                <a:latin typeface="Bell MT" pitchFamily="18" charset="0"/>
              </a:rPr>
              <a:t>dersinde</a:t>
            </a:r>
            <a:r>
              <a:rPr lang="en-GB" sz="1800" dirty="0">
                <a:latin typeface="Bell MT" pitchFamily="18" charset="0"/>
              </a:rPr>
              <a:t> </a:t>
            </a:r>
            <a:r>
              <a:rPr lang="en-GB" sz="1800" dirty="0" err="1">
                <a:latin typeface="Bell MT" pitchFamily="18" charset="0"/>
              </a:rPr>
              <a:t>etnografik</a:t>
            </a:r>
            <a:r>
              <a:rPr lang="en-GB" sz="1800" dirty="0">
                <a:latin typeface="Bell MT" pitchFamily="18" charset="0"/>
              </a:rPr>
              <a:t> </a:t>
            </a:r>
            <a:r>
              <a:rPr lang="en-GB" sz="1800" dirty="0" err="1">
                <a:latin typeface="Bell MT" pitchFamily="18" charset="0"/>
              </a:rPr>
              <a:t>yöntem</a:t>
            </a:r>
            <a:r>
              <a:rPr lang="en-GB" sz="1800" dirty="0">
                <a:latin typeface="Bell MT" pitchFamily="18" charset="0"/>
              </a:rPr>
              <a:t> </a:t>
            </a:r>
            <a:r>
              <a:rPr lang="en-GB" sz="1800" dirty="0" err="1">
                <a:latin typeface="Bell MT" pitchFamily="18" charset="0"/>
              </a:rPr>
              <a:t>ve</a:t>
            </a:r>
            <a:r>
              <a:rPr lang="en-GB" sz="1800" dirty="0">
                <a:latin typeface="Bell MT" pitchFamily="18" charset="0"/>
              </a:rPr>
              <a:t> </a:t>
            </a:r>
            <a:r>
              <a:rPr lang="en-GB" sz="1800" dirty="0" err="1">
                <a:latin typeface="Bell MT" pitchFamily="18" charset="0"/>
              </a:rPr>
              <a:t>yazım</a:t>
            </a:r>
            <a:r>
              <a:rPr lang="en-GB" sz="1800" dirty="0">
                <a:latin typeface="Bell MT" pitchFamily="18" charset="0"/>
              </a:rPr>
              <a:t> </a:t>
            </a:r>
            <a:r>
              <a:rPr lang="en-GB" sz="1800" dirty="0" err="1">
                <a:latin typeface="Bell MT" pitchFamily="18" charset="0"/>
              </a:rPr>
              <a:t>ile</a:t>
            </a:r>
            <a:r>
              <a:rPr lang="en-GB" sz="1800" dirty="0">
                <a:latin typeface="Bell MT" pitchFamily="18" charset="0"/>
              </a:rPr>
              <a:t> </a:t>
            </a:r>
            <a:r>
              <a:rPr lang="en-GB" sz="1800" dirty="0" err="1">
                <a:latin typeface="Bell MT" pitchFamily="18" charset="0"/>
              </a:rPr>
              <a:t>kurmaya</a:t>
            </a:r>
            <a:r>
              <a:rPr lang="en-GB" sz="1800" dirty="0">
                <a:latin typeface="Bell MT" pitchFamily="18" charset="0"/>
              </a:rPr>
              <a:t> </a:t>
            </a:r>
            <a:r>
              <a:rPr lang="en-GB" sz="1800" dirty="0" err="1">
                <a:latin typeface="Bell MT" pitchFamily="18" charset="0"/>
              </a:rPr>
              <a:t>başladıkları</a:t>
            </a:r>
            <a:r>
              <a:rPr lang="en-GB" sz="1800" dirty="0">
                <a:latin typeface="Bell MT" pitchFamily="18" charset="0"/>
              </a:rPr>
              <a:t> </a:t>
            </a:r>
            <a:r>
              <a:rPr lang="en-GB" sz="1800" dirty="0" err="1">
                <a:latin typeface="Bell MT" pitchFamily="18" charset="0"/>
              </a:rPr>
              <a:t>yakınlıklarını</a:t>
            </a:r>
            <a:r>
              <a:rPr lang="en-GB" sz="1800" dirty="0">
                <a:latin typeface="Bell MT" pitchFamily="18" charset="0"/>
              </a:rPr>
              <a:t> </a:t>
            </a:r>
            <a:r>
              <a:rPr lang="en-GB" sz="1800" dirty="0" err="1">
                <a:latin typeface="Bell MT" pitchFamily="18" charset="0"/>
              </a:rPr>
              <a:t>geliştirmeyi</a:t>
            </a:r>
            <a:r>
              <a:rPr lang="en-GB" sz="1800" dirty="0">
                <a:latin typeface="Bell MT" pitchFamily="18" charset="0"/>
              </a:rPr>
              <a:t> </a:t>
            </a:r>
            <a:r>
              <a:rPr lang="en-GB" sz="1800" dirty="0" err="1">
                <a:latin typeface="Bell MT" pitchFamily="18" charset="0"/>
              </a:rPr>
              <a:t>amaçlıyorum</a:t>
            </a:r>
            <a:r>
              <a:rPr lang="en-GB" sz="1800" dirty="0">
                <a:latin typeface="Bell MT" pitchFamily="18" charset="0"/>
              </a:rPr>
              <a:t>. Bu </a:t>
            </a:r>
            <a:r>
              <a:rPr lang="en-GB" sz="1800" dirty="0" err="1">
                <a:latin typeface="Bell MT" pitchFamily="18" charset="0"/>
              </a:rPr>
              <a:t>minvalde</a:t>
            </a:r>
            <a:r>
              <a:rPr lang="en-GB" sz="1800" dirty="0">
                <a:latin typeface="Bell MT" pitchFamily="18" charset="0"/>
              </a:rPr>
              <a:t> </a:t>
            </a:r>
            <a:r>
              <a:rPr lang="en-GB" sz="1800" dirty="0" err="1">
                <a:latin typeface="Bell MT" pitchFamily="18" charset="0"/>
              </a:rPr>
              <a:t>Türkiye’ye</a:t>
            </a:r>
            <a:r>
              <a:rPr lang="en-GB" sz="1800" dirty="0">
                <a:latin typeface="Bell MT" pitchFamily="18" charset="0"/>
              </a:rPr>
              <a:t> </a:t>
            </a:r>
            <a:r>
              <a:rPr lang="en-GB" sz="1800" dirty="0" err="1">
                <a:latin typeface="Bell MT" pitchFamily="18" charset="0"/>
              </a:rPr>
              <a:t>ilişkin</a:t>
            </a:r>
            <a:r>
              <a:rPr lang="en-GB" sz="1800" dirty="0">
                <a:latin typeface="Bell MT" pitchFamily="18" charset="0"/>
              </a:rPr>
              <a:t> </a:t>
            </a:r>
            <a:r>
              <a:rPr lang="en-GB" sz="1800" dirty="0" err="1">
                <a:latin typeface="Bell MT" pitchFamily="18" charset="0"/>
              </a:rPr>
              <a:t>iki</a:t>
            </a:r>
            <a:r>
              <a:rPr lang="en-GB" sz="1800" dirty="0">
                <a:latin typeface="Bell MT" pitchFamily="18" charset="0"/>
              </a:rPr>
              <a:t> </a:t>
            </a:r>
            <a:r>
              <a:rPr lang="en-GB" sz="1800" dirty="0" err="1">
                <a:latin typeface="Bell MT" pitchFamily="18" charset="0"/>
              </a:rPr>
              <a:t>etnografi</a:t>
            </a:r>
            <a:r>
              <a:rPr lang="en-GB" sz="1800" dirty="0">
                <a:latin typeface="Bell MT" pitchFamily="18" charset="0"/>
              </a:rPr>
              <a:t> </a:t>
            </a:r>
            <a:r>
              <a:rPr lang="en-GB" sz="1800" dirty="0" err="1">
                <a:latin typeface="Bell MT" pitchFamily="18" charset="0"/>
              </a:rPr>
              <a:t>seçtim</a:t>
            </a:r>
            <a:r>
              <a:rPr lang="en-GB" sz="1800" dirty="0">
                <a:latin typeface="Bell MT" pitchFamily="18" charset="0"/>
              </a:rPr>
              <a:t>. </a:t>
            </a:r>
            <a:r>
              <a:rPr lang="en-GB" sz="1800" dirty="0" err="1">
                <a:latin typeface="Bell MT" pitchFamily="18" charset="0"/>
              </a:rPr>
              <a:t>Dersin</a:t>
            </a:r>
            <a:r>
              <a:rPr lang="en-GB" sz="1800" dirty="0">
                <a:latin typeface="Bell MT" pitchFamily="18" charset="0"/>
              </a:rPr>
              <a:t> </a:t>
            </a:r>
            <a:r>
              <a:rPr lang="tr-TR" sz="1800" dirty="0">
                <a:latin typeface="Bell MT" pitchFamily="18" charset="0"/>
              </a:rPr>
              <a:t>ilk 6</a:t>
            </a:r>
            <a:r>
              <a:rPr lang="en-GB" sz="1800" dirty="0">
                <a:latin typeface="Bell MT" pitchFamily="18" charset="0"/>
              </a:rPr>
              <a:t> </a:t>
            </a:r>
            <a:r>
              <a:rPr lang="en-GB" sz="1800" dirty="0" err="1">
                <a:latin typeface="Bell MT" pitchFamily="18" charset="0"/>
              </a:rPr>
              <a:t>haftalık</a:t>
            </a:r>
            <a:r>
              <a:rPr lang="en-GB" sz="1800" dirty="0">
                <a:latin typeface="Bell MT" pitchFamily="18" charset="0"/>
              </a:rPr>
              <a:t> </a:t>
            </a:r>
            <a:r>
              <a:rPr lang="en-GB" sz="1800" dirty="0" err="1">
                <a:latin typeface="Bell MT" pitchFamily="18" charset="0"/>
              </a:rPr>
              <a:t>süresince</a:t>
            </a:r>
            <a:r>
              <a:rPr lang="en-GB" sz="1800" dirty="0">
                <a:latin typeface="Bell MT" pitchFamily="18" charset="0"/>
              </a:rPr>
              <a:t>, </a:t>
            </a:r>
            <a:r>
              <a:rPr lang="en-GB" sz="1800" dirty="0" err="1">
                <a:latin typeface="Bell MT" pitchFamily="18" charset="0"/>
              </a:rPr>
              <a:t>bu</a:t>
            </a:r>
            <a:r>
              <a:rPr lang="en-GB" sz="1800" dirty="0">
                <a:latin typeface="Bell MT" pitchFamily="18" charset="0"/>
              </a:rPr>
              <a:t> </a:t>
            </a:r>
            <a:r>
              <a:rPr lang="en-GB" sz="1800" dirty="0" err="1">
                <a:latin typeface="Bell MT" pitchFamily="18" charset="0"/>
              </a:rPr>
              <a:t>iki</a:t>
            </a:r>
            <a:r>
              <a:rPr lang="en-GB" sz="1800" dirty="0">
                <a:latin typeface="Bell MT" pitchFamily="18" charset="0"/>
              </a:rPr>
              <a:t> </a:t>
            </a:r>
            <a:r>
              <a:rPr lang="en-GB" sz="1800" dirty="0" err="1">
                <a:latin typeface="Bell MT" pitchFamily="18" charset="0"/>
              </a:rPr>
              <a:t>etnografi</a:t>
            </a:r>
            <a:r>
              <a:rPr lang="tr-TR" sz="1800" dirty="0">
                <a:latin typeface="Bell MT" pitchFamily="18" charset="0"/>
              </a:rPr>
              <a:t>den ilkini bölüm bölüm analiz edeceğiz</a:t>
            </a:r>
            <a:r>
              <a:rPr lang="en-GB" sz="1800" dirty="0">
                <a:latin typeface="Bell MT" pitchFamily="18" charset="0"/>
              </a:rPr>
              <a:t>.</a:t>
            </a:r>
            <a:endParaRPr lang="tr-TR" sz="1800" dirty="0">
              <a:latin typeface="Bell MT" pitchFamily="18" charset="0"/>
            </a:endParaRPr>
          </a:p>
          <a:p>
            <a:r>
              <a:rPr lang="en-GB" sz="1800" dirty="0" err="1">
                <a:latin typeface="Bell MT" pitchFamily="18" charset="0"/>
              </a:rPr>
              <a:t>Derteki</a:t>
            </a:r>
            <a:r>
              <a:rPr lang="en-GB" sz="1800" dirty="0">
                <a:latin typeface="Bell MT" pitchFamily="18" charset="0"/>
              </a:rPr>
              <a:t> </a:t>
            </a:r>
            <a:r>
              <a:rPr lang="en-GB" sz="1800" dirty="0" err="1">
                <a:latin typeface="Bell MT" pitchFamily="18" charset="0"/>
              </a:rPr>
              <a:t>başarı</a:t>
            </a:r>
            <a:r>
              <a:rPr lang="en-GB" sz="1800" dirty="0">
                <a:latin typeface="Bell MT" pitchFamily="18" charset="0"/>
              </a:rPr>
              <a:t> </a:t>
            </a:r>
            <a:r>
              <a:rPr lang="en-GB" sz="1800" dirty="0" err="1">
                <a:latin typeface="Bell MT" pitchFamily="18" charset="0"/>
              </a:rPr>
              <a:t>notunuz</a:t>
            </a:r>
            <a:r>
              <a:rPr lang="en-GB" sz="1800" dirty="0">
                <a:latin typeface="Bell MT" pitchFamily="18" charset="0"/>
              </a:rPr>
              <a:t> </a:t>
            </a:r>
            <a:r>
              <a:rPr lang="en-GB" sz="1800" dirty="0" err="1">
                <a:latin typeface="Bell MT" pitchFamily="18" charset="0"/>
              </a:rPr>
              <a:t>belirlediğim</a:t>
            </a:r>
            <a:r>
              <a:rPr lang="en-GB" sz="1800" dirty="0">
                <a:latin typeface="Bell MT" pitchFamily="18" charset="0"/>
              </a:rPr>
              <a:t> </a:t>
            </a:r>
            <a:r>
              <a:rPr lang="en-GB" sz="1800" dirty="0" err="1">
                <a:latin typeface="Bell MT" pitchFamily="18" charset="0"/>
              </a:rPr>
              <a:t>etnografik</a:t>
            </a:r>
            <a:r>
              <a:rPr lang="en-GB" sz="1800" dirty="0">
                <a:latin typeface="Bell MT" pitchFamily="18" charset="0"/>
              </a:rPr>
              <a:t> </a:t>
            </a:r>
            <a:r>
              <a:rPr lang="en-GB" sz="1800" dirty="0" err="1">
                <a:latin typeface="Bell MT" pitchFamily="18" charset="0"/>
              </a:rPr>
              <a:t>okumaları</a:t>
            </a:r>
            <a:r>
              <a:rPr lang="en-GB" sz="1800" dirty="0">
                <a:latin typeface="Bell MT" pitchFamily="18" charset="0"/>
              </a:rPr>
              <a:t> </a:t>
            </a:r>
            <a:r>
              <a:rPr lang="en-GB" sz="1800" dirty="0" err="1">
                <a:latin typeface="Bell MT" pitchFamily="18" charset="0"/>
              </a:rPr>
              <a:t>aşağıda</a:t>
            </a:r>
            <a:r>
              <a:rPr lang="en-GB" sz="1800" dirty="0">
                <a:latin typeface="Bell MT" pitchFamily="18" charset="0"/>
              </a:rPr>
              <a:t> </a:t>
            </a:r>
            <a:r>
              <a:rPr lang="en-GB" sz="1800" dirty="0" err="1">
                <a:latin typeface="Bell MT" pitchFamily="18" charset="0"/>
              </a:rPr>
              <a:t>ayrıntılanan</a:t>
            </a:r>
            <a:r>
              <a:rPr lang="en-GB" sz="1800" dirty="0">
                <a:latin typeface="Bell MT" pitchFamily="18" charset="0"/>
              </a:rPr>
              <a:t> </a:t>
            </a:r>
            <a:r>
              <a:rPr lang="en-GB" sz="1800" dirty="0" err="1">
                <a:latin typeface="Bell MT" pitchFamily="18" charset="0"/>
              </a:rPr>
              <a:t>okuma</a:t>
            </a:r>
            <a:r>
              <a:rPr lang="en-GB" sz="1800" dirty="0">
                <a:latin typeface="Bell MT" pitchFamily="18" charset="0"/>
              </a:rPr>
              <a:t> </a:t>
            </a:r>
            <a:r>
              <a:rPr lang="en-GB" sz="1800" dirty="0" err="1">
                <a:latin typeface="Bell MT" pitchFamily="18" charset="0"/>
              </a:rPr>
              <a:t>planına</a:t>
            </a:r>
            <a:r>
              <a:rPr lang="en-GB" sz="1800" dirty="0">
                <a:latin typeface="Bell MT" pitchFamily="18" charset="0"/>
              </a:rPr>
              <a:t> </a:t>
            </a:r>
            <a:r>
              <a:rPr lang="en-GB" sz="1800" dirty="0" err="1">
                <a:latin typeface="Bell MT" pitchFamily="18" charset="0"/>
              </a:rPr>
              <a:t>göre</a:t>
            </a:r>
            <a:r>
              <a:rPr lang="en-GB" sz="1800" dirty="0">
                <a:latin typeface="Bell MT" pitchFamily="18" charset="0"/>
              </a:rPr>
              <a:t> </a:t>
            </a:r>
            <a:r>
              <a:rPr lang="en-GB" sz="1800" dirty="0" err="1">
                <a:latin typeface="Bell MT" pitchFamily="18" charset="0"/>
              </a:rPr>
              <a:t>yapmanıza</a:t>
            </a:r>
            <a:r>
              <a:rPr lang="en-GB" sz="1800" dirty="0">
                <a:latin typeface="Bell MT" pitchFamily="18" charset="0"/>
              </a:rPr>
              <a:t> </a:t>
            </a:r>
            <a:r>
              <a:rPr lang="en-GB" sz="1800" dirty="0" err="1">
                <a:latin typeface="Bell MT" pitchFamily="18" charset="0"/>
              </a:rPr>
              <a:t>ve</a:t>
            </a:r>
            <a:r>
              <a:rPr lang="en-GB" sz="1800" dirty="0">
                <a:latin typeface="Bell MT" pitchFamily="18" charset="0"/>
              </a:rPr>
              <a:t> </a:t>
            </a:r>
            <a:r>
              <a:rPr lang="en-GB" sz="1800" dirty="0" err="1">
                <a:latin typeface="Bell MT" pitchFamily="18" charset="0"/>
              </a:rPr>
              <a:t>ders</a:t>
            </a:r>
            <a:r>
              <a:rPr lang="en-GB" sz="1800" dirty="0">
                <a:latin typeface="Bell MT" pitchFamily="18" charset="0"/>
              </a:rPr>
              <a:t> </a:t>
            </a:r>
            <a:r>
              <a:rPr lang="en-GB" sz="1800" dirty="0" err="1">
                <a:latin typeface="Bell MT" pitchFamily="18" charset="0"/>
              </a:rPr>
              <a:t>programının</a:t>
            </a:r>
            <a:r>
              <a:rPr lang="en-GB" sz="1800" dirty="0">
                <a:latin typeface="Bell MT" pitchFamily="18" charset="0"/>
              </a:rPr>
              <a:t> </a:t>
            </a:r>
            <a:r>
              <a:rPr lang="en-GB" sz="1800" dirty="0" err="1">
                <a:latin typeface="Bell MT" pitchFamily="18" charset="0"/>
              </a:rPr>
              <a:t>sonundaki</a:t>
            </a:r>
            <a:r>
              <a:rPr lang="en-GB" sz="1800" dirty="0">
                <a:latin typeface="Bell MT" pitchFamily="18" charset="0"/>
              </a:rPr>
              <a:t> </a:t>
            </a:r>
            <a:r>
              <a:rPr lang="en-GB" sz="1800" dirty="0" err="1">
                <a:latin typeface="Bell MT" pitchFamily="18" charset="0"/>
              </a:rPr>
              <a:t>biçime</a:t>
            </a:r>
            <a:r>
              <a:rPr lang="en-GB" sz="1800" dirty="0">
                <a:latin typeface="Bell MT" pitchFamily="18" charset="0"/>
              </a:rPr>
              <a:t> </a:t>
            </a:r>
            <a:r>
              <a:rPr lang="en-GB" sz="1800" dirty="0" err="1">
                <a:latin typeface="Bell MT" pitchFamily="18" charset="0"/>
              </a:rPr>
              <a:t>göre</a:t>
            </a:r>
            <a:r>
              <a:rPr lang="en-GB" sz="1800" dirty="0">
                <a:latin typeface="Bell MT" pitchFamily="18" charset="0"/>
              </a:rPr>
              <a:t> </a:t>
            </a:r>
            <a:r>
              <a:rPr lang="en-GB" sz="1800" dirty="0" err="1">
                <a:latin typeface="Bell MT" pitchFamily="18" charset="0"/>
              </a:rPr>
              <a:t>haftalık</a:t>
            </a:r>
            <a:r>
              <a:rPr lang="en-GB" sz="1800" dirty="0">
                <a:latin typeface="Bell MT" pitchFamily="18" charset="0"/>
              </a:rPr>
              <a:t> </a:t>
            </a:r>
            <a:r>
              <a:rPr lang="en-GB" sz="1800" dirty="0" err="1">
                <a:latin typeface="Bell MT" pitchFamily="18" charset="0"/>
              </a:rPr>
              <a:t>olarak</a:t>
            </a:r>
            <a:r>
              <a:rPr lang="en-GB" sz="1800" dirty="0">
                <a:latin typeface="Bell MT" pitchFamily="18" charset="0"/>
              </a:rPr>
              <a:t> </a:t>
            </a:r>
            <a:r>
              <a:rPr lang="en-GB" sz="1800" dirty="0" err="1">
                <a:latin typeface="Bell MT" pitchFamily="18" charset="0"/>
              </a:rPr>
              <a:t>hazırlayacağınız</a:t>
            </a:r>
            <a:r>
              <a:rPr lang="en-GB" sz="1800" dirty="0">
                <a:latin typeface="Bell MT" pitchFamily="18" charset="0"/>
              </a:rPr>
              <a:t> 1 </a:t>
            </a:r>
            <a:r>
              <a:rPr lang="en-GB" sz="1800" dirty="0" err="1">
                <a:latin typeface="Bell MT" pitchFamily="18" charset="0"/>
              </a:rPr>
              <a:t>sayfalık</a:t>
            </a:r>
            <a:r>
              <a:rPr lang="en-GB" sz="1800" dirty="0">
                <a:latin typeface="Bell MT" pitchFamily="18" charset="0"/>
              </a:rPr>
              <a:t> </a:t>
            </a:r>
            <a:r>
              <a:rPr lang="en-GB" sz="1800" dirty="0" err="1">
                <a:latin typeface="Bell MT" pitchFamily="18" charset="0"/>
              </a:rPr>
              <a:t>odevlerinize</a:t>
            </a:r>
            <a:r>
              <a:rPr lang="en-GB" sz="1800" dirty="0">
                <a:latin typeface="Bell MT" pitchFamily="18" charset="0"/>
              </a:rPr>
              <a:t> </a:t>
            </a:r>
            <a:r>
              <a:rPr lang="en-GB" sz="1800" dirty="0" err="1">
                <a:latin typeface="Bell MT" pitchFamily="18" charset="0"/>
              </a:rPr>
              <a:t>bağlı</a:t>
            </a:r>
            <a:r>
              <a:rPr lang="en-GB" sz="1800" dirty="0">
                <a:latin typeface="Bell MT" pitchFamily="18" charset="0"/>
              </a:rPr>
              <a:t> </a:t>
            </a:r>
            <a:r>
              <a:rPr lang="en-GB" sz="1800" dirty="0" err="1">
                <a:latin typeface="Bell MT" pitchFamily="18" charset="0"/>
              </a:rPr>
              <a:t>olacak</a:t>
            </a:r>
            <a:r>
              <a:rPr lang="en-GB" sz="1800" dirty="0">
                <a:latin typeface="Bell MT" pitchFamily="18" charset="0"/>
              </a:rPr>
              <a:t>. </a:t>
            </a:r>
            <a:r>
              <a:rPr lang="en-GB" sz="1800" dirty="0" err="1">
                <a:latin typeface="Bell MT" pitchFamily="18" charset="0"/>
              </a:rPr>
              <a:t>Bazılarınızın</a:t>
            </a:r>
            <a:r>
              <a:rPr lang="en-GB" sz="1800" dirty="0">
                <a:latin typeface="Bell MT" pitchFamily="18" charset="0"/>
              </a:rPr>
              <a:t> </a:t>
            </a:r>
            <a:r>
              <a:rPr lang="en-GB" sz="1800" dirty="0" err="1">
                <a:latin typeface="Bell MT" pitchFamily="18" charset="0"/>
              </a:rPr>
              <a:t>ödevleri</a:t>
            </a:r>
            <a:r>
              <a:rPr lang="en-GB" sz="1800" dirty="0">
                <a:latin typeface="Bell MT" pitchFamily="18" charset="0"/>
              </a:rPr>
              <a:t> </a:t>
            </a:r>
            <a:r>
              <a:rPr lang="en-GB" sz="1800" dirty="0" err="1">
                <a:latin typeface="Bell MT" pitchFamily="18" charset="0"/>
              </a:rPr>
              <a:t>derste</a:t>
            </a:r>
            <a:r>
              <a:rPr lang="en-GB" sz="1800" dirty="0">
                <a:latin typeface="Bell MT" pitchFamily="18" charset="0"/>
              </a:rPr>
              <a:t> </a:t>
            </a:r>
            <a:r>
              <a:rPr lang="en-GB" sz="1800" dirty="0" err="1">
                <a:latin typeface="Bell MT" pitchFamily="18" charset="0"/>
              </a:rPr>
              <a:t>okunulup</a:t>
            </a:r>
            <a:r>
              <a:rPr lang="en-GB" sz="1800" dirty="0">
                <a:latin typeface="Bell MT" pitchFamily="18" charset="0"/>
              </a:rPr>
              <a:t> </a:t>
            </a:r>
            <a:r>
              <a:rPr lang="en-GB" sz="1800" dirty="0" err="1">
                <a:latin typeface="Bell MT" pitchFamily="18" charset="0"/>
              </a:rPr>
              <a:t>tartışılacak</a:t>
            </a:r>
            <a:r>
              <a:rPr lang="en-GB" sz="1800" dirty="0">
                <a:latin typeface="Bell MT" pitchFamily="18" charset="0"/>
              </a:rPr>
              <a:t> </a:t>
            </a:r>
            <a:r>
              <a:rPr lang="en-GB" sz="1800" dirty="0" err="1">
                <a:latin typeface="Bell MT" pitchFamily="18" charset="0"/>
              </a:rPr>
              <a:t>ve</a:t>
            </a:r>
            <a:r>
              <a:rPr lang="en-GB" sz="1800" dirty="0">
                <a:latin typeface="Bell MT" pitchFamily="18" charset="0"/>
              </a:rPr>
              <a:t> </a:t>
            </a:r>
            <a:r>
              <a:rPr lang="en-GB" sz="1800" dirty="0" err="1">
                <a:latin typeface="Bell MT" pitchFamily="18" charset="0"/>
              </a:rPr>
              <a:t>bir</a:t>
            </a:r>
            <a:r>
              <a:rPr lang="en-GB" sz="1800" dirty="0">
                <a:latin typeface="Bell MT" pitchFamily="18" charset="0"/>
              </a:rPr>
              <a:t> </a:t>
            </a:r>
            <a:r>
              <a:rPr lang="en-GB" sz="1800" dirty="0" err="1">
                <a:latin typeface="Bell MT" pitchFamily="18" charset="0"/>
              </a:rPr>
              <a:t>anlamda</a:t>
            </a:r>
            <a:r>
              <a:rPr lang="en-GB" sz="1800" dirty="0">
                <a:latin typeface="Bell MT" pitchFamily="18" charset="0"/>
              </a:rPr>
              <a:t> </a:t>
            </a:r>
            <a:r>
              <a:rPr lang="en-GB" sz="1800" dirty="0" err="1">
                <a:latin typeface="Bell MT" pitchFamily="18" charset="0"/>
              </a:rPr>
              <a:t>dersin</a:t>
            </a:r>
            <a:r>
              <a:rPr lang="en-GB" sz="1800" dirty="0">
                <a:latin typeface="Bell MT" pitchFamily="18" charset="0"/>
              </a:rPr>
              <a:t> </a:t>
            </a:r>
            <a:r>
              <a:rPr lang="en-GB" sz="1800" dirty="0" err="1">
                <a:latin typeface="Bell MT" pitchFamily="18" charset="0"/>
              </a:rPr>
              <a:t>işleyişinin</a:t>
            </a:r>
            <a:r>
              <a:rPr lang="en-GB" sz="1800" dirty="0">
                <a:latin typeface="Bell MT" pitchFamily="18" charset="0"/>
              </a:rPr>
              <a:t> </a:t>
            </a:r>
            <a:r>
              <a:rPr lang="en-GB" sz="1800" dirty="0" err="1">
                <a:latin typeface="Bell MT" pitchFamily="18" charset="0"/>
              </a:rPr>
              <a:t>temelini</a:t>
            </a:r>
            <a:r>
              <a:rPr lang="en-GB" sz="1800" dirty="0">
                <a:latin typeface="Bell MT" pitchFamily="18" charset="0"/>
              </a:rPr>
              <a:t> </a:t>
            </a:r>
            <a:r>
              <a:rPr lang="en-GB" sz="1800" dirty="0" err="1">
                <a:latin typeface="Bell MT" pitchFamily="18" charset="0"/>
              </a:rPr>
              <a:t>oluşturacak</a:t>
            </a:r>
            <a:r>
              <a:rPr lang="en-GB" sz="1800" dirty="0">
                <a:latin typeface="Bell MT" pitchFamily="18" charset="0"/>
              </a:rPr>
              <a:t>. </a:t>
            </a:r>
            <a:r>
              <a:rPr lang="en-GB" sz="1800" dirty="0" err="1">
                <a:latin typeface="Bell MT" pitchFamily="18" charset="0"/>
              </a:rPr>
              <a:t>Derste</a:t>
            </a:r>
            <a:r>
              <a:rPr lang="en-GB" sz="1800" dirty="0">
                <a:latin typeface="Bell MT" pitchFamily="18" charset="0"/>
              </a:rPr>
              <a:t> </a:t>
            </a:r>
            <a:r>
              <a:rPr lang="en-GB" sz="1800" dirty="0" err="1">
                <a:latin typeface="Bell MT" pitchFamily="18" charset="0"/>
              </a:rPr>
              <a:t>okunan</a:t>
            </a:r>
            <a:r>
              <a:rPr lang="en-GB" sz="1800" dirty="0">
                <a:latin typeface="Bell MT" pitchFamily="18" charset="0"/>
              </a:rPr>
              <a:t> </a:t>
            </a:r>
            <a:r>
              <a:rPr lang="en-GB" sz="1800" dirty="0" err="1">
                <a:latin typeface="Bell MT" pitchFamily="18" charset="0"/>
              </a:rPr>
              <a:t>ödevlerin</a:t>
            </a:r>
            <a:r>
              <a:rPr lang="en-GB" sz="1800" dirty="0">
                <a:latin typeface="Bell MT" pitchFamily="18" charset="0"/>
              </a:rPr>
              <a:t> </a:t>
            </a:r>
            <a:r>
              <a:rPr lang="en-GB" sz="1800" dirty="0" err="1">
                <a:latin typeface="Bell MT" pitchFamily="18" charset="0"/>
              </a:rPr>
              <a:t>notunu</a:t>
            </a:r>
            <a:r>
              <a:rPr lang="en-GB" sz="1800" dirty="0">
                <a:latin typeface="Bell MT" pitchFamily="18" charset="0"/>
              </a:rPr>
              <a:t> </a:t>
            </a:r>
            <a:r>
              <a:rPr lang="en-GB" sz="1800" dirty="0" err="1">
                <a:latin typeface="Bell MT" pitchFamily="18" charset="0"/>
              </a:rPr>
              <a:t>ders</a:t>
            </a:r>
            <a:r>
              <a:rPr lang="en-GB" sz="1800" dirty="0">
                <a:latin typeface="Bell MT" pitchFamily="18" charset="0"/>
              </a:rPr>
              <a:t> </a:t>
            </a:r>
            <a:r>
              <a:rPr lang="en-GB" sz="1800" dirty="0" err="1">
                <a:latin typeface="Bell MT" pitchFamily="18" charset="0"/>
              </a:rPr>
              <a:t>içerisinde</a:t>
            </a:r>
            <a:r>
              <a:rPr lang="en-GB" sz="1800" dirty="0">
                <a:latin typeface="Bell MT" pitchFamily="18" charset="0"/>
              </a:rPr>
              <a:t> </a:t>
            </a:r>
            <a:r>
              <a:rPr lang="en-GB" sz="1800" dirty="0" err="1">
                <a:latin typeface="Bell MT" pitchFamily="18" charset="0"/>
              </a:rPr>
              <a:t>vereceğim</a:t>
            </a:r>
            <a:r>
              <a:rPr lang="en-GB" sz="1800" dirty="0">
                <a:latin typeface="Bell MT" pitchFamily="18" charset="0"/>
              </a:rPr>
              <a:t>. </a:t>
            </a:r>
            <a:r>
              <a:rPr lang="en-GB" sz="1800" dirty="0" err="1">
                <a:latin typeface="Bell MT" pitchFamily="18" charset="0"/>
              </a:rPr>
              <a:t>Hazırladığınız</a:t>
            </a:r>
            <a:r>
              <a:rPr lang="en-GB" sz="1800" dirty="0">
                <a:latin typeface="Bell MT" pitchFamily="18" charset="0"/>
              </a:rPr>
              <a:t> </a:t>
            </a:r>
            <a:r>
              <a:rPr lang="en-GB" sz="1800" dirty="0" err="1">
                <a:latin typeface="Bell MT" pitchFamily="18" charset="0"/>
              </a:rPr>
              <a:t>ödevinizi</a:t>
            </a:r>
            <a:r>
              <a:rPr lang="en-GB" sz="1800" dirty="0">
                <a:latin typeface="Bell MT" pitchFamily="18" charset="0"/>
              </a:rPr>
              <a:t> </a:t>
            </a:r>
            <a:r>
              <a:rPr lang="en-GB" sz="1800" dirty="0" err="1">
                <a:latin typeface="Bell MT" pitchFamily="18" charset="0"/>
              </a:rPr>
              <a:t>imzalayarak</a:t>
            </a:r>
            <a:r>
              <a:rPr lang="en-GB" sz="1800" dirty="0">
                <a:latin typeface="Bell MT" pitchFamily="18" charset="0"/>
              </a:rPr>
              <a:t> </a:t>
            </a:r>
            <a:r>
              <a:rPr lang="en-GB" sz="1800" dirty="0" err="1">
                <a:latin typeface="Bell MT" pitchFamily="18" charset="0"/>
              </a:rPr>
              <a:t>bana</a:t>
            </a:r>
            <a:r>
              <a:rPr lang="en-GB" sz="1800" dirty="0">
                <a:latin typeface="Bell MT" pitchFamily="18" charset="0"/>
              </a:rPr>
              <a:t> </a:t>
            </a:r>
            <a:r>
              <a:rPr lang="en-GB" sz="1800" dirty="0" err="1">
                <a:latin typeface="Bell MT" pitchFamily="18" charset="0"/>
              </a:rPr>
              <a:t>teslim</a:t>
            </a:r>
            <a:r>
              <a:rPr lang="en-GB" sz="1800" dirty="0">
                <a:latin typeface="Bell MT" pitchFamily="18" charset="0"/>
              </a:rPr>
              <a:t> </a:t>
            </a:r>
            <a:r>
              <a:rPr lang="en-GB" sz="1800" dirty="0" err="1">
                <a:latin typeface="Bell MT" pitchFamily="18" charset="0"/>
              </a:rPr>
              <a:t>edeceksiniz</a:t>
            </a:r>
            <a:r>
              <a:rPr lang="en-GB" sz="1800" dirty="0">
                <a:latin typeface="Bell MT" pitchFamily="18" charset="0"/>
              </a:rPr>
              <a:t>. Her </a:t>
            </a:r>
            <a:r>
              <a:rPr lang="en-GB" sz="1800" dirty="0" err="1">
                <a:latin typeface="Bell MT" pitchFamily="18" charset="0"/>
              </a:rPr>
              <a:t>haftalık</a:t>
            </a:r>
            <a:r>
              <a:rPr lang="en-GB" sz="1800" dirty="0">
                <a:latin typeface="Bell MT" pitchFamily="18" charset="0"/>
              </a:rPr>
              <a:t> </a:t>
            </a:r>
            <a:r>
              <a:rPr lang="en-GB" sz="1800" dirty="0" err="1">
                <a:latin typeface="Bell MT" pitchFamily="18" charset="0"/>
              </a:rPr>
              <a:t>ödeviniz</a:t>
            </a:r>
            <a:r>
              <a:rPr lang="en-GB" sz="1800" dirty="0">
                <a:latin typeface="Bell MT" pitchFamily="18" charset="0"/>
              </a:rPr>
              <a:t> 10 </a:t>
            </a:r>
            <a:r>
              <a:rPr lang="en-GB" sz="1800" dirty="0" err="1">
                <a:latin typeface="Bell MT" pitchFamily="18" charset="0"/>
              </a:rPr>
              <a:t>puan</a:t>
            </a:r>
            <a:r>
              <a:rPr lang="en-GB" sz="1800" dirty="0">
                <a:latin typeface="Bell MT" pitchFamily="18" charset="0"/>
              </a:rPr>
              <a:t>.</a:t>
            </a:r>
            <a:endParaRPr lang="tr-TR" sz="1800" dirty="0">
              <a:latin typeface="Bell MT" pitchFamily="18" charset="0"/>
            </a:endParaRPr>
          </a:p>
          <a:p>
            <a:r>
              <a:rPr lang="en-GB" sz="1800" dirty="0" err="1">
                <a:latin typeface="Bell MT" pitchFamily="18" charset="0"/>
              </a:rPr>
              <a:t>Vizeye</a:t>
            </a:r>
            <a:r>
              <a:rPr lang="en-GB" sz="1800" dirty="0">
                <a:latin typeface="Bell MT" pitchFamily="18" charset="0"/>
              </a:rPr>
              <a:t> </a:t>
            </a:r>
            <a:r>
              <a:rPr lang="en-GB" sz="1800" dirty="0" err="1">
                <a:latin typeface="Bell MT" pitchFamily="18" charset="0"/>
              </a:rPr>
              <a:t>ve</a:t>
            </a:r>
            <a:r>
              <a:rPr lang="en-GB" sz="1800" dirty="0">
                <a:latin typeface="Bell MT" pitchFamily="18" charset="0"/>
              </a:rPr>
              <a:t> Finale </a:t>
            </a:r>
            <a:r>
              <a:rPr lang="en-GB" sz="1800" dirty="0" err="1">
                <a:latin typeface="Bell MT" pitchFamily="18" charset="0"/>
              </a:rPr>
              <a:t>kadar</a:t>
            </a:r>
            <a:r>
              <a:rPr lang="en-GB" sz="1800" dirty="0">
                <a:latin typeface="Bell MT" pitchFamily="18" charset="0"/>
              </a:rPr>
              <a:t> her </a:t>
            </a:r>
            <a:r>
              <a:rPr lang="en-GB" sz="1800" dirty="0" err="1">
                <a:latin typeface="Bell MT" pitchFamily="18" charset="0"/>
              </a:rPr>
              <a:t>iki</a:t>
            </a:r>
            <a:r>
              <a:rPr lang="en-GB" sz="1800" dirty="0">
                <a:latin typeface="Bell MT" pitchFamily="18" charset="0"/>
              </a:rPr>
              <a:t> </a:t>
            </a:r>
            <a:r>
              <a:rPr lang="en-GB" sz="1800" dirty="0" err="1">
                <a:latin typeface="Bell MT" pitchFamily="18" charset="0"/>
              </a:rPr>
              <a:t>kısımda</a:t>
            </a:r>
            <a:r>
              <a:rPr lang="en-GB" sz="1800" dirty="0">
                <a:latin typeface="Bell MT" pitchFamily="18" charset="0"/>
              </a:rPr>
              <a:t> </a:t>
            </a:r>
            <a:r>
              <a:rPr lang="en-GB" sz="1800" dirty="0" err="1">
                <a:latin typeface="Bell MT" pitchFamily="18" charset="0"/>
              </a:rPr>
              <a:t>altı</a:t>
            </a:r>
            <a:r>
              <a:rPr lang="en-GB" sz="1800" dirty="0">
                <a:latin typeface="Bell MT" pitchFamily="18" charset="0"/>
              </a:rPr>
              <a:t> </a:t>
            </a:r>
            <a:r>
              <a:rPr lang="en-GB" sz="1800" dirty="0" err="1">
                <a:latin typeface="Bell MT" pitchFamily="18" charset="0"/>
              </a:rPr>
              <a:t>ödev</a:t>
            </a:r>
            <a:r>
              <a:rPr lang="en-GB" sz="1800" dirty="0">
                <a:latin typeface="Bell MT" pitchFamily="18" charset="0"/>
              </a:rPr>
              <a:t> </a:t>
            </a:r>
            <a:r>
              <a:rPr lang="en-GB" sz="1800" dirty="0" err="1">
                <a:latin typeface="Bell MT" pitchFamily="18" charset="0"/>
              </a:rPr>
              <a:t>hazırlayacaksınız</a:t>
            </a:r>
            <a:r>
              <a:rPr lang="en-GB" sz="1800" dirty="0">
                <a:latin typeface="Bell MT" pitchFamily="18" charset="0"/>
              </a:rPr>
              <a:t>. Her </a:t>
            </a:r>
            <a:r>
              <a:rPr lang="en-GB" sz="1800" dirty="0" err="1">
                <a:latin typeface="Bell MT" pitchFamily="18" charset="0"/>
              </a:rPr>
              <a:t>iki</a:t>
            </a:r>
            <a:r>
              <a:rPr lang="en-GB" sz="1800" dirty="0">
                <a:latin typeface="Bell MT" pitchFamily="18" charset="0"/>
              </a:rPr>
              <a:t> </a:t>
            </a:r>
            <a:r>
              <a:rPr lang="en-GB" sz="1800" dirty="0" err="1">
                <a:latin typeface="Bell MT" pitchFamily="18" charset="0"/>
              </a:rPr>
              <a:t>kısım</a:t>
            </a:r>
            <a:r>
              <a:rPr lang="en-GB" sz="1800" dirty="0">
                <a:latin typeface="Bell MT" pitchFamily="18" charset="0"/>
              </a:rPr>
              <a:t> </a:t>
            </a:r>
            <a:r>
              <a:rPr lang="en-GB" sz="1800" dirty="0" err="1">
                <a:latin typeface="Bell MT" pitchFamily="18" charset="0"/>
              </a:rPr>
              <a:t>için</a:t>
            </a:r>
            <a:r>
              <a:rPr lang="en-GB" sz="1800" dirty="0">
                <a:latin typeface="Bell MT" pitchFamily="18" charset="0"/>
              </a:rPr>
              <a:t> de </a:t>
            </a:r>
            <a:r>
              <a:rPr lang="en-GB" sz="1800" dirty="0" err="1">
                <a:latin typeface="Bell MT" pitchFamily="18" charset="0"/>
              </a:rPr>
              <a:t>bir</a:t>
            </a:r>
            <a:r>
              <a:rPr lang="en-GB" sz="1800" dirty="0">
                <a:latin typeface="Bell MT" pitchFamily="18" charset="0"/>
              </a:rPr>
              <a:t> </a:t>
            </a:r>
            <a:r>
              <a:rPr lang="en-GB" sz="1800" dirty="0" err="1">
                <a:latin typeface="Bell MT" pitchFamily="18" charset="0"/>
              </a:rPr>
              <a:t>adet</a:t>
            </a:r>
            <a:r>
              <a:rPr lang="en-GB" sz="1800" dirty="0">
                <a:latin typeface="Bell MT" pitchFamily="18" charset="0"/>
              </a:rPr>
              <a:t> </a:t>
            </a:r>
            <a:r>
              <a:rPr lang="en-GB" sz="1800" dirty="0" err="1">
                <a:latin typeface="Bell MT" pitchFamily="18" charset="0"/>
              </a:rPr>
              <a:t>sonradan</a:t>
            </a:r>
            <a:r>
              <a:rPr lang="en-GB" sz="1800" dirty="0">
                <a:latin typeface="Bell MT" pitchFamily="18" charset="0"/>
              </a:rPr>
              <a:t> </a:t>
            </a:r>
            <a:r>
              <a:rPr lang="en-GB" sz="1800" dirty="0" err="1">
                <a:latin typeface="Bell MT" pitchFamily="18" charset="0"/>
              </a:rPr>
              <a:t>eksik</a:t>
            </a:r>
            <a:r>
              <a:rPr lang="en-GB" sz="1800" dirty="0">
                <a:latin typeface="Bell MT" pitchFamily="18" charset="0"/>
              </a:rPr>
              <a:t> </a:t>
            </a:r>
            <a:r>
              <a:rPr lang="en-GB" sz="1800" dirty="0" err="1">
                <a:latin typeface="Bell MT" pitchFamily="18" charset="0"/>
              </a:rPr>
              <a:t>tamamlama</a:t>
            </a:r>
            <a:r>
              <a:rPr lang="en-GB" sz="1800" dirty="0">
                <a:latin typeface="Bell MT" pitchFamily="18" charset="0"/>
              </a:rPr>
              <a:t> (</a:t>
            </a:r>
            <a:r>
              <a:rPr lang="en-GB" sz="1800" dirty="0" err="1">
                <a:latin typeface="Bell MT" pitchFamily="18" charset="0"/>
              </a:rPr>
              <a:t>zamanını</a:t>
            </a:r>
            <a:r>
              <a:rPr lang="en-GB" sz="1800" dirty="0">
                <a:latin typeface="Bell MT" pitchFamily="18" charset="0"/>
              </a:rPr>
              <a:t> </a:t>
            </a:r>
            <a:r>
              <a:rPr lang="en-GB" sz="1800" dirty="0" err="1">
                <a:latin typeface="Bell MT" pitchFamily="18" charset="0"/>
              </a:rPr>
              <a:t>yeri</a:t>
            </a:r>
            <a:r>
              <a:rPr lang="en-GB" sz="1800" dirty="0">
                <a:latin typeface="Bell MT" pitchFamily="18" charset="0"/>
              </a:rPr>
              <a:t> </a:t>
            </a:r>
            <a:r>
              <a:rPr lang="en-GB" sz="1800" dirty="0" err="1">
                <a:latin typeface="Bell MT" pitchFamily="18" charset="0"/>
              </a:rPr>
              <a:t>geldiğinde</a:t>
            </a:r>
            <a:r>
              <a:rPr lang="en-GB" sz="1800" dirty="0">
                <a:latin typeface="Bell MT" pitchFamily="18" charset="0"/>
              </a:rPr>
              <a:t> </a:t>
            </a:r>
            <a:r>
              <a:rPr lang="en-GB" sz="1800" dirty="0" err="1">
                <a:latin typeface="Bell MT" pitchFamily="18" charset="0"/>
              </a:rPr>
              <a:t>belirteceğim</a:t>
            </a:r>
            <a:r>
              <a:rPr lang="en-GB" sz="1800" dirty="0">
                <a:latin typeface="Bell MT" pitchFamily="18" charset="0"/>
              </a:rPr>
              <a:t>) </a:t>
            </a:r>
            <a:r>
              <a:rPr lang="en-GB" sz="1800" dirty="0" err="1">
                <a:latin typeface="Bell MT" pitchFamily="18" charset="0"/>
              </a:rPr>
              <a:t>ve</a:t>
            </a:r>
            <a:r>
              <a:rPr lang="en-GB" sz="1800" dirty="0">
                <a:latin typeface="Bell MT" pitchFamily="18" charset="0"/>
              </a:rPr>
              <a:t> </a:t>
            </a:r>
            <a:r>
              <a:rPr lang="en-GB" sz="1800" dirty="0" err="1">
                <a:latin typeface="Bell MT" pitchFamily="18" charset="0"/>
              </a:rPr>
              <a:t>bir</a:t>
            </a:r>
            <a:r>
              <a:rPr lang="en-GB" sz="1800" dirty="0">
                <a:latin typeface="Bell MT" pitchFamily="18" charset="0"/>
              </a:rPr>
              <a:t> </a:t>
            </a:r>
            <a:r>
              <a:rPr lang="en-GB" sz="1800" dirty="0" err="1">
                <a:latin typeface="Bell MT" pitchFamily="18" charset="0"/>
              </a:rPr>
              <a:t>adet</a:t>
            </a:r>
            <a:r>
              <a:rPr lang="en-GB" sz="1800" dirty="0">
                <a:latin typeface="Bell MT" pitchFamily="18" charset="0"/>
              </a:rPr>
              <a:t> </a:t>
            </a:r>
            <a:r>
              <a:rPr lang="en-GB" sz="1800" dirty="0" err="1">
                <a:latin typeface="Bell MT" pitchFamily="18" charset="0"/>
              </a:rPr>
              <a:t>ödev</a:t>
            </a:r>
            <a:r>
              <a:rPr lang="en-GB" sz="1800" dirty="0">
                <a:latin typeface="Bell MT" pitchFamily="18" charset="0"/>
              </a:rPr>
              <a:t> </a:t>
            </a:r>
            <a:r>
              <a:rPr lang="en-GB" sz="1800" dirty="0" err="1">
                <a:latin typeface="Bell MT" pitchFamily="18" charset="0"/>
              </a:rPr>
              <a:t>hazırlamama</a:t>
            </a:r>
            <a:r>
              <a:rPr lang="en-GB" sz="1800" dirty="0">
                <a:latin typeface="Bell MT" pitchFamily="18" charset="0"/>
              </a:rPr>
              <a:t> </a:t>
            </a:r>
            <a:r>
              <a:rPr lang="en-GB" sz="1800" dirty="0" err="1">
                <a:latin typeface="Bell MT" pitchFamily="18" charset="0"/>
              </a:rPr>
              <a:t>hakkınız</a:t>
            </a:r>
            <a:r>
              <a:rPr lang="en-GB" sz="1800" dirty="0">
                <a:latin typeface="Bell MT" pitchFamily="18" charset="0"/>
              </a:rPr>
              <a:t> var. </a:t>
            </a:r>
            <a:r>
              <a:rPr lang="en-GB" sz="1800" dirty="0" err="1">
                <a:latin typeface="Bell MT" pitchFamily="18" charset="0"/>
              </a:rPr>
              <a:t>Kısacası</a:t>
            </a:r>
            <a:r>
              <a:rPr lang="en-GB" sz="1800" dirty="0">
                <a:latin typeface="Bell MT" pitchFamily="18" charset="0"/>
              </a:rPr>
              <a:t> her </a:t>
            </a:r>
            <a:r>
              <a:rPr lang="en-GB" sz="1800" dirty="0" err="1">
                <a:latin typeface="Bell MT" pitchFamily="18" charset="0"/>
              </a:rPr>
              <a:t>iki</a:t>
            </a:r>
            <a:r>
              <a:rPr lang="en-GB" sz="1800" dirty="0">
                <a:latin typeface="Bell MT" pitchFamily="18" charset="0"/>
              </a:rPr>
              <a:t> </a:t>
            </a:r>
            <a:r>
              <a:rPr lang="en-GB" sz="1800" dirty="0" err="1">
                <a:latin typeface="Bell MT" pitchFamily="18" charset="0"/>
              </a:rPr>
              <a:t>kısım</a:t>
            </a:r>
            <a:r>
              <a:rPr lang="en-GB" sz="1800" dirty="0">
                <a:latin typeface="Bell MT" pitchFamily="18" charset="0"/>
              </a:rPr>
              <a:t> </a:t>
            </a:r>
            <a:r>
              <a:rPr lang="en-GB" sz="1800" dirty="0" err="1">
                <a:latin typeface="Bell MT" pitchFamily="18" charset="0"/>
              </a:rPr>
              <a:t>için</a:t>
            </a:r>
            <a:r>
              <a:rPr lang="en-GB" sz="1800" dirty="0">
                <a:latin typeface="Bell MT" pitchFamily="18" charset="0"/>
              </a:rPr>
              <a:t> 5 </a:t>
            </a:r>
            <a:r>
              <a:rPr lang="en-GB" sz="1800" dirty="0" err="1">
                <a:latin typeface="Bell MT" pitchFamily="18" charset="0"/>
              </a:rPr>
              <a:t>adet</a:t>
            </a:r>
            <a:r>
              <a:rPr lang="en-GB" sz="1800" dirty="0">
                <a:latin typeface="Bell MT" pitchFamily="18" charset="0"/>
              </a:rPr>
              <a:t> </a:t>
            </a:r>
            <a:r>
              <a:rPr lang="en-GB" sz="1800" dirty="0" err="1">
                <a:latin typeface="Bell MT" pitchFamily="18" charset="0"/>
              </a:rPr>
              <a:t>ödevi</a:t>
            </a:r>
            <a:r>
              <a:rPr lang="en-GB" sz="1800" dirty="0">
                <a:latin typeface="Bell MT" pitchFamily="18" charset="0"/>
              </a:rPr>
              <a:t> </a:t>
            </a:r>
            <a:r>
              <a:rPr lang="en-GB" sz="1800" dirty="0" err="1">
                <a:latin typeface="Bell MT" pitchFamily="18" charset="0"/>
              </a:rPr>
              <a:t>değerlendireceğim</a:t>
            </a:r>
            <a:r>
              <a:rPr lang="en-GB" sz="1800" dirty="0">
                <a:latin typeface="Bell MT" pitchFamily="18" charset="0"/>
              </a:rPr>
              <a:t>. </a:t>
            </a:r>
            <a:r>
              <a:rPr lang="en-GB" sz="1800" dirty="0" err="1">
                <a:latin typeface="Bell MT" pitchFamily="18" charset="0"/>
              </a:rPr>
              <a:t>Altısını</a:t>
            </a:r>
            <a:r>
              <a:rPr lang="en-GB" sz="1800" dirty="0">
                <a:latin typeface="Bell MT" pitchFamily="18" charset="0"/>
              </a:rPr>
              <a:t> </a:t>
            </a:r>
            <a:r>
              <a:rPr lang="en-GB" sz="1800" dirty="0" err="1">
                <a:latin typeface="Bell MT" pitchFamily="18" charset="0"/>
              </a:rPr>
              <a:t>birden</a:t>
            </a:r>
            <a:r>
              <a:rPr lang="en-GB" sz="1800" dirty="0">
                <a:latin typeface="Bell MT" pitchFamily="18" charset="0"/>
              </a:rPr>
              <a:t> </a:t>
            </a:r>
            <a:r>
              <a:rPr lang="en-GB" sz="1800" dirty="0" err="1">
                <a:latin typeface="Bell MT" pitchFamily="18" charset="0"/>
              </a:rPr>
              <a:t>hazırlayanlar</a:t>
            </a:r>
            <a:r>
              <a:rPr lang="en-GB" sz="1800" dirty="0">
                <a:latin typeface="Bell MT" pitchFamily="18" charset="0"/>
              </a:rPr>
              <a:t> </a:t>
            </a:r>
            <a:r>
              <a:rPr lang="en-GB" sz="1800" dirty="0" err="1">
                <a:latin typeface="Bell MT" pitchFamily="18" charset="0"/>
              </a:rPr>
              <a:t>için</a:t>
            </a:r>
            <a:r>
              <a:rPr lang="en-GB" sz="1800" dirty="0">
                <a:latin typeface="Bell MT" pitchFamily="18" charset="0"/>
              </a:rPr>
              <a:t> en </a:t>
            </a:r>
            <a:r>
              <a:rPr lang="en-GB" sz="1800" dirty="0" err="1">
                <a:latin typeface="Bell MT" pitchFamily="18" charset="0"/>
              </a:rPr>
              <a:t>düşük</a:t>
            </a:r>
            <a:r>
              <a:rPr lang="en-GB" sz="1800" dirty="0">
                <a:latin typeface="Bell MT" pitchFamily="18" charset="0"/>
              </a:rPr>
              <a:t> not </a:t>
            </a:r>
            <a:r>
              <a:rPr lang="en-GB" sz="1800" dirty="0" err="1">
                <a:latin typeface="Bell MT" pitchFamily="18" charset="0"/>
              </a:rPr>
              <a:t>aldıkları</a:t>
            </a:r>
            <a:r>
              <a:rPr lang="en-GB" sz="1800" dirty="0">
                <a:latin typeface="Bell MT" pitchFamily="18" charset="0"/>
              </a:rPr>
              <a:t> </a:t>
            </a:r>
            <a:r>
              <a:rPr lang="en-GB" sz="1800" dirty="0" err="1">
                <a:latin typeface="Bell MT" pitchFamily="18" charset="0"/>
              </a:rPr>
              <a:t>ödevi</a:t>
            </a:r>
            <a:r>
              <a:rPr lang="en-GB" sz="1800" dirty="0">
                <a:latin typeface="Bell MT" pitchFamily="18" charset="0"/>
              </a:rPr>
              <a:t> </a:t>
            </a:r>
            <a:r>
              <a:rPr lang="en-GB" sz="1800" dirty="0" err="1">
                <a:latin typeface="Bell MT" pitchFamily="18" charset="0"/>
              </a:rPr>
              <a:t>eleyerek</a:t>
            </a:r>
            <a:r>
              <a:rPr lang="en-GB" sz="1800" dirty="0">
                <a:latin typeface="Bell MT" pitchFamily="18" charset="0"/>
              </a:rPr>
              <a:t> </a:t>
            </a:r>
            <a:r>
              <a:rPr lang="en-GB" sz="1800" dirty="0" err="1">
                <a:latin typeface="Bell MT" pitchFamily="18" charset="0"/>
              </a:rPr>
              <a:t>değerlendirmeye</a:t>
            </a:r>
            <a:r>
              <a:rPr lang="en-GB" sz="1800" dirty="0">
                <a:latin typeface="Bell MT" pitchFamily="18" charset="0"/>
              </a:rPr>
              <a:t> </a:t>
            </a:r>
            <a:r>
              <a:rPr lang="en-GB" sz="1800" dirty="0" err="1">
                <a:latin typeface="Bell MT" pitchFamily="18" charset="0"/>
              </a:rPr>
              <a:t>katmayacağım</a:t>
            </a:r>
            <a:r>
              <a:rPr lang="en-GB" sz="1800" dirty="0">
                <a:latin typeface="Bell MT" pitchFamily="18" charset="0"/>
              </a:rPr>
              <a:t>.</a:t>
            </a:r>
            <a:endParaRPr lang="tr-TR" sz="18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err="1">
                <a:latin typeface="Bell MT" pitchFamily="18" charset="0"/>
              </a:rPr>
              <a:t>Carol</a:t>
            </a:r>
            <a:r>
              <a:rPr lang="tr-TR" sz="2400" dirty="0">
                <a:latin typeface="Bell MT" pitchFamily="18" charset="0"/>
              </a:rPr>
              <a:t> </a:t>
            </a:r>
            <a:r>
              <a:rPr lang="tr-TR" sz="2400" dirty="0" err="1">
                <a:latin typeface="Bell MT" pitchFamily="18" charset="0"/>
              </a:rPr>
              <a:t>Delaney</a:t>
            </a:r>
            <a:r>
              <a:rPr lang="tr-TR" sz="2400" dirty="0">
                <a:latin typeface="Bell MT" pitchFamily="18" charset="0"/>
              </a:rPr>
              <a:t> (2001). </a:t>
            </a:r>
            <a:r>
              <a:rPr lang="tr-TR" sz="2400" i="1" dirty="0">
                <a:latin typeface="Bell MT" pitchFamily="18" charset="0"/>
              </a:rPr>
              <a:t>Tohum ve Toprak: Türk Köy Toplumunda Cinsiyet ve Kozmoloji.</a:t>
            </a:r>
            <a:r>
              <a:rPr lang="tr-TR" sz="2400" dirty="0">
                <a:latin typeface="Bell MT" pitchFamily="18" charset="0"/>
              </a:rPr>
              <a:t> İstanbul: İletişim Yayınları. (1. Genel Bilgi bölümü)</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2.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İkinci hafta </a:t>
            </a:r>
            <a:r>
              <a:rPr lang="tr-TR" sz="2400" dirty="0" err="1">
                <a:latin typeface="Bell MT" pitchFamily="18" charset="0"/>
              </a:rPr>
              <a:t>TABE’si</a:t>
            </a:r>
            <a:r>
              <a:rPr lang="tr-TR" sz="2400" dirty="0">
                <a:latin typeface="Bell MT" pitchFamily="18" charset="0"/>
              </a:rPr>
              <a:t> için öne çıkan kavram ve konular: İslamiyet için bedenin anlamı, bedenin verili bir fizyolojik gerçeklik olmanın ötesinde sosyal bir inşa oluşu, tohum ve toprak kavramlarının detaylandırılması ve İslamiyet özelinde Allah’ın kadın ve erkeğe seslenişindeki farklılıklar (ve bu anlamda dinin toplumsal cinsiyetin kuruluşuna aktif bir dahlinin olması).</a:t>
            </a:r>
          </a:p>
          <a:p>
            <a:r>
              <a:rPr lang="tr-TR" sz="2400" dirty="0">
                <a:latin typeface="Bell MT" pitchFamily="18" charset="0"/>
              </a:rPr>
              <a:t>Toprak ve tarla olarak kadın metaforlarının tanıtılması, kadının kontrollülüğü ve namus kavramları etrafında inşa edilen ikili zıtlıklar.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370</Words>
  <Application>Microsoft Office PowerPoint</Application>
  <PresentationFormat>On-screen Show (4:3)</PresentationFormat>
  <Paragraphs>15</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2. hafta</vt:lpstr>
      <vt:lpstr>2. hafta</vt:lpstr>
      <vt:lpstr>2. hafta</vt:lpstr>
      <vt:lpstr>2. hafta</vt:lpstr>
      <vt:lpstr>2.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14</cp:revision>
  <dcterms:created xsi:type="dcterms:W3CDTF">2018-05-08T13:48:36Z</dcterms:created>
  <dcterms:modified xsi:type="dcterms:W3CDTF">2018-06-10T12:55:24Z</dcterms:modified>
</cp:coreProperties>
</file>