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3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4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5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6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7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8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20.xml" ContentType="application/vnd.openxmlformats-officedocument.theme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21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2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23.xml" ContentType="application/vnd.openxmlformats-officedocument.theme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theme/theme24.xml" ContentType="application/vnd.openxmlformats-officedocument.theme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25.xml" ContentType="application/vnd.openxmlformats-officedocument.theme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theme/theme26.xml" ContentType="application/vnd.openxmlformats-officedocument.theme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7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28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29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0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31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32.xml" ContentType="application/vnd.openxmlformats-officedocument.theme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33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theme/theme34.xml" ContentType="application/vnd.openxmlformats-officedocument.theme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theme/theme35.xml" ContentType="application/vnd.openxmlformats-officedocument.theme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theme/theme36.xml" ContentType="application/vnd.openxmlformats-officedocument.theme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theme/theme37.xml" ContentType="application/vnd.openxmlformats-officedocument.theme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theme/theme38.xml" ContentType="application/vnd.openxmlformats-officedocument.theme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theme/theme39.xml" ContentType="application/vnd.openxmlformats-officedocument.theme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theme/theme40.xml" ContentType="application/vnd.openxmlformats-officedocument.theme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theme/theme41.xml" ContentType="application/vnd.openxmlformats-officedocument.theme+xml"/>
  <Override PartName="/ppt/theme/theme4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7" r:id="rId3"/>
    <p:sldMasterId id="2147483704" r:id="rId4"/>
    <p:sldMasterId id="2147483716" r:id="rId5"/>
    <p:sldMasterId id="2147483728" r:id="rId6"/>
    <p:sldMasterId id="2147483741" r:id="rId7"/>
    <p:sldMasterId id="2147483753" r:id="rId8"/>
    <p:sldMasterId id="2147483765" r:id="rId9"/>
    <p:sldMasterId id="2147483778" r:id="rId10"/>
    <p:sldMasterId id="2147483790" r:id="rId11"/>
    <p:sldMasterId id="2147483803" r:id="rId12"/>
    <p:sldMasterId id="2147483815" r:id="rId13"/>
    <p:sldMasterId id="2147483827" r:id="rId14"/>
    <p:sldMasterId id="2147483839" r:id="rId15"/>
    <p:sldMasterId id="2147483852" r:id="rId16"/>
    <p:sldMasterId id="2147483865" r:id="rId17"/>
    <p:sldMasterId id="2147483878" r:id="rId18"/>
    <p:sldMasterId id="2147483891" r:id="rId19"/>
    <p:sldMasterId id="2147483908" r:id="rId20"/>
    <p:sldMasterId id="2147483920" r:id="rId21"/>
    <p:sldMasterId id="2147483932" r:id="rId22"/>
    <p:sldMasterId id="2147483945" r:id="rId23"/>
    <p:sldMasterId id="2147483957" r:id="rId24"/>
    <p:sldMasterId id="2147483969" r:id="rId25"/>
    <p:sldMasterId id="2147483982" r:id="rId26"/>
    <p:sldMasterId id="2147483994" r:id="rId27"/>
    <p:sldMasterId id="2147484007" r:id="rId28"/>
    <p:sldMasterId id="2147484019" r:id="rId29"/>
    <p:sldMasterId id="2147484031" r:id="rId30"/>
    <p:sldMasterId id="2147484043" r:id="rId31"/>
    <p:sldMasterId id="2147484056" r:id="rId32"/>
    <p:sldMasterId id="2147484069" r:id="rId33"/>
    <p:sldMasterId id="2147484082" r:id="rId34"/>
    <p:sldMasterId id="2147484095" r:id="rId35"/>
    <p:sldMasterId id="2147484626" r:id="rId36"/>
    <p:sldMasterId id="2147487311" r:id="rId37"/>
    <p:sldMasterId id="2147488414" r:id="rId38"/>
    <p:sldMasterId id="2147488426" r:id="rId39"/>
    <p:sldMasterId id="2147488439" r:id="rId40"/>
    <p:sldMasterId id="2147488452" r:id="rId41"/>
  </p:sldMasterIdLst>
  <p:notesMasterIdLst>
    <p:notesMasterId r:id="rId60"/>
  </p:notesMasterIdLst>
  <p:sldIdLst>
    <p:sldId id="303" r:id="rId42"/>
    <p:sldId id="347" r:id="rId43"/>
    <p:sldId id="324" r:id="rId44"/>
    <p:sldId id="335" r:id="rId45"/>
    <p:sldId id="321" r:id="rId46"/>
    <p:sldId id="307" r:id="rId47"/>
    <p:sldId id="327" r:id="rId48"/>
    <p:sldId id="308" r:id="rId49"/>
    <p:sldId id="322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294" r:id="rId58"/>
    <p:sldId id="302" r:id="rId5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3" autoAdjust="0"/>
    <p:restoredTop sz="93783" autoAdjust="0"/>
  </p:normalViewPr>
  <p:slideViewPr>
    <p:cSldViewPr>
      <p:cViewPr varScale="1">
        <p:scale>
          <a:sx n="69" d="100"/>
          <a:sy n="69" d="100"/>
        </p:scale>
        <p:origin x="-15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1.xml"/><Relationship Id="rId47" Type="http://schemas.openxmlformats.org/officeDocument/2006/relationships/slide" Target="slides/slide6.xml"/><Relationship Id="rId50" Type="http://schemas.openxmlformats.org/officeDocument/2006/relationships/slide" Target="slides/slide9.xml"/><Relationship Id="rId55" Type="http://schemas.openxmlformats.org/officeDocument/2006/relationships/slide" Target="slides/slide14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4.xml"/><Relationship Id="rId53" Type="http://schemas.openxmlformats.org/officeDocument/2006/relationships/slide" Target="slides/slide12.xml"/><Relationship Id="rId58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8.xml"/><Relationship Id="rId57" Type="http://schemas.openxmlformats.org/officeDocument/2006/relationships/slide" Target="slides/slide16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3.xml"/><Relationship Id="rId52" Type="http://schemas.openxmlformats.org/officeDocument/2006/relationships/slide" Target="slides/slide11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2.xml"/><Relationship Id="rId48" Type="http://schemas.openxmlformats.org/officeDocument/2006/relationships/slide" Target="slides/slide7.xml"/><Relationship Id="rId56" Type="http://schemas.openxmlformats.org/officeDocument/2006/relationships/slide" Target="slides/slide15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5.xml"/><Relationship Id="rId5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83797B-8D62-42DC-A8CB-9F961BBDD24D}" type="datetimeFigureOut">
              <a:rPr lang="zh-CN" altLang="en-US"/>
              <a:pPr>
                <a:defRPr/>
              </a:pPr>
              <a:t>2014/10/24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  <a:endParaRPr lang="zh-CN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816B3BB-7E06-4677-B925-B313149D05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774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43F96F07-EA81-4369-8957-B397F26BB23A}" type="slidenum">
              <a:rPr lang="zh-CN" altLang="en-US" smtClean="0">
                <a:solidFill>
                  <a:srgbClr val="000000"/>
                </a:solidFill>
                <a:ea typeface="楷体_GB2312" pitchFamily="49" charset="-122"/>
              </a:rPr>
              <a:pPr eaLnBrk="1" hangingPunct="1">
                <a:spcBef>
                  <a:spcPct val="50000"/>
                </a:spcBef>
              </a:pPr>
              <a:t>5</a:t>
            </a:fld>
            <a:endParaRPr lang="en-US" altLang="zh-CN" smtClean="0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38DF0044-5F60-4D44-976B-C740C86B4053}" type="slidenum">
              <a:rPr lang="zh-CN" altLang="en-US" smtClean="0">
                <a:solidFill>
                  <a:srgbClr val="000000"/>
                </a:solidFill>
                <a:ea typeface="楷体_GB2312" pitchFamily="49" charset="-122"/>
              </a:rPr>
              <a:pPr eaLnBrk="1" hangingPunct="1">
                <a:spcBef>
                  <a:spcPct val="50000"/>
                </a:spcBef>
              </a:pPr>
              <a:t>6</a:t>
            </a:fld>
            <a:endParaRPr lang="en-US" altLang="zh-CN" smtClean="0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13A0124-9203-42BA-9826-C34608B5B541}" type="slidenum">
              <a:rPr lang="zh-CN" altLang="en-US" smtClean="0">
                <a:solidFill>
                  <a:srgbClr val="000000"/>
                </a:solidFill>
                <a:ea typeface="楷体_GB2312" pitchFamily="49" charset="-122"/>
              </a:rPr>
              <a:pPr eaLnBrk="1" hangingPunct="1">
                <a:spcBef>
                  <a:spcPct val="50000"/>
                </a:spcBef>
              </a:pPr>
              <a:t>8</a:t>
            </a:fld>
            <a:endParaRPr lang="en-US" altLang="zh-CN" smtClean="0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fld id="{85176CDF-1D0B-4714-9723-C25E79E979BD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4457CE2B-6639-4269-93E8-FA4F013258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511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F7818-BB2F-4E79-97AA-FDEAB88E9F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967850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A7754-52E1-4BA7-B5D4-C9CE2F552A5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23519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3EFAD-16A6-48A6-A81F-CAF5360FA63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209422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B26A4-4577-46F4-A666-815416C17A4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719815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DA86C-9A88-4246-B046-6F2BEA9A005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38321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112BD-0D03-4727-BF4C-5A74F0B40FF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34705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8347E-F1B6-413D-9552-DBA4489D048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13177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11E55-6D73-4E0C-8B05-75736E3558A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68123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8FD8F-78DE-4EEF-B579-0A67F5511D5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81673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F4B50-5413-40FB-A57A-14AA6F23AFD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4270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ACFE5D44-CF9B-47ED-AA66-066F7B09700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213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24271-E675-4BF4-8C3E-EEC9A573C6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706748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28646-05DE-44A8-9D62-D3B0A98D5E5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096613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C942D-CB99-447B-A3C0-0BFD6DDCD72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447811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86B91-91CD-42C7-97D5-65565597ADE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53613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5C143-C4B9-4D75-9BF9-62880E20A08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901527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AFED8-F019-4640-BA75-6D6A9FDFFBA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37810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EBB18-4177-49A4-8B32-6F660D97005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136582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0D7BD-5EA6-48D1-A156-68C91B01206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188377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9F258-6D62-4605-B019-994B85684E2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2307200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428AC-0D61-415C-9CF6-9E7F841764D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67875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D0F1D-A1FF-4442-AE50-5C135E32C7A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3197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F989A-EBB2-47B2-9C81-389EA5E17A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485979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5F7A67E1-12B6-478D-9B68-79FE9007445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988341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9E283-31F8-497F-8401-265AC97C593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673036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A4D8A-4F51-4062-BE4D-AA9A265A42F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888553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88019-2A96-477B-8983-FA6BB21AEFF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132185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713DD-9FFF-4476-AA94-6413C942626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978391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856F1-7BD9-4719-8D05-603BCE38AE2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3696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91BB2-DE1D-4C1C-951A-ABBC8E28C30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630275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B22BE-D4E7-4C16-8F1F-C9AD0342BCC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946743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5EBE3-060F-4DBB-B141-2517F38D4AF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489270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27C76-814E-4E1D-A7CE-5675554052E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7757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EDF5AB9-5112-4A48-B82F-4CC2D30E71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149132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8A94A-FC6D-4384-8CD7-4C5AE4BC689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059271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64639-C728-4EEB-9298-62C4B47A94B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92557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kumimoji="0" lang="zh-CN" altLang="en-US" sz="1800" smtClean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kumimoji="0" lang="zh-CN" altLang="en-US" sz="1800" smtClean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kumimoji="0" lang="zh-CN" altLang="en-US" sz="1800" smtClean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kumimoji="0" lang="zh-CN" altLang="en-US" sz="1800" smtClean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8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8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8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sp>
        <p:nvSpPr>
          <p:cNvPr id="379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379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spcBef>
                <a:spcPct val="50000"/>
              </a:spcBef>
              <a:defRPr kumimoji="1">
                <a:solidFill>
                  <a:srgbClr val="1C1C1C"/>
                </a:solidFill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spcBef>
                <a:spcPct val="50000"/>
              </a:spcBef>
              <a:defRPr kumimoji="1">
                <a:solidFill>
                  <a:srgbClr val="1C1C1C"/>
                </a:solidFill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spcBef>
                <a:spcPct val="50000"/>
              </a:spcBef>
              <a:defRPr kumimoji="1">
                <a:solidFill>
                  <a:srgbClr val="1C1C1C"/>
                </a:solidFill>
                <a:ea typeface="楷体_GB2312" pitchFamily="49" charset="-122"/>
              </a:defRPr>
            </a:lvl1pPr>
          </a:lstStyle>
          <a:p>
            <a:pPr>
              <a:defRPr/>
            </a:pPr>
            <a:fld id="{3255B97C-C33D-4C04-9EF4-08F7D25D76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67754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8C87DEE4-245D-45C1-B164-7FF2A13E67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305389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8B9CF1B2-AE06-4D36-B67E-A528BA12AD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97108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1FBAEC62-2243-408C-BDA1-35157E69D46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037280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AC760DBD-2933-4002-BA07-FDF6BF7653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384789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FB4168FE-1284-4013-97AA-03626643360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215723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08B48F09-DA02-4810-A982-D22DC5722B6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991255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32B98DD1-16BD-4BE9-871D-DF69E3249C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3215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A939D-03F3-484A-9AC6-DFAF29C34B0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3620021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7E2A96B7-C218-42BF-B40A-AE1A0863827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761130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C7B61F4E-5A56-4034-A34C-65CAE46498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67758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1DEBF436-A642-4554-BF18-F51E0FEBAE0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479425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kumimoji="0" lang="zh-CN" altLang="en-US" sz="1800" smtClean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kumimoji="0" lang="zh-CN" altLang="en-US" sz="1800" smtClean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kumimoji="0" lang="zh-CN" altLang="en-US" sz="1800" smtClean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kumimoji="0" lang="zh-CN" altLang="en-US" sz="1800" smtClean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8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8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8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sp>
        <p:nvSpPr>
          <p:cNvPr id="379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379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spcBef>
                <a:spcPct val="50000"/>
              </a:spcBef>
              <a:defRPr kumimoji="1">
                <a:solidFill>
                  <a:srgbClr val="1C1C1C"/>
                </a:solidFill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spcBef>
                <a:spcPct val="50000"/>
              </a:spcBef>
              <a:defRPr kumimoji="1">
                <a:solidFill>
                  <a:srgbClr val="1C1C1C"/>
                </a:solidFill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spcBef>
                <a:spcPct val="50000"/>
              </a:spcBef>
              <a:defRPr kumimoji="1">
                <a:solidFill>
                  <a:srgbClr val="1C1C1C"/>
                </a:solidFill>
                <a:ea typeface="楷体_GB2312" pitchFamily="49" charset="-122"/>
              </a:defRPr>
            </a:lvl1pPr>
          </a:lstStyle>
          <a:p>
            <a:pPr>
              <a:defRPr/>
            </a:pPr>
            <a:fld id="{FE9196F5-3D0D-455B-A25F-6FA158A44E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7414829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A05F78F4-6B93-409F-B91E-761C554890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561162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CD59FF15-C1D4-4825-8933-A0FBE42E89A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082334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D6502874-2947-4700-BD8B-3BCCE9C01E8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976232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DD9B9426-1A19-4F32-8332-ADEC5D454E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670256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C50DD09B-E982-4333-9595-EC83A02CE1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77066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D42691B0-8E9F-4F79-BBC2-0B0BB9471C5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44409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EFAAC-DBEE-4F10-9887-A00F38EA869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6889094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1F8C34BF-86A8-4D08-B620-6EB888D053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020357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E600649E-21CE-459E-A513-CB46DF7784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694219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FDE1E5DD-A13A-4956-A087-DB5B47B7691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205216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17F214EC-52BC-46AB-9990-3E4456EA2C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606469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kumimoji="0" lang="zh-CN" altLang="en-US" sz="1800" smtClean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kumimoji="0" lang="zh-CN" altLang="en-US" sz="1800" smtClean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kumimoji="0" lang="zh-CN" altLang="en-US" sz="1800" smtClean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kumimoji="0" lang="zh-CN" altLang="en-US" sz="1800" smtClean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8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8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8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sp>
        <p:nvSpPr>
          <p:cNvPr id="379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379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spcBef>
                <a:spcPct val="50000"/>
              </a:spcBef>
              <a:defRPr kumimoji="1">
                <a:solidFill>
                  <a:srgbClr val="1C1C1C"/>
                </a:solidFill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spcBef>
                <a:spcPct val="50000"/>
              </a:spcBef>
              <a:defRPr kumimoji="1">
                <a:solidFill>
                  <a:srgbClr val="1C1C1C"/>
                </a:solidFill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spcBef>
                <a:spcPct val="50000"/>
              </a:spcBef>
              <a:defRPr kumimoji="1">
                <a:solidFill>
                  <a:srgbClr val="1C1C1C"/>
                </a:solidFill>
                <a:ea typeface="楷体_GB2312" pitchFamily="49" charset="-122"/>
              </a:defRPr>
            </a:lvl1pPr>
          </a:lstStyle>
          <a:p>
            <a:pPr>
              <a:defRPr/>
            </a:pPr>
            <a:fld id="{EF62D99A-F7AC-4516-A2F1-FE6A9196798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958975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D0CE2E3B-4C24-4CD5-86B9-A5E19150560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783666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2B9CA039-6759-4CC3-B56A-A421EB98ED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73490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3D35DB69-CAC7-4D00-BF5A-F6E347626C5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43445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CEA96675-2602-43D7-945E-FEEC3B07F6D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141130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736A0B4F-63FA-458B-882E-89DA332D0D0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344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9855F-722B-4C4B-9712-EC3987F5811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030413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0621EEB5-E4B6-4746-B011-D9B96E6535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502673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507043B7-FD14-4E9F-BE50-6EEDD30AE6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043495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9AF2A3AF-1280-42E1-82F6-A7415679E3F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542194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7F868EFD-5DF1-453D-BDC9-11F11F9956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412107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94E87C2A-3C6D-415F-BEFC-9FFB3B1A8B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334548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76B4806D-8B7B-415B-8F89-5EA6FEAF569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065882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C8FEA-6B33-41AF-A11D-4D0A19AE4AB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066293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014E5-5DEB-4148-981C-72406046F9C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442865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0344D-31C0-4829-A6DD-3C8871D4FFA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65870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46363-7D75-434E-867E-938F5F3EB18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7739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AE109-D3B7-4A5A-9514-E7CA8CEFCEC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475535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75A64-40EB-4082-9C43-034C581C0A9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821360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6CB48-C721-421A-8CA0-DEFC42EBC92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355988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7D8DF-BF19-4179-B61D-BA8734B12F8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662356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D88C3-2701-4576-8AA9-6C8B5AB22F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90124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1C205-8B0B-48C6-A500-9E763157953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549187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AA46D-54B0-4725-8AB6-8E97F96C4A3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610410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EB8F7-F692-4088-9EBC-97863E5ED5B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548994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F0E38565-F913-4FD9-B33F-5CC8F7220D3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2543514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C1CD1-3E08-4C64-8786-E68861E58E9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431384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41E03-A1DA-4BAA-BE20-4DC3240B6AB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7592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76935-F686-4263-A2AB-54221F032AC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043319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E2868-57A4-47B6-8118-148A382869B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850261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F42D1-2A07-418D-8A2D-780FC933D97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770643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B845C-45C1-4D3E-B2AF-7415BA2C240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78374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C4AAD-4ADF-4B2D-90A6-41FCB70297B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447717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B18A8-0988-4FD2-8D2E-D6CDF368A26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557029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A0529-F1CD-4573-A8EF-1B52D51EF7C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817817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9E81E-6CEF-4403-B0ED-63BA896EF84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051877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4F326-00EF-4A6B-B549-B1B0A634318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412157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40158-54E6-415A-BCED-EDACD2D9217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242512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932CB9A1-5CBE-46AB-B84B-E02901A9C8E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5191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CE3CC-3150-41CB-B2E9-5614833C8B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535808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D2FD2-958E-423C-9BAC-20715C6FF36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430196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1B03B-DECE-4B4E-873D-8E0C1846D05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839502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514C1-826D-4591-9A78-FB672319506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428658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0F148-09DD-4113-B90B-6428E355076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424590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D951C-4DAA-4FB8-AF5C-5971DA0EBF8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067977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03DDF-318B-457D-9D1F-692BA753AD5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079435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FB3F2-D373-4ED4-B604-C86BF543599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212716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287E7-AE5F-4D18-8652-2966FF9F2BF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685927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B019F-DBB4-4EAE-BCAF-762E23F6A19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795086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44C4D-CD98-4E4A-BC02-53550976B8D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413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1932C-5F02-4983-9EA4-DC344B5FAC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3253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9E34C-E655-4AC3-8BA1-2298C6B58F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93521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35BDA-9AD6-4887-A85A-CF3558888EC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498437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7ACAC9D-C0AD-4571-9CBF-A1D7CB2856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279708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A2FD0-08A6-4844-BE5C-4F27F5A5CD7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210021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C6F8E-74D3-4BE4-A85A-7A137EBC8C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322181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BE310-F102-4F1E-9E35-869174975F8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962475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5A1F9-FA36-4579-9B77-6E7DDE0923A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895683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418F0-71D7-441D-AF14-89B2B639DA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447925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55F69-6466-465E-AC84-3554227A34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560335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E1687-9DB2-482F-B236-A39AFBC945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47714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67C69-E52C-4A7A-BAF7-D473E59E762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5742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FDFB8-81F8-4661-A047-CE8111DC23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586942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1BAD9-0781-4827-8C16-E5F6D3A4E1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396701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15556-A5AB-4736-82DE-8D30EA7CED7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891112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88934-1570-4A67-94CB-A4F5620EF8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555074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300"/>
              <a:chOff x="720" y="336"/>
              <a:chExt cx="624" cy="433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1"/>
              <a:ext cx="466" cy="300"/>
              <a:chOff x="912" y="2639"/>
              <a:chExt cx="672" cy="433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39"/>
                <a:ext cx="336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ED2D1482-47E6-4934-9610-123FF452CA5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692459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16476-955D-4E30-912B-302AE7363E5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972075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F4440-3E3D-4821-A270-C8A0401BF0C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386665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832AC-CBF6-4110-88AD-79DC1F3ED37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004143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381A7-19CA-4302-888C-F0A016C7869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4249564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32E75-37ED-4CFF-8E39-1F41609DB0B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198373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221A7-7074-41A9-8F6D-CC5B58D3A5C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2029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B55C8-143F-423A-8F4A-77529633E9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542777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1A7E5-90F0-4F06-AB7A-53382289991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711961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DE4B9-C23C-4644-AC37-9D4382C373E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708891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0A29B-E5FD-4EF1-B7A8-128EE27039A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352422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8EE6C-F471-492C-9D54-B9D154DB3A6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747620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50D0C-51DE-4A10-9F49-9B838ED7F97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792843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r>
              <a:rPr lang="en-US" altLang="zh-CN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4ABFE-E045-43EB-A134-259194E21C7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600689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5E70D-2F72-4032-827C-38F68FD34BF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409842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FA497-8417-4843-A0D1-56F88D620BA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608181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04172-3F65-4767-81AC-141AE263234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267438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D312891D-47B9-4264-98D4-C7769A1E3C8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4866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4D552-E09A-4DF5-AF5D-62CE01EE81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529991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0CCD9-CB90-4C03-BF8A-E1F33DA864E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039317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9F926-7BB2-40FD-8743-DD680F2B650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231210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89C6B-0515-405C-AFE8-3B60B1F4EF1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963706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619D0-EE32-49CA-AE92-3E489DF49F4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394840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1C43E-EBF6-4FFC-912D-190718F6638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22597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0048B-EFDC-4269-8658-BF4BE031EF8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058874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79238-E1C9-4D14-BF04-BA52DB315E8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669772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D30E4-A8DF-4804-910D-7DF0C26A599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764247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C6033-1711-435D-8E63-5935A995355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933778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D23E8-EAD4-4E05-B956-55833C178B4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0565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D483C-64A8-4BEF-8A38-A984F7FB635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670367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94352FAF-FBE8-491A-837B-EEEB3089FD5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9228826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96BC2-BEE4-4D6D-84D0-ECEFCBFE48C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192926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DA0DE-00EA-45B2-9212-985772A88AB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439325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A1450-4D91-427B-943D-4CE48554973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501548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AC58F-B245-45A0-8357-6DE797D6CE6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617507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C3E6F-E018-4A79-92DB-327DFCAF3B7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969883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E05F7-12FF-41D8-A791-758A4D65E08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690650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46AB0-448A-4EED-A285-438E5FF52ED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566777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6FFF9-AF55-4D12-9A7C-743C0E507C9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260679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E3A5E-AC89-4DA5-9A71-C1282593B3A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8409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300"/>
              <a:chOff x="720" y="336"/>
              <a:chExt cx="624" cy="433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1"/>
              <a:ext cx="466" cy="300"/>
              <a:chOff x="912" y="2639"/>
              <a:chExt cx="672" cy="433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39"/>
                <a:ext cx="336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2D26C6C6-FCA1-4AE2-B5F3-96181D05EC9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7555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5F83E-E61D-44E3-825D-E298D69A219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60107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E17C67FF-254D-43F7-B771-CAE05AD598A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042558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8607C-9AF1-46C2-BB85-8B3708BFF47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009260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E5A30-3494-42E7-92E0-E5E5A129915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4992646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56504-931B-44C2-93AB-7C167CF2962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404632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DB824-3AB2-426E-A11A-FC1A57ACE6F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24859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2B342-9A5A-4E35-B83A-0C60FE483CC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686564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A3527-E072-4F69-AD95-2C56490ECEA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258250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8ECB7-BA8A-4BC7-9050-010B7858AC3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950388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5FC9D-6B74-4993-8BFB-7EA39708760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906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91871-630F-4352-B2A9-94B823AE4F2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78425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20EB2-37C8-42F9-84AE-766D4D4D062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796671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85CA7-0D4F-463F-905E-FDE7D837DCD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3641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1BF2E-5C65-41EF-A132-D345EE02BC1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274789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32A0633B-0885-43C4-9304-F3575E61781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52094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43D2E-0C0B-45F1-BF44-9FA626CBA8A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557584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6DAAC-D333-47BF-966F-F695520F727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751486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F9DCC-E3DC-4508-AD70-DEDE4234C8A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422511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31BA5-0A69-424D-881F-512E8FF2206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556115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7F2AA-122A-46E7-9E8C-6D024885F2E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50876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77C7D-7351-4885-B53C-CEEFB4A3053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8082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0C0A5-6451-4A05-AD8B-3AF10E6CC15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126172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82013-E9E8-4CCF-9F52-330D6155CFA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65714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9A578-B141-455A-961D-8D447CBE8EE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14536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C459C-A720-4E6C-BF27-90C8834E545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60073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FB99A-1328-459A-9CF7-9C14494080C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514989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C7C87A23-BE9B-47CB-B00D-D310D17BFF8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135829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6D18E-0BC6-449C-8633-A488F58BE35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016119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285ED-6997-4D3A-8929-422771C64DA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0830217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D4FA0-208D-4194-89AB-D42256F2B3E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2655446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B8BDE-5FCD-4E14-B42F-44971DE9BD5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7844540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7D114-3D0B-4F50-AB40-AF6174695B8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5903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B1D28-6472-4985-97BC-F6044B5F1AD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534806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95D19-9155-44F2-BB14-3972D963AC1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816580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919FB-446F-4342-8A4B-0C2DCE59B6E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585554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EB014-F8A9-4A05-B1FA-31751BBD037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845072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39B8C-8C77-467E-9435-3CA72E2934F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685189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6431D-FCDC-44A1-8EA2-3A036C610B3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389517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5969ACC8-68AC-4FA5-9C7D-F9DFADE096E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050975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10906-AD6C-4764-B8BB-F684209C955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559963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AE541-7387-4A61-A222-D03539D057A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798589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C96A2-EDC9-4A03-8F9C-07160A41A9F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390728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04CB5-B32F-4739-BD5C-FDF5EC2990B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1348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E987B-B7F4-45B3-BBC3-B080371F51C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494285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CA8AD-7553-4F6A-B95F-1B02F7FEF02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3251250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F9047-0802-4C76-869E-FB39D9E3189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448170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629A7-C98F-42FE-A612-132A23F6D92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939155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AFB70-3979-46C6-8AC3-2C0BA656DA3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942971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5BDB9-6418-45DB-9572-4E47C28C9E2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76057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A876B-43B6-4580-A114-2E31495557D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3789703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890B8-AA8B-4F19-95E4-DE5423C927E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9039778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F78AA062-90EC-4A11-9401-27ADF096D21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745971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48C58-046E-4D32-A10B-4E22C4718C7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8156647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1F163-F198-4AE9-A823-CE4053E6BD9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49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F116-9441-4180-B47C-B553F39F819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45310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903CC-1F2B-4F94-AA67-574BE34FA32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4492042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EEFB5-26FF-4794-9032-2BF3E93FB47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6948777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DC753-5663-470F-BCD8-F5205630EBD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340574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4FDD5-D60E-41B4-B158-F7394831CB0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6138225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63C8-623D-49E1-9371-083CCF6AB4B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746531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5045C-3E55-43F4-96F4-91D8AD7464E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5734259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E784F-28A9-4F5F-BD01-F162086B413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122657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D4682-EBB4-46F0-B6A3-077BE2787FF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331881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02E2E-4B96-492D-9C89-882C2EC843A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4840380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D6131AAF-D20A-4E0C-A632-9B7E127A0AF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6989095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893C2-26AA-4ED5-81F6-0A86CD545D8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74447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A1ECD-B974-47CF-BF62-1391B7A4B77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4947652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A63D2-95E4-40B5-9366-E617EC63867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6823997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53372-CBE3-4B95-A652-9CF69708F04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74904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F9421-3FE1-43DB-BFC0-A5A799158A7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5631460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0E8E5-9351-4D04-908A-36957107F2F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186436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912E9-5385-4AA8-9A6C-33D4AF30530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962988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C47AB-81E6-421A-B34B-6435BB664F5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732083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A2469-48DB-430C-9864-BA70F44048D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7762037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7A6E3-47CA-4723-AED7-C1D28CE5AC5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175178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F5BF9-1C6A-4FE2-BA1A-0643FB018D7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49855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F43D0-BA85-4462-87B0-FFA276B1FC8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1473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D0411-DC1A-494A-BADB-19E7CCDBCBC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344626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kumimoji="0" lang="zh-CN" altLang="en-US" sz="1800" smtClean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kumimoji="0" lang="zh-CN" altLang="en-US" sz="1800" smtClean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kumimoji="0" lang="zh-CN" altLang="en-US" sz="1800" smtClean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kumimoji="0" lang="zh-CN" altLang="en-US" sz="1800" smtClean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8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8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8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sp>
        <p:nvSpPr>
          <p:cNvPr id="379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379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spcBef>
                <a:spcPct val="50000"/>
              </a:spcBef>
              <a:defRPr kumimoji="1">
                <a:solidFill>
                  <a:srgbClr val="1C1C1C"/>
                </a:solidFill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spcBef>
                <a:spcPct val="50000"/>
              </a:spcBef>
              <a:defRPr kumimoji="1">
                <a:solidFill>
                  <a:srgbClr val="1C1C1C"/>
                </a:solidFill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spcBef>
                <a:spcPct val="50000"/>
              </a:spcBef>
              <a:defRPr kumimoji="1">
                <a:solidFill>
                  <a:srgbClr val="1C1C1C"/>
                </a:solidFill>
                <a:ea typeface="楷体_GB2312" pitchFamily="49" charset="-122"/>
              </a:defRPr>
            </a:lvl1pPr>
          </a:lstStyle>
          <a:p>
            <a:pPr>
              <a:defRPr/>
            </a:pPr>
            <a:fld id="{2CE32545-A301-47B7-9FB7-230F9B1A99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7365778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70DFECA3-471C-4008-861F-7B94ACDC84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349808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A0B689DE-62BD-4A81-8A2D-F91AC598B6C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8731032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33B6B421-524A-4C08-936E-61D5BA4C14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70880642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435BA017-150C-4935-9754-044C0F1BDA7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2241875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4D8AE3ED-2282-4FD8-A55C-66C4F82784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397630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FD4CE9A0-1E96-4F3C-9666-D93D7CA0CC1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17228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86F5C528-C602-4B20-9484-90CFCB669A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7871280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C9DEA4A4-C86A-4EDA-B946-E7B8E17B0E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9735270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23B1312C-0223-44C9-B761-DE2C117CDCD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5433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E533C-11FA-4ECA-8D7D-B0EFB7D0D1C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6960296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1F27E044-C3A9-4D6D-80D0-4DAEBADE07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9337803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kumimoji="0" lang="zh-CN" altLang="en-US" sz="1800" smtClean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kumimoji="0" lang="zh-CN" altLang="en-US" sz="1800" smtClean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kumimoji="0" lang="zh-CN" altLang="en-US" sz="1800" smtClean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kumimoji="0" lang="zh-CN" altLang="en-US" sz="1800" smtClean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8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8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8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sp>
        <p:nvSpPr>
          <p:cNvPr id="379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379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spcBef>
                <a:spcPct val="50000"/>
              </a:spcBef>
              <a:defRPr kumimoji="1">
                <a:solidFill>
                  <a:srgbClr val="1C1C1C"/>
                </a:solidFill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spcBef>
                <a:spcPct val="50000"/>
              </a:spcBef>
              <a:defRPr kumimoji="1">
                <a:solidFill>
                  <a:srgbClr val="1C1C1C"/>
                </a:solidFill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spcBef>
                <a:spcPct val="50000"/>
              </a:spcBef>
              <a:defRPr kumimoji="1">
                <a:solidFill>
                  <a:srgbClr val="1C1C1C"/>
                </a:solidFill>
                <a:ea typeface="楷体_GB2312" pitchFamily="49" charset="-122"/>
              </a:defRPr>
            </a:lvl1pPr>
          </a:lstStyle>
          <a:p>
            <a:pPr>
              <a:defRPr/>
            </a:pPr>
            <a:fld id="{4240F54B-63B0-49E9-B00E-8AC0E8F589B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7529270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441594A1-7047-4462-B506-8089B10435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4547162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DC558C8F-D4B2-457A-96FB-32158A7D2A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792236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EE2E542E-B7F0-495E-8D2D-DBD957EE7FD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3403139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2191AA14-D45C-4BA1-8C23-3FD0E85F02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9905080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0F0432C7-00BF-45F1-A75C-62CD8B9C87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905716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855A82D2-D08F-4DDF-8705-8C316327ED6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5175024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629D5196-71C6-4A84-BCAC-32E6E461512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1668270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E4A0BBF3-4420-4998-9009-1F1E00D02BD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5111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5F9EE-4A3F-4F4A-9BC4-C551B62CE2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8389601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D75AD892-DF1D-41DC-9E1A-29690459E87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157502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2D80501D-D0F5-4470-B04F-D42EDD267A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515620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kumimoji="0" lang="zh-CN" altLang="en-US" sz="1800" smtClean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kumimoji="0" lang="zh-CN" altLang="en-US" sz="1800" smtClean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kumimoji="0" lang="zh-CN" altLang="en-US" sz="1800" smtClean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kumimoji="0" lang="zh-CN" altLang="en-US" sz="1800" smtClean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8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8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8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sp>
        <p:nvSpPr>
          <p:cNvPr id="379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379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spcBef>
                <a:spcPct val="50000"/>
              </a:spcBef>
              <a:defRPr kumimoji="1">
                <a:solidFill>
                  <a:srgbClr val="1C1C1C"/>
                </a:solidFill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spcBef>
                <a:spcPct val="50000"/>
              </a:spcBef>
              <a:defRPr kumimoji="1">
                <a:solidFill>
                  <a:srgbClr val="1C1C1C"/>
                </a:solidFill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spcBef>
                <a:spcPct val="50000"/>
              </a:spcBef>
              <a:defRPr kumimoji="1">
                <a:solidFill>
                  <a:srgbClr val="1C1C1C"/>
                </a:solidFill>
                <a:ea typeface="楷体_GB2312" pitchFamily="49" charset="-122"/>
              </a:defRPr>
            </a:lvl1pPr>
          </a:lstStyle>
          <a:p>
            <a:pPr>
              <a:defRPr/>
            </a:pPr>
            <a:fld id="{CAFB682D-CBEE-4F89-BC79-18FC58E0A3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1779916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D6C5A68C-BB2C-4104-95D4-F4A4C1D649D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72198096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F9B2770D-ACEA-4A7E-9DCD-7E73D62716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7012954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EBDE8EAB-9B47-43BE-8BED-761DD1E4847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2717643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E19D6A5B-FBA5-4349-A66B-8D366F5FA46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127178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C54A4C1B-8F80-42AC-AFD6-2FEBCB88EB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952234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7C50F970-BAA1-430E-B219-F9F20D6DDB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563994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D689E27D-7DCA-4F56-91ED-7842C4D99A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6864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D53B2-5B00-4D56-9D35-53DB31BB142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7662306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E2DC6C2F-2C45-491E-8CF3-35F1FB32ED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3504753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E9542410-6429-4FA5-9B6E-7F7AB9B2E90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1982488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ea typeface="楷体_GB2312" pitchFamily="49" charset="-122"/>
              </a:defRPr>
            </a:lvl1pPr>
          </a:lstStyle>
          <a:p>
            <a:pPr>
              <a:defRPr/>
            </a:pPr>
            <a:fld id="{4BBD69ED-7040-4ED9-8335-10902367790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3671261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6713C958-0DAB-4055-9085-0C2E97B3124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870560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F2CF9-D9DC-42AC-A4A0-15E5BF3C826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4237083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E919B-6504-40A1-98B5-581B49DF5C3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0678738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B3949-54DC-4A7A-BFB2-0D61EC6880D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9061876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69795-C4E4-451B-830B-8C7C342CCBF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123078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FA8A1-9987-4B8C-9FE0-4859F9EF691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02202237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C49BA-7F22-4572-AAB8-B93C8F0C7AA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61207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AC4CA-C7AE-481F-B4E7-77D65395052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3209914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0657B-6998-48A2-B7C5-C0517DD0D2A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1334107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2B960-C563-494C-A060-DC40935C354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286360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60EB8-02F7-4E38-BBF6-EE7D1341CD1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7463063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18F5C-783F-46F2-A717-E961293C620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6389827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96FE5-DCF9-42BC-B30D-6DE7C6F98E2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8755413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CE9261FC-4A64-4BA1-A2FC-F3814414670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6185609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6965B-F885-4387-9888-70CC52C9AB3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2872090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C58A-3494-47E6-8C52-33D572DB345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170427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559B5-11AF-453C-83DF-3477310DA04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0328853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88D6B-E611-4333-9EE2-A98D4C1D027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86242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r>
              <a:rPr lang="en-US" altLang="zh-CN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66060-93F9-4304-8E07-C960D1D1D76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0975708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A0517-6E29-417E-84D2-5DA6317F3B7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39964656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A2005-5BF8-4CA7-B568-E567433E9E4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7232395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18411-CE72-4A6B-AEA2-4E00E24598A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4471269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6B116-078B-4E69-870E-EEC69D0CBEC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440039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CF7F7-736D-4321-B242-D0B6F95C516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1140770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66CCA-B2BB-4FA7-AAF4-A9C05649438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76942124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1ABDF-61B1-4706-BB1D-E8BCFDB9372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6316682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49231AD3-F9D4-4C72-9260-F3A67C4DB71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4527719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E32D6-3EAB-4B24-A436-D4316C5C635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0052117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A6650-962C-44C5-9E92-D68E57610DB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33789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C26FA-01D7-4332-8798-913DF4106FD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1149449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88428-BA18-463A-B646-2D47764BF06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5356614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C5AA-13CD-4118-B37C-F862CF26D41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3360970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61900-B96C-40FF-AB5C-2A9D1580836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3279275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C3246-43E2-404F-98BF-226D9247753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40969881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E8C7E-F334-4B7F-9EAA-ADA5DD78102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2541064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5AE07-4762-4D4E-8C2E-16E81798B6C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8701749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01456-9302-4F3A-A1CF-7B69CC253E1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6778214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A13A6-59CC-4A83-9AE1-FD1C1EDC350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3021182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5BE55-8E96-4DA1-AD89-E5DE72DA4A0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5048657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B24D24A4-C42D-4FBA-B40B-87EC928D5B7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11992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B9309-F544-44B2-84EB-ECB8BDCCEDB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5093329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10BD1-D92D-4DFF-924A-4E32B3AC9F5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0893977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F3A8D-437B-4E1E-8C2D-DF68ED49301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5721372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19810-E240-4073-83D7-A36D59F881B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1650075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15896-D0D9-4ED0-9D23-C9EE0787ED8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5834731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47791-9C72-4DB3-90A7-6D8F5137AC3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1004685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FDE8F-8339-4FDA-93DC-1AABDA8B394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3714454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55380-F65F-40EB-9ED3-EDE9316DB8A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566175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AB6FF-8DB8-4166-A897-C282E6D1311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2052459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0E7DD-3E49-4949-BCCD-0D328908129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957121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0AC6D-7B10-405F-A7D0-8C6DF1BC20A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738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C7137-8A51-498B-84DE-CD33740162E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93875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990EA-1A94-44DE-8FC2-373DD87F0C3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803042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3CB2C-4F82-496D-A249-313F5CFFD33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9483297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BC580910-3B9F-4E0D-885C-026E9ABB9CF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7596369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629B6-C21B-4CA8-B0DA-C6452D5051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0840412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108E0-3649-40B1-98CC-660B4F2B04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5195696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27D2F-5F17-47F3-B356-CC6D8B6C94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193443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74DD1-08E3-43EF-BBEA-FBE3BEF1F0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7316471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39A92-C893-4AE2-A50A-E6A1E067D02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8842829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09512-C4E4-49A5-8F48-D6CB831255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2473946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2E367-7689-4402-94A2-4B698FD802C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1614631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372F9-2496-42A4-94EC-EC440E93BD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93853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78538ADE-A9C5-4B50-85ED-356DBC77E7E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829375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5D598-46A8-4A24-B4C3-25C81AA80C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4129559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CABA-CC89-4A4C-A207-75FFDB558C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6237399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C2B88-5A18-4B5E-8D22-0849C871FE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8870057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41F63A90-3F18-4721-9EC9-B8F61231F78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1728775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F686C-5EB7-4E59-85F0-885E231F2E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0310858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81E44-FE88-4AD5-90C9-3FC02417CA7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9560722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33727-EF0F-4B03-BB06-087CFA4E547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4580479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8254A-0284-456C-9724-05CE2BF761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8251823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9C259-2061-40B8-B52B-1CA423911D4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3358137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71CDA-B1D1-4C94-A855-FB841FBA62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7703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C4F07-CB9E-44EF-A3AC-46FBFF050CC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7420872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0385A-4356-4F03-9850-ABCD8CDAC7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9463345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9BD49-4777-451D-B29E-1B45129D77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7417588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8247E-8C1D-4AFE-902B-EAFE0CAE11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6822138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A9DEB-4D03-4FF7-8201-FC4CEB4DF5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3925195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C7C58-512D-43EB-9415-4C7AA933FA9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7820929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E22C17E5-786A-4908-97C5-CF1CAC804B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1837606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8BA56-C73C-4805-83A9-2FBDD7A3627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2333406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E69EE-9C8B-4EB5-BC03-99C5FB56D20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7157282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A44E6-67EB-4225-AB47-E71D07BBD9F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4731617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D2194-3E5A-44E9-939D-21098440F4F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58945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B07BF-E7B1-4233-8B92-2968C73E230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9808166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B013D-0F74-47BF-8004-8440B8DB704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9950272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C0335-1B86-4824-BAE7-E1A1D81078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6450143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C1FC2-17BB-4217-9836-7558F07C36C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8181592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28D95-2DA6-4112-BD59-D245596E17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3381526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9C8C7-3BCF-4F68-94D3-1C2AE3ECDFA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4567630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A735C-4FAE-4AE7-ADC3-D8C1112D52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6817938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AD7A9-972C-481D-A77E-EF84FC6C55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608004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endParaRPr kumimoji="1" lang="zh-CN" altLang="en-US" sz="3200" u="sng" smtClean="0">
                  <a:solidFill>
                    <a:srgbClr val="000000"/>
                  </a:solidFill>
                  <a:ea typeface="楷体_GB2312" pitchFamily="49" charset="-122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endParaRPr kumimoji="1" lang="zh-CN" altLang="en-US" sz="3200" u="sng" smtClean="0">
                  <a:solidFill>
                    <a:srgbClr val="000000"/>
                  </a:solidFill>
                  <a:ea typeface="楷体_GB2312" pitchFamily="49" charset="-122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endParaRPr kumimoji="1" lang="zh-CN" altLang="en-US" sz="3200" u="sng" smtClean="0">
                  <a:solidFill>
                    <a:srgbClr val="000000"/>
                  </a:solidFill>
                  <a:ea typeface="楷体_GB2312" pitchFamily="49" charset="-122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endParaRPr kumimoji="1" lang="zh-CN" altLang="en-US" sz="3200" u="sng" smtClean="0">
                  <a:solidFill>
                    <a:srgbClr val="000000"/>
                  </a:solidFill>
                  <a:ea typeface="楷体_GB2312" pitchFamily="49" charset="-122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kumimoji="1" lang="zh-CN" altLang="en-US" sz="3200" u="sng" smtClean="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kumimoji="1" lang="zh-CN" altLang="en-US" sz="3200" u="sng" smtClean="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kumimoji="1" lang="zh-CN" altLang="en-US" sz="3200" u="sng" smtClean="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88A12D25-9631-4009-B196-485A96E465B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6010162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CE304-467F-4491-BA95-80D2B42A96F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3935095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08802-1229-4ADF-929D-8AD63D935EB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33503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60F80-AA18-4E1D-9738-3365481ACD4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9565285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9D80A-FEE6-4095-B5C8-846851BF85E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5310649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2537A-805D-466F-B492-8ECD73080A0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4545556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51CDD-51A9-48AD-821C-50DEF295184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9496213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A6DAC-EB8E-45B3-8FE4-DA9C9390203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4197751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109D4-046A-4C1B-BABD-EE863969FAF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4754363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5B19F-897B-44EA-9BC1-AF7FE851B7D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895130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A4DD4-BE23-424A-9507-F369C03C03A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3911566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B5199-00EF-4947-8544-9EC7B45C17B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6182460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9395EFD9-A798-4BC0-ADE0-A4246FD5964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2417183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A75FA-63CD-4C80-B585-2DE66B3E2D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95968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3EFAA-24BC-4AA8-B1DD-915F3F59E98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3306085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10CA5-15B8-4B9B-BA6F-47CEFDFA7FF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7566468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31569-66D4-4FF6-BF9D-A42576F185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2387355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CE875-586C-4863-B924-7F65227C6E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5087831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C346E-7689-4787-9A56-06E12F48C5D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3852346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5DC69-0FCB-4F75-8C37-8D881E6CB1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6841349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B74A4-836B-4B9C-8F07-1516873F32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4708076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DBB1E-7EF9-4F06-BCC7-7CEBC9521B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6639164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57F64-A80F-4552-83F3-7DA348F13A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8316878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57F9B-73A4-4DD0-B0F1-D5B3021B15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9112981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F0879-CD52-43AD-B989-100CAD00FF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36647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2526D-57FF-46CC-A41E-25850F7E359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280237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09541AC4-B90C-48BB-AD04-D02942A031D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0580443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F15AB-A4B3-4DC9-8648-65BD9D4A6BE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2329626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DAF46-31B2-48A5-89D6-F0B7A93769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2564001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7D93A-4927-47CF-B78D-BC1A51C24A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0929002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C92E0-3351-4944-A180-DE14C0B363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3437887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5BB0B-390B-493B-8026-F3DAD9387E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1449034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F00ED-E255-487D-9738-6035B892A2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5094290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7E86-DFD3-4BB9-896F-D40794F83C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5516839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4E670-8B73-442D-8F32-75B9A78E52F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5494848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40594-5A75-4538-8CED-E8A77344D9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20474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D79E9-1D3E-4CEB-8676-4FAF184045E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5825803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117EB-A6C8-42F2-B3BE-0515CC23386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6646385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76460-332D-4041-86F0-F59A890409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4783548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FCC29053-8B4B-4188-AC42-9A91A5FED9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5226592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C38A4-FF5C-496B-8240-02A36223A2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8433010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A7976-9FF6-4461-8468-E7449F4039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8159176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B9AA8-374B-4E28-BF4F-FF180B6824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20234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9C1C2-D796-4805-A93D-99656EFE108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5748907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41925-7EDE-4F40-85C3-BDA55DD617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5254352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2C3D9-FADF-4A91-8974-54B72DFBE0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2075137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632CD-01FE-4543-9B69-B573B61239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92551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9F072-3CFD-460E-96CF-D120574791F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8998051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23BF4-6CF4-4CE0-972B-0BEC51A16A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2489323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13DA0-1E9A-4C6C-908F-650A6D2A70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7428080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1139-2929-40FF-9BD7-71323BFB2E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6627407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413C6-3F38-4EE2-A4E8-CCBD6109DB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95296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67B4B-84BB-467C-8949-D419B86A62A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6584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325F8-5691-433A-AF27-1A4BC2A766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690090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907AE-48FA-4EB5-A974-2F4D2346E13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02842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DBE65-F2F2-4431-A0AA-7F737A70919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1678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308BB358-0634-4371-9752-C83D2B83148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53701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335DB-CE2C-46AF-A69A-C3B16F37C30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98244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45F62-4283-4E3E-A62A-F02695A52B1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77206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68D5E-2DF1-4787-B6EA-8DE44473E83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86347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11BCD-3E89-4E6C-AD94-B8568483B23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02663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6CA90-D520-49C3-A3F1-BBB22F132EB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89663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9CA6E-F58B-4603-AD6F-2F1A231226A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4326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25205-3C0B-4958-ACFF-2D946BB7369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581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2F774-3A9D-4AA6-AD2C-3EAC40ED06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93710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79A85-ED2D-4606-80B7-DE69F3DC25E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87374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25231-8CE2-4D67-8495-8B2C5B36547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28126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C4649-DFF5-4CC1-86E4-4780D516103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22734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74B2FD42-3098-41F6-B08F-F39C2B90546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64773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D1004-39AE-4464-BD11-79424A9046B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96393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A8CCC-24F5-4AA7-825F-1E1E1A32C1F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08107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D31CA-43CA-4A34-A876-60F35F33203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00976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35303-4060-44B4-900E-365948739DF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00286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268D2-BA14-477B-B612-A090EDC8F9B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218776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F58EF-E4AD-4009-95CB-6211AEEF394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062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F7AEC-5316-46F7-8DB0-0EC4C501F6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64720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194C3-37D7-47AC-839C-983783CA039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43474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B88C0-4D1E-4005-A016-B6CAB96C87D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96283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2A340-ABCC-46F8-9657-02E077FE92C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53895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AE38B-E4D3-4974-8631-C00C81343F4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29262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33338"/>
            <a:ext cx="7793037" cy="11636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15337-CAC7-489D-A991-70EE503610C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01870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9D83C3B1-BDEE-409E-BAB6-8B26502392A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38156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9E92F-E909-46D1-BA22-A7637D6BFE9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23086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9CA76-6B3F-4710-A478-8AF031EC3C8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25286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C6B8A-99D9-4729-9DE4-C11910F92D0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83489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389DF-77F8-45CE-A961-1605693599A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148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EB78F-4115-4ED2-9868-95349DAAC5A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22682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A2FEE-F464-4318-85DF-E0DA95089EC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42670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0E455-A754-4A2B-BB09-2829379B01D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1596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ABA4B-D5B8-45DD-BCA6-BF1258F0C80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34874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D351C-08FA-4003-BCDC-AE227847E4F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03794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62E6E-CEFB-4E4D-B0C6-62F424AA31F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63629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35484-83BC-4848-BEE6-C7130A3ED1E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89825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01AF79DE-B654-4008-AB72-E6499635AD7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96720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A44D6-A361-4EFD-A1FF-1D0E90D109E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08850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77C9E-6039-4FF7-A1EB-3970EA60123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97777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0B5EC-B6C4-4C97-BBA0-5A1AC37C01C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535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69449-0A24-4E38-9B91-7AC8D1F192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04211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1B4D-8B4D-4D8B-91EC-9627CA59083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6022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7355E-0969-4D0C-AA40-071CADA7683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44396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468B8-FD0A-4F22-BA66-A0DC540CE34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04970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10E36-3994-4656-83BD-BD0C4B03C97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24416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AA47A-6020-46AC-898D-A35963D79A8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34491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72A76-6449-4DEC-82FB-6C497761192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29947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3338"/>
            <a:ext cx="1963738" cy="60991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33338"/>
            <a:ext cx="5738812" cy="60991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45CA1-5A26-4CCE-8687-3C724472F9B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252215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3" y="908050"/>
            <a:ext cx="9009062" cy="74453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39"/>
                <a:ext cx="335" cy="43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u="sng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3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ahoma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90613" y="266700"/>
            <a:ext cx="7772400" cy="103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FBAD5A18-F514-4C5F-BD6D-F701FA87E57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52457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5DB1B-DECD-4776-9520-4E5A2F62961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53921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2701D-2E41-401E-8667-ABE03C794F8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6698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slideLayout" Target="../slideLayouts/slideLayout224.xml"/><Relationship Id="rId17" Type="http://schemas.openxmlformats.org/officeDocument/2006/relationships/theme" Target="../theme/theme19.xml"/><Relationship Id="rId2" Type="http://schemas.openxmlformats.org/officeDocument/2006/relationships/slideLayout" Target="../slideLayouts/slideLayout214.xml"/><Relationship Id="rId16" Type="http://schemas.openxmlformats.org/officeDocument/2006/relationships/slideLayout" Target="../slideLayouts/slideLayout228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Relationship Id="rId14" Type="http://schemas.openxmlformats.org/officeDocument/2006/relationships/slideLayout" Target="../slideLayouts/slideLayout22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6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44.xml"/><Relationship Id="rId10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8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3.xml"/><Relationship Id="rId7" Type="http://schemas.openxmlformats.org/officeDocument/2006/relationships/slideLayout" Target="../slideLayouts/slideLayout257.xml"/><Relationship Id="rId12" Type="http://schemas.openxmlformats.org/officeDocument/2006/relationships/slideLayout" Target="../slideLayouts/slideLayout262.xml"/><Relationship Id="rId2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6.xml"/><Relationship Id="rId11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55.xml"/><Relationship Id="rId10" Type="http://schemas.openxmlformats.org/officeDocument/2006/relationships/slideLayout" Target="../slideLayouts/slideLayout260.xml"/><Relationship Id="rId4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11" Type="http://schemas.openxmlformats.org/officeDocument/2006/relationships/slideLayout" Target="../slideLayouts/slideLayout273.xml"/><Relationship Id="rId5" Type="http://schemas.openxmlformats.org/officeDocument/2006/relationships/slideLayout" Target="../slideLayouts/slideLayout267.xml"/><Relationship Id="rId10" Type="http://schemas.openxmlformats.org/officeDocument/2006/relationships/slideLayout" Target="../slideLayouts/slideLayout272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1.xml"/><Relationship Id="rId3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28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75.xml"/><Relationship Id="rId1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9.xml"/><Relationship Id="rId11" Type="http://schemas.openxmlformats.org/officeDocument/2006/relationships/slideLayout" Target="../slideLayouts/slideLayout284.xml"/><Relationship Id="rId5" Type="http://schemas.openxmlformats.org/officeDocument/2006/relationships/slideLayout" Target="../slideLayouts/slideLayout278.xml"/><Relationship Id="rId10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77.xml"/><Relationship Id="rId9" Type="http://schemas.openxmlformats.org/officeDocument/2006/relationships/slideLayout" Target="../slideLayouts/slideLayout28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2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91.xml"/><Relationship Id="rId12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86.xml"/><Relationship Id="rId1" Type="http://schemas.openxmlformats.org/officeDocument/2006/relationships/slideLayout" Target="../slideLayouts/slideLayout285.xml"/><Relationship Id="rId6" Type="http://schemas.openxmlformats.org/officeDocument/2006/relationships/slideLayout" Target="../slideLayouts/slideLayout290.xml"/><Relationship Id="rId11" Type="http://schemas.openxmlformats.org/officeDocument/2006/relationships/slideLayout" Target="../slideLayouts/slideLayout295.xml"/><Relationship Id="rId5" Type="http://schemas.openxmlformats.org/officeDocument/2006/relationships/slideLayout" Target="../slideLayouts/slideLayout289.xml"/><Relationship Id="rId10" Type="http://schemas.openxmlformats.org/officeDocument/2006/relationships/slideLayout" Target="../slideLayouts/slideLayout294.xml"/><Relationship Id="rId4" Type="http://schemas.openxmlformats.org/officeDocument/2006/relationships/slideLayout" Target="../slideLayouts/slideLayout288.xml"/><Relationship Id="rId9" Type="http://schemas.openxmlformats.org/officeDocument/2006/relationships/slideLayout" Target="../slideLayouts/slideLayout29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3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3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98.xml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1.xml"/><Relationship Id="rId10" Type="http://schemas.openxmlformats.org/officeDocument/2006/relationships/slideLayout" Target="../slideLayouts/slideLayout306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5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10.xml"/><Relationship Id="rId7" Type="http://schemas.openxmlformats.org/officeDocument/2006/relationships/slideLayout" Target="../slideLayouts/slideLayout314.xml"/><Relationship Id="rId12" Type="http://schemas.openxmlformats.org/officeDocument/2006/relationships/slideLayout" Target="../slideLayouts/slideLayout319.xml"/><Relationship Id="rId2" Type="http://schemas.openxmlformats.org/officeDocument/2006/relationships/slideLayout" Target="../slideLayouts/slideLayout309.xml"/><Relationship Id="rId1" Type="http://schemas.openxmlformats.org/officeDocument/2006/relationships/slideLayout" Target="../slideLayouts/slideLayout308.xml"/><Relationship Id="rId6" Type="http://schemas.openxmlformats.org/officeDocument/2006/relationships/slideLayout" Target="../slideLayouts/slideLayout313.xml"/><Relationship Id="rId11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2.xml"/><Relationship Id="rId10" Type="http://schemas.openxmlformats.org/officeDocument/2006/relationships/slideLayout" Target="../slideLayouts/slideLayout317.xml"/><Relationship Id="rId4" Type="http://schemas.openxmlformats.org/officeDocument/2006/relationships/slideLayout" Target="../slideLayouts/slideLayout311.xml"/><Relationship Id="rId9" Type="http://schemas.openxmlformats.org/officeDocument/2006/relationships/slideLayout" Target="../slideLayouts/slideLayout316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2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67.xml"/><Relationship Id="rId7" Type="http://schemas.openxmlformats.org/officeDocument/2006/relationships/slideLayout" Target="../slideLayouts/slideLayout371.xml"/><Relationship Id="rId12" Type="http://schemas.openxmlformats.org/officeDocument/2006/relationships/slideLayout" Target="../slideLayouts/slideLayout376.xml"/><Relationship Id="rId2" Type="http://schemas.openxmlformats.org/officeDocument/2006/relationships/slideLayout" Target="../slideLayouts/slideLayout366.xml"/><Relationship Id="rId1" Type="http://schemas.openxmlformats.org/officeDocument/2006/relationships/slideLayout" Target="../slideLayouts/slideLayout365.xml"/><Relationship Id="rId6" Type="http://schemas.openxmlformats.org/officeDocument/2006/relationships/slideLayout" Target="../slideLayouts/slideLayout370.xml"/><Relationship Id="rId11" Type="http://schemas.openxmlformats.org/officeDocument/2006/relationships/slideLayout" Target="../slideLayouts/slideLayout375.xml"/><Relationship Id="rId5" Type="http://schemas.openxmlformats.org/officeDocument/2006/relationships/slideLayout" Target="../slideLayouts/slideLayout369.xml"/><Relationship Id="rId10" Type="http://schemas.openxmlformats.org/officeDocument/2006/relationships/slideLayout" Target="../slideLayouts/slideLayout374.xml"/><Relationship Id="rId4" Type="http://schemas.openxmlformats.org/officeDocument/2006/relationships/slideLayout" Target="../slideLayouts/slideLayout368.xml"/><Relationship Id="rId9" Type="http://schemas.openxmlformats.org/officeDocument/2006/relationships/slideLayout" Target="../slideLayouts/slideLayout373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4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383.xml"/><Relationship Id="rId12" Type="http://schemas.openxmlformats.org/officeDocument/2006/relationships/slideLayout" Target="../slideLayouts/slideLayout388.xml"/><Relationship Id="rId2" Type="http://schemas.openxmlformats.org/officeDocument/2006/relationships/slideLayout" Target="../slideLayouts/slideLayout378.xml"/><Relationship Id="rId1" Type="http://schemas.openxmlformats.org/officeDocument/2006/relationships/slideLayout" Target="../slideLayouts/slideLayout377.xml"/><Relationship Id="rId6" Type="http://schemas.openxmlformats.org/officeDocument/2006/relationships/slideLayout" Target="../slideLayouts/slideLayout382.xml"/><Relationship Id="rId11" Type="http://schemas.openxmlformats.org/officeDocument/2006/relationships/slideLayout" Target="../slideLayouts/slideLayout387.xml"/><Relationship Id="rId5" Type="http://schemas.openxmlformats.org/officeDocument/2006/relationships/slideLayout" Target="../slideLayouts/slideLayout381.xml"/><Relationship Id="rId10" Type="http://schemas.openxmlformats.org/officeDocument/2006/relationships/slideLayout" Target="../slideLayouts/slideLayout386.xml"/><Relationship Id="rId4" Type="http://schemas.openxmlformats.org/officeDocument/2006/relationships/slideLayout" Target="../slideLayouts/slideLayout380.xml"/><Relationship Id="rId9" Type="http://schemas.openxmlformats.org/officeDocument/2006/relationships/slideLayout" Target="../slideLayouts/slideLayout385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6.xml"/><Relationship Id="rId13" Type="http://schemas.openxmlformats.org/officeDocument/2006/relationships/theme" Target="../theme/theme34.xml"/><Relationship Id="rId3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95.xml"/><Relationship Id="rId12" Type="http://schemas.openxmlformats.org/officeDocument/2006/relationships/slideLayout" Target="../slideLayouts/slideLayout400.xml"/><Relationship Id="rId2" Type="http://schemas.openxmlformats.org/officeDocument/2006/relationships/slideLayout" Target="../slideLayouts/slideLayout390.xml"/><Relationship Id="rId1" Type="http://schemas.openxmlformats.org/officeDocument/2006/relationships/slideLayout" Target="../slideLayouts/slideLayout389.xml"/><Relationship Id="rId6" Type="http://schemas.openxmlformats.org/officeDocument/2006/relationships/slideLayout" Target="../slideLayouts/slideLayout394.xml"/><Relationship Id="rId11" Type="http://schemas.openxmlformats.org/officeDocument/2006/relationships/slideLayout" Target="../slideLayouts/slideLayout399.xml"/><Relationship Id="rId5" Type="http://schemas.openxmlformats.org/officeDocument/2006/relationships/slideLayout" Target="../slideLayouts/slideLayout393.xml"/><Relationship Id="rId10" Type="http://schemas.openxmlformats.org/officeDocument/2006/relationships/slideLayout" Target="../slideLayouts/slideLayout398.xml"/><Relationship Id="rId4" Type="http://schemas.openxmlformats.org/officeDocument/2006/relationships/slideLayout" Target="../slideLayouts/slideLayout392.xml"/><Relationship Id="rId9" Type="http://schemas.openxmlformats.org/officeDocument/2006/relationships/slideLayout" Target="../slideLayouts/slideLayout397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8.xml"/><Relationship Id="rId13" Type="http://schemas.openxmlformats.org/officeDocument/2006/relationships/theme" Target="../theme/theme35.xml"/><Relationship Id="rId3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407.xml"/><Relationship Id="rId12" Type="http://schemas.openxmlformats.org/officeDocument/2006/relationships/slideLayout" Target="../slideLayouts/slideLayout412.xml"/><Relationship Id="rId2" Type="http://schemas.openxmlformats.org/officeDocument/2006/relationships/slideLayout" Target="../slideLayouts/slideLayout402.xml"/><Relationship Id="rId1" Type="http://schemas.openxmlformats.org/officeDocument/2006/relationships/slideLayout" Target="../slideLayouts/slideLayout401.xml"/><Relationship Id="rId6" Type="http://schemas.openxmlformats.org/officeDocument/2006/relationships/slideLayout" Target="../slideLayouts/slideLayout406.xml"/><Relationship Id="rId11" Type="http://schemas.openxmlformats.org/officeDocument/2006/relationships/slideLayout" Target="../slideLayouts/slideLayout411.xml"/><Relationship Id="rId5" Type="http://schemas.openxmlformats.org/officeDocument/2006/relationships/slideLayout" Target="../slideLayouts/slideLayout405.xml"/><Relationship Id="rId10" Type="http://schemas.openxmlformats.org/officeDocument/2006/relationships/slideLayout" Target="../slideLayouts/slideLayout410.xml"/><Relationship Id="rId4" Type="http://schemas.openxmlformats.org/officeDocument/2006/relationships/slideLayout" Target="../slideLayouts/slideLayout404.xml"/><Relationship Id="rId9" Type="http://schemas.openxmlformats.org/officeDocument/2006/relationships/slideLayout" Target="../slideLayouts/slideLayout409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0.xml"/><Relationship Id="rId13" Type="http://schemas.openxmlformats.org/officeDocument/2006/relationships/theme" Target="../theme/theme36.xml"/><Relationship Id="rId3" Type="http://schemas.openxmlformats.org/officeDocument/2006/relationships/slideLayout" Target="../slideLayouts/slideLayout415.xml"/><Relationship Id="rId7" Type="http://schemas.openxmlformats.org/officeDocument/2006/relationships/slideLayout" Target="../slideLayouts/slideLayout419.xml"/><Relationship Id="rId12" Type="http://schemas.openxmlformats.org/officeDocument/2006/relationships/slideLayout" Target="../slideLayouts/slideLayout424.xml"/><Relationship Id="rId2" Type="http://schemas.openxmlformats.org/officeDocument/2006/relationships/slideLayout" Target="../slideLayouts/slideLayout414.xml"/><Relationship Id="rId1" Type="http://schemas.openxmlformats.org/officeDocument/2006/relationships/slideLayout" Target="../slideLayouts/slideLayout413.xml"/><Relationship Id="rId6" Type="http://schemas.openxmlformats.org/officeDocument/2006/relationships/slideLayout" Target="../slideLayouts/slideLayout418.xml"/><Relationship Id="rId11" Type="http://schemas.openxmlformats.org/officeDocument/2006/relationships/slideLayout" Target="../slideLayouts/slideLayout423.xml"/><Relationship Id="rId5" Type="http://schemas.openxmlformats.org/officeDocument/2006/relationships/slideLayout" Target="../slideLayouts/slideLayout417.xml"/><Relationship Id="rId10" Type="http://schemas.openxmlformats.org/officeDocument/2006/relationships/slideLayout" Target="../slideLayouts/slideLayout422.xml"/><Relationship Id="rId4" Type="http://schemas.openxmlformats.org/officeDocument/2006/relationships/slideLayout" Target="../slideLayouts/slideLayout416.xml"/><Relationship Id="rId9" Type="http://schemas.openxmlformats.org/officeDocument/2006/relationships/slideLayout" Target="../slideLayouts/slideLayout421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2.xml"/><Relationship Id="rId13" Type="http://schemas.openxmlformats.org/officeDocument/2006/relationships/theme" Target="../theme/theme37.xml"/><Relationship Id="rId3" Type="http://schemas.openxmlformats.org/officeDocument/2006/relationships/slideLayout" Target="../slideLayouts/slideLayout427.xml"/><Relationship Id="rId7" Type="http://schemas.openxmlformats.org/officeDocument/2006/relationships/slideLayout" Target="../slideLayouts/slideLayout431.xml"/><Relationship Id="rId12" Type="http://schemas.openxmlformats.org/officeDocument/2006/relationships/slideLayout" Target="../slideLayouts/slideLayout436.xml"/><Relationship Id="rId2" Type="http://schemas.openxmlformats.org/officeDocument/2006/relationships/slideLayout" Target="../slideLayouts/slideLayout426.xml"/><Relationship Id="rId1" Type="http://schemas.openxmlformats.org/officeDocument/2006/relationships/slideLayout" Target="../slideLayouts/slideLayout425.xml"/><Relationship Id="rId6" Type="http://schemas.openxmlformats.org/officeDocument/2006/relationships/slideLayout" Target="../slideLayouts/slideLayout430.xml"/><Relationship Id="rId11" Type="http://schemas.openxmlformats.org/officeDocument/2006/relationships/slideLayout" Target="../slideLayouts/slideLayout435.xml"/><Relationship Id="rId5" Type="http://schemas.openxmlformats.org/officeDocument/2006/relationships/slideLayout" Target="../slideLayouts/slideLayout429.xml"/><Relationship Id="rId10" Type="http://schemas.openxmlformats.org/officeDocument/2006/relationships/slideLayout" Target="../slideLayouts/slideLayout434.xml"/><Relationship Id="rId4" Type="http://schemas.openxmlformats.org/officeDocument/2006/relationships/slideLayout" Target="../slideLayouts/slideLayout428.xml"/><Relationship Id="rId9" Type="http://schemas.openxmlformats.org/officeDocument/2006/relationships/slideLayout" Target="../slideLayouts/slideLayout433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4.xml"/><Relationship Id="rId3" Type="http://schemas.openxmlformats.org/officeDocument/2006/relationships/slideLayout" Target="../slideLayouts/slideLayout439.xml"/><Relationship Id="rId7" Type="http://schemas.openxmlformats.org/officeDocument/2006/relationships/slideLayout" Target="../slideLayouts/slideLayout443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38.xml"/><Relationship Id="rId1" Type="http://schemas.openxmlformats.org/officeDocument/2006/relationships/slideLayout" Target="../slideLayouts/slideLayout437.xml"/><Relationship Id="rId6" Type="http://schemas.openxmlformats.org/officeDocument/2006/relationships/slideLayout" Target="../slideLayouts/slideLayout442.xml"/><Relationship Id="rId11" Type="http://schemas.openxmlformats.org/officeDocument/2006/relationships/slideLayout" Target="../slideLayouts/slideLayout447.xml"/><Relationship Id="rId5" Type="http://schemas.openxmlformats.org/officeDocument/2006/relationships/slideLayout" Target="../slideLayouts/slideLayout441.xml"/><Relationship Id="rId10" Type="http://schemas.openxmlformats.org/officeDocument/2006/relationships/slideLayout" Target="../slideLayouts/slideLayout446.xml"/><Relationship Id="rId4" Type="http://schemas.openxmlformats.org/officeDocument/2006/relationships/slideLayout" Target="../slideLayouts/slideLayout440.xml"/><Relationship Id="rId9" Type="http://schemas.openxmlformats.org/officeDocument/2006/relationships/slideLayout" Target="../slideLayouts/slideLayout445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5.xml"/><Relationship Id="rId13" Type="http://schemas.openxmlformats.org/officeDocument/2006/relationships/theme" Target="../theme/theme39.xml"/><Relationship Id="rId3" Type="http://schemas.openxmlformats.org/officeDocument/2006/relationships/slideLayout" Target="../slideLayouts/slideLayout450.xml"/><Relationship Id="rId7" Type="http://schemas.openxmlformats.org/officeDocument/2006/relationships/slideLayout" Target="../slideLayouts/slideLayout454.xml"/><Relationship Id="rId12" Type="http://schemas.openxmlformats.org/officeDocument/2006/relationships/slideLayout" Target="../slideLayouts/slideLayout459.xml"/><Relationship Id="rId2" Type="http://schemas.openxmlformats.org/officeDocument/2006/relationships/slideLayout" Target="../slideLayouts/slideLayout449.xml"/><Relationship Id="rId1" Type="http://schemas.openxmlformats.org/officeDocument/2006/relationships/slideLayout" Target="../slideLayouts/slideLayout448.xml"/><Relationship Id="rId6" Type="http://schemas.openxmlformats.org/officeDocument/2006/relationships/slideLayout" Target="../slideLayouts/slideLayout453.xml"/><Relationship Id="rId11" Type="http://schemas.openxmlformats.org/officeDocument/2006/relationships/slideLayout" Target="../slideLayouts/slideLayout458.xml"/><Relationship Id="rId5" Type="http://schemas.openxmlformats.org/officeDocument/2006/relationships/slideLayout" Target="../slideLayouts/slideLayout452.xml"/><Relationship Id="rId10" Type="http://schemas.openxmlformats.org/officeDocument/2006/relationships/slideLayout" Target="../slideLayouts/slideLayout457.xml"/><Relationship Id="rId4" Type="http://schemas.openxmlformats.org/officeDocument/2006/relationships/slideLayout" Target="../slideLayouts/slideLayout451.xml"/><Relationship Id="rId9" Type="http://schemas.openxmlformats.org/officeDocument/2006/relationships/slideLayout" Target="../slideLayouts/slideLayout4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7.xml"/><Relationship Id="rId13" Type="http://schemas.openxmlformats.org/officeDocument/2006/relationships/theme" Target="../theme/theme40.xml"/><Relationship Id="rId3" Type="http://schemas.openxmlformats.org/officeDocument/2006/relationships/slideLayout" Target="../slideLayouts/slideLayout462.xml"/><Relationship Id="rId7" Type="http://schemas.openxmlformats.org/officeDocument/2006/relationships/slideLayout" Target="../slideLayouts/slideLayout466.xml"/><Relationship Id="rId12" Type="http://schemas.openxmlformats.org/officeDocument/2006/relationships/slideLayout" Target="../slideLayouts/slideLayout471.xml"/><Relationship Id="rId2" Type="http://schemas.openxmlformats.org/officeDocument/2006/relationships/slideLayout" Target="../slideLayouts/slideLayout461.xml"/><Relationship Id="rId1" Type="http://schemas.openxmlformats.org/officeDocument/2006/relationships/slideLayout" Target="../slideLayouts/slideLayout460.xml"/><Relationship Id="rId6" Type="http://schemas.openxmlformats.org/officeDocument/2006/relationships/slideLayout" Target="../slideLayouts/slideLayout465.xml"/><Relationship Id="rId11" Type="http://schemas.openxmlformats.org/officeDocument/2006/relationships/slideLayout" Target="../slideLayouts/slideLayout470.xml"/><Relationship Id="rId5" Type="http://schemas.openxmlformats.org/officeDocument/2006/relationships/slideLayout" Target="../slideLayouts/slideLayout464.xml"/><Relationship Id="rId10" Type="http://schemas.openxmlformats.org/officeDocument/2006/relationships/slideLayout" Target="../slideLayouts/slideLayout469.xml"/><Relationship Id="rId4" Type="http://schemas.openxmlformats.org/officeDocument/2006/relationships/slideLayout" Target="../slideLayouts/slideLayout463.xml"/><Relationship Id="rId9" Type="http://schemas.openxmlformats.org/officeDocument/2006/relationships/slideLayout" Target="../slideLayouts/slideLayout46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9.xml"/><Relationship Id="rId13" Type="http://schemas.openxmlformats.org/officeDocument/2006/relationships/theme" Target="../theme/theme41.xml"/><Relationship Id="rId3" Type="http://schemas.openxmlformats.org/officeDocument/2006/relationships/slideLayout" Target="../slideLayouts/slideLayout474.xml"/><Relationship Id="rId7" Type="http://schemas.openxmlformats.org/officeDocument/2006/relationships/slideLayout" Target="../slideLayouts/slideLayout478.xml"/><Relationship Id="rId12" Type="http://schemas.openxmlformats.org/officeDocument/2006/relationships/slideLayout" Target="../slideLayouts/slideLayout483.xml"/><Relationship Id="rId2" Type="http://schemas.openxmlformats.org/officeDocument/2006/relationships/slideLayout" Target="../slideLayouts/slideLayout473.xml"/><Relationship Id="rId1" Type="http://schemas.openxmlformats.org/officeDocument/2006/relationships/slideLayout" Target="../slideLayouts/slideLayout472.xml"/><Relationship Id="rId6" Type="http://schemas.openxmlformats.org/officeDocument/2006/relationships/slideLayout" Target="../slideLayouts/slideLayout477.xml"/><Relationship Id="rId11" Type="http://schemas.openxmlformats.org/officeDocument/2006/relationships/slideLayout" Target="../slideLayouts/slideLayout482.xml"/><Relationship Id="rId5" Type="http://schemas.openxmlformats.org/officeDocument/2006/relationships/slideLayout" Target="../slideLayouts/slideLayout476.xml"/><Relationship Id="rId10" Type="http://schemas.openxmlformats.org/officeDocument/2006/relationships/slideLayout" Target="../slideLayouts/slideLayout481.xml"/><Relationship Id="rId4" Type="http://schemas.openxmlformats.org/officeDocument/2006/relationships/slideLayout" Target="../slideLayouts/slideLayout475.xml"/><Relationship Id="rId9" Type="http://schemas.openxmlformats.org/officeDocument/2006/relationships/slideLayout" Target="../slideLayouts/slideLayout48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EEEB4180-166F-46D9-A503-2FCE22F846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32" r:id="rId1"/>
    <p:sldLayoutId id="2147489150" r:id="rId2"/>
    <p:sldLayoutId id="2147489151" r:id="rId3"/>
    <p:sldLayoutId id="2147489152" r:id="rId4"/>
    <p:sldLayoutId id="2147489153" r:id="rId5"/>
    <p:sldLayoutId id="2147489154" r:id="rId6"/>
    <p:sldLayoutId id="2147489155" r:id="rId7"/>
    <p:sldLayoutId id="2147489156" r:id="rId8"/>
    <p:sldLayoutId id="2147489157" r:id="rId9"/>
    <p:sldLayoutId id="2147489158" r:id="rId10"/>
    <p:sldLayoutId id="2147489159" r:id="rId11"/>
    <p:sldLayoutId id="21474891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B16C0BAF-7B3A-44A1-940E-5B87334C18F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41" r:id="rId1"/>
    <p:sldLayoutId id="2147489249" r:id="rId2"/>
    <p:sldLayoutId id="2147489250" r:id="rId3"/>
    <p:sldLayoutId id="2147489251" r:id="rId4"/>
    <p:sldLayoutId id="2147489252" r:id="rId5"/>
    <p:sldLayoutId id="2147489253" r:id="rId6"/>
    <p:sldLayoutId id="2147489254" r:id="rId7"/>
    <p:sldLayoutId id="2147489255" r:id="rId8"/>
    <p:sldLayoutId id="2147489256" r:id="rId9"/>
    <p:sldLayoutId id="2147489257" r:id="rId10"/>
    <p:sldLayoutId id="214748925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03809024-9285-47DB-9E33-27974987E3D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42" r:id="rId1"/>
    <p:sldLayoutId id="2147489259" r:id="rId2"/>
    <p:sldLayoutId id="2147489260" r:id="rId3"/>
    <p:sldLayoutId id="2147489261" r:id="rId4"/>
    <p:sldLayoutId id="2147489262" r:id="rId5"/>
    <p:sldLayoutId id="2147489263" r:id="rId6"/>
    <p:sldLayoutId id="2147489264" r:id="rId7"/>
    <p:sldLayoutId id="2147489265" r:id="rId8"/>
    <p:sldLayoutId id="2147489266" r:id="rId9"/>
    <p:sldLayoutId id="2147489267" r:id="rId10"/>
    <p:sldLayoutId id="2147489268" r:id="rId11"/>
    <p:sldLayoutId id="214748926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8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C0C7BC15-DCF4-4531-AD35-77ECE2FC3A0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43" r:id="rId1"/>
    <p:sldLayoutId id="2147489544" r:id="rId2"/>
    <p:sldLayoutId id="2147489545" r:id="rId3"/>
    <p:sldLayoutId id="2147489546" r:id="rId4"/>
    <p:sldLayoutId id="2147489547" r:id="rId5"/>
    <p:sldLayoutId id="2147489548" r:id="rId6"/>
    <p:sldLayoutId id="2147489549" r:id="rId7"/>
    <p:sldLayoutId id="2147489550" r:id="rId8"/>
    <p:sldLayoutId id="2147489551" r:id="rId9"/>
    <p:sldLayoutId id="2147489552" r:id="rId10"/>
    <p:sldLayoutId id="21474895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8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DB6AA898-9265-4A11-B17B-845621FD64A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54" r:id="rId1"/>
    <p:sldLayoutId id="2147489555" r:id="rId2"/>
    <p:sldLayoutId id="2147489556" r:id="rId3"/>
    <p:sldLayoutId id="2147489557" r:id="rId4"/>
    <p:sldLayoutId id="2147489558" r:id="rId5"/>
    <p:sldLayoutId id="2147489559" r:id="rId6"/>
    <p:sldLayoutId id="2147489560" r:id="rId7"/>
    <p:sldLayoutId id="2147489561" r:id="rId8"/>
    <p:sldLayoutId id="2147489562" r:id="rId9"/>
    <p:sldLayoutId id="2147489563" r:id="rId10"/>
    <p:sldLayoutId id="21474895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8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8EF94E18-F5B2-4CF0-90CC-696BFE3B16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65" r:id="rId1"/>
    <p:sldLayoutId id="2147489566" r:id="rId2"/>
    <p:sldLayoutId id="2147489567" r:id="rId3"/>
    <p:sldLayoutId id="2147489568" r:id="rId4"/>
    <p:sldLayoutId id="2147489569" r:id="rId5"/>
    <p:sldLayoutId id="2147489570" r:id="rId6"/>
    <p:sldLayoutId id="2147489571" r:id="rId7"/>
    <p:sldLayoutId id="2147489572" r:id="rId8"/>
    <p:sldLayoutId id="2147489573" r:id="rId9"/>
    <p:sldLayoutId id="2147489574" r:id="rId10"/>
    <p:sldLayoutId id="21474895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6A131C5C-004F-405A-9F68-5FBA3619433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76" r:id="rId1"/>
    <p:sldLayoutId id="2147489270" r:id="rId2"/>
    <p:sldLayoutId id="2147489271" r:id="rId3"/>
    <p:sldLayoutId id="2147489272" r:id="rId4"/>
    <p:sldLayoutId id="2147489273" r:id="rId5"/>
    <p:sldLayoutId id="2147489274" r:id="rId6"/>
    <p:sldLayoutId id="2147489275" r:id="rId7"/>
    <p:sldLayoutId id="2147489276" r:id="rId8"/>
    <p:sldLayoutId id="2147489277" r:id="rId9"/>
    <p:sldLayoutId id="2147489278" r:id="rId10"/>
    <p:sldLayoutId id="2147489279" r:id="rId11"/>
    <p:sldLayoutId id="214748928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5C12AA3F-AD18-456C-9F97-CF61F86C843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77" r:id="rId1"/>
    <p:sldLayoutId id="2147489281" r:id="rId2"/>
    <p:sldLayoutId id="2147489282" r:id="rId3"/>
    <p:sldLayoutId id="2147489283" r:id="rId4"/>
    <p:sldLayoutId id="2147489284" r:id="rId5"/>
    <p:sldLayoutId id="2147489285" r:id="rId6"/>
    <p:sldLayoutId id="2147489286" r:id="rId7"/>
    <p:sldLayoutId id="2147489287" r:id="rId8"/>
    <p:sldLayoutId id="2147489288" r:id="rId9"/>
    <p:sldLayoutId id="2147489289" r:id="rId10"/>
    <p:sldLayoutId id="2147489290" r:id="rId11"/>
    <p:sldLayoutId id="214748929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7580D844-7A9E-45F0-93CB-91EA7E6F82E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78" r:id="rId1"/>
    <p:sldLayoutId id="2147489292" r:id="rId2"/>
    <p:sldLayoutId id="2147489293" r:id="rId3"/>
    <p:sldLayoutId id="2147489294" r:id="rId4"/>
    <p:sldLayoutId id="2147489295" r:id="rId5"/>
    <p:sldLayoutId id="2147489296" r:id="rId6"/>
    <p:sldLayoutId id="2147489297" r:id="rId7"/>
    <p:sldLayoutId id="2147489298" r:id="rId8"/>
    <p:sldLayoutId id="2147489299" r:id="rId9"/>
    <p:sldLayoutId id="2147489300" r:id="rId10"/>
    <p:sldLayoutId id="2147489301" r:id="rId11"/>
    <p:sldLayoutId id="214748930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ea typeface="宋体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ea typeface="宋体" pitchFamily="2" charset="-122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ea typeface="宋体" pitchFamily="2" charset="-122"/>
            </a:endParaRPr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844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ea typeface="+mn-ea"/>
              </a:defRPr>
            </a:lvl1pPr>
          </a:lstStyle>
          <a:p>
            <a:pPr>
              <a:defRPr/>
            </a:pPr>
            <a:fld id="{E25688C5-22C6-4EAD-ABEE-39B63624FB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79" r:id="rId1"/>
    <p:sldLayoutId id="2147489303" r:id="rId2"/>
    <p:sldLayoutId id="2147489304" r:id="rId3"/>
    <p:sldLayoutId id="2147489305" r:id="rId4"/>
    <p:sldLayoutId id="2147489306" r:id="rId5"/>
    <p:sldLayoutId id="2147489307" r:id="rId6"/>
    <p:sldLayoutId id="2147489308" r:id="rId7"/>
    <p:sldLayoutId id="2147489309" r:id="rId8"/>
    <p:sldLayoutId id="2147489310" r:id="rId9"/>
    <p:sldLayoutId id="2147489311" r:id="rId10"/>
    <p:sldLayoutId id="2147489312" r:id="rId11"/>
    <p:sldLayoutId id="214748931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946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A0D418B0-B49A-4129-83B5-669173A87FA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80" r:id="rId1"/>
    <p:sldLayoutId id="2147489314" r:id="rId2"/>
    <p:sldLayoutId id="2147489315" r:id="rId3"/>
    <p:sldLayoutId id="2147489316" r:id="rId4"/>
    <p:sldLayoutId id="2147489317" r:id="rId5"/>
    <p:sldLayoutId id="2147489318" r:id="rId6"/>
    <p:sldLayoutId id="2147489319" r:id="rId7"/>
    <p:sldLayoutId id="2147489320" r:id="rId8"/>
    <p:sldLayoutId id="2147489321" r:id="rId9"/>
    <p:sldLayoutId id="2147489322" r:id="rId10"/>
    <p:sldLayoutId id="2147489323" r:id="rId11"/>
    <p:sldLayoutId id="2147489324" r:id="rId12"/>
    <p:sldLayoutId id="2147489325" r:id="rId13"/>
    <p:sldLayoutId id="2147489326" r:id="rId14"/>
    <p:sldLayoutId id="2147489327" r:id="rId15"/>
    <p:sldLayoutId id="2147489328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ea typeface="宋体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ea typeface="宋体" pitchFamily="2" charset="-122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ea typeface="宋体" pitchFamily="2" charset="-122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ea typeface="+mn-ea"/>
              </a:defRPr>
            </a:lvl1pPr>
          </a:lstStyle>
          <a:p>
            <a:pPr>
              <a:defRPr/>
            </a:pPr>
            <a:fld id="{97614E15-9CF8-4C8B-92EA-6D21C9B81C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33" r:id="rId1"/>
    <p:sldLayoutId id="2147489161" r:id="rId2"/>
    <p:sldLayoutId id="2147489162" r:id="rId3"/>
    <p:sldLayoutId id="2147489163" r:id="rId4"/>
    <p:sldLayoutId id="2147489164" r:id="rId5"/>
    <p:sldLayoutId id="2147489165" r:id="rId6"/>
    <p:sldLayoutId id="2147489166" r:id="rId7"/>
    <p:sldLayoutId id="2147489167" r:id="rId8"/>
    <p:sldLayoutId id="2147489168" r:id="rId9"/>
    <p:sldLayoutId id="2147489169" r:id="rId10"/>
    <p:sldLayoutId id="2147489170" r:id="rId11"/>
    <p:sldLayoutId id="214748917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8D45BF46-11BD-42C2-BCD4-F93F9285D5A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81" r:id="rId1"/>
    <p:sldLayoutId id="2147489329" r:id="rId2"/>
    <p:sldLayoutId id="2147489330" r:id="rId3"/>
    <p:sldLayoutId id="2147489331" r:id="rId4"/>
    <p:sldLayoutId id="2147489332" r:id="rId5"/>
    <p:sldLayoutId id="2147489333" r:id="rId6"/>
    <p:sldLayoutId id="2147489334" r:id="rId7"/>
    <p:sldLayoutId id="2147489335" r:id="rId8"/>
    <p:sldLayoutId id="2147489336" r:id="rId9"/>
    <p:sldLayoutId id="2147489337" r:id="rId10"/>
    <p:sldLayoutId id="214748933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151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15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D7B9B4CA-0B37-4D90-AD36-730B5CD164C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82" r:id="rId1"/>
    <p:sldLayoutId id="2147489339" r:id="rId2"/>
    <p:sldLayoutId id="2147489340" r:id="rId3"/>
    <p:sldLayoutId id="2147489341" r:id="rId4"/>
    <p:sldLayoutId id="2147489342" r:id="rId5"/>
    <p:sldLayoutId id="2147489343" r:id="rId6"/>
    <p:sldLayoutId id="2147489344" r:id="rId7"/>
    <p:sldLayoutId id="2147489345" r:id="rId8"/>
    <p:sldLayoutId id="2147489346" r:id="rId9"/>
    <p:sldLayoutId id="2147489347" r:id="rId10"/>
    <p:sldLayoutId id="214748934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EEBDD27B-D45B-4E02-9114-AA17FD4E1F1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83" r:id="rId1"/>
    <p:sldLayoutId id="2147489349" r:id="rId2"/>
    <p:sldLayoutId id="2147489350" r:id="rId3"/>
    <p:sldLayoutId id="2147489351" r:id="rId4"/>
    <p:sldLayoutId id="2147489352" r:id="rId5"/>
    <p:sldLayoutId id="2147489353" r:id="rId6"/>
    <p:sldLayoutId id="2147489354" r:id="rId7"/>
    <p:sldLayoutId id="2147489355" r:id="rId8"/>
    <p:sldLayoutId id="2147489356" r:id="rId9"/>
    <p:sldLayoutId id="2147489357" r:id="rId10"/>
    <p:sldLayoutId id="2147489358" r:id="rId11"/>
    <p:sldLayoutId id="214748935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356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D6BF68F9-2677-4D16-A1EC-D29EAB58F64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84" r:id="rId1"/>
    <p:sldLayoutId id="2147489360" r:id="rId2"/>
    <p:sldLayoutId id="2147489361" r:id="rId3"/>
    <p:sldLayoutId id="2147489362" r:id="rId4"/>
    <p:sldLayoutId id="2147489363" r:id="rId5"/>
    <p:sldLayoutId id="2147489364" r:id="rId6"/>
    <p:sldLayoutId id="2147489365" r:id="rId7"/>
    <p:sldLayoutId id="2147489366" r:id="rId8"/>
    <p:sldLayoutId id="2147489367" r:id="rId9"/>
    <p:sldLayoutId id="2147489368" r:id="rId10"/>
    <p:sldLayoutId id="214748936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458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12F7F7D7-F0A1-47FD-A481-1AF35581BC4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85" r:id="rId1"/>
    <p:sldLayoutId id="2147489370" r:id="rId2"/>
    <p:sldLayoutId id="2147489371" r:id="rId3"/>
    <p:sldLayoutId id="2147489372" r:id="rId4"/>
    <p:sldLayoutId id="2147489373" r:id="rId5"/>
    <p:sldLayoutId id="2147489374" r:id="rId6"/>
    <p:sldLayoutId id="2147489375" r:id="rId7"/>
    <p:sldLayoutId id="2147489376" r:id="rId8"/>
    <p:sldLayoutId id="2147489377" r:id="rId9"/>
    <p:sldLayoutId id="2147489378" r:id="rId10"/>
    <p:sldLayoutId id="214748937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560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561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4B9A4237-9788-4781-B18C-2CCD81AA72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86" r:id="rId1"/>
    <p:sldLayoutId id="2147489380" r:id="rId2"/>
    <p:sldLayoutId id="2147489381" r:id="rId3"/>
    <p:sldLayoutId id="2147489382" r:id="rId4"/>
    <p:sldLayoutId id="2147489383" r:id="rId5"/>
    <p:sldLayoutId id="2147489384" r:id="rId6"/>
    <p:sldLayoutId id="2147489385" r:id="rId7"/>
    <p:sldLayoutId id="2147489386" r:id="rId8"/>
    <p:sldLayoutId id="2147489387" r:id="rId9"/>
    <p:sldLayoutId id="2147489388" r:id="rId10"/>
    <p:sldLayoutId id="2147489389" r:id="rId11"/>
    <p:sldLayoutId id="214748939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66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5E84CD6F-1D5D-4EB3-83FF-6ABE1F10083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87" r:id="rId1"/>
    <p:sldLayoutId id="2147489391" r:id="rId2"/>
    <p:sldLayoutId id="2147489392" r:id="rId3"/>
    <p:sldLayoutId id="2147489393" r:id="rId4"/>
    <p:sldLayoutId id="2147489394" r:id="rId5"/>
    <p:sldLayoutId id="2147489395" r:id="rId6"/>
    <p:sldLayoutId id="2147489396" r:id="rId7"/>
    <p:sldLayoutId id="2147489397" r:id="rId8"/>
    <p:sldLayoutId id="2147489398" r:id="rId9"/>
    <p:sldLayoutId id="2147489399" r:id="rId10"/>
    <p:sldLayoutId id="214748940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70E0DB02-1086-42ED-B390-8AB81ABE8C6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88" r:id="rId1"/>
    <p:sldLayoutId id="2147489401" r:id="rId2"/>
    <p:sldLayoutId id="2147489402" r:id="rId3"/>
    <p:sldLayoutId id="2147489403" r:id="rId4"/>
    <p:sldLayoutId id="2147489404" r:id="rId5"/>
    <p:sldLayoutId id="2147489405" r:id="rId6"/>
    <p:sldLayoutId id="2147489406" r:id="rId7"/>
    <p:sldLayoutId id="2147489407" r:id="rId8"/>
    <p:sldLayoutId id="2147489408" r:id="rId9"/>
    <p:sldLayoutId id="2147489409" r:id="rId10"/>
    <p:sldLayoutId id="2147489410" r:id="rId11"/>
    <p:sldLayoutId id="214748941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8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46BC5C5D-96A8-4E5F-B6C0-355F835CBD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89" r:id="rId1"/>
    <p:sldLayoutId id="2147489590" r:id="rId2"/>
    <p:sldLayoutId id="2147489591" r:id="rId3"/>
    <p:sldLayoutId id="2147489592" r:id="rId4"/>
    <p:sldLayoutId id="2147489593" r:id="rId5"/>
    <p:sldLayoutId id="2147489594" r:id="rId6"/>
    <p:sldLayoutId id="2147489595" r:id="rId7"/>
    <p:sldLayoutId id="2147489596" r:id="rId8"/>
    <p:sldLayoutId id="2147489597" r:id="rId9"/>
    <p:sldLayoutId id="2147489598" r:id="rId10"/>
    <p:sldLayoutId id="21474895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8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2C04834D-6E55-42FA-B57A-F6134B5ECE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00" r:id="rId1"/>
    <p:sldLayoutId id="2147489601" r:id="rId2"/>
    <p:sldLayoutId id="2147489602" r:id="rId3"/>
    <p:sldLayoutId id="2147489603" r:id="rId4"/>
    <p:sldLayoutId id="2147489604" r:id="rId5"/>
    <p:sldLayoutId id="2147489605" r:id="rId6"/>
    <p:sldLayoutId id="2147489606" r:id="rId7"/>
    <p:sldLayoutId id="2147489607" r:id="rId8"/>
    <p:sldLayoutId id="2147489608" r:id="rId9"/>
    <p:sldLayoutId id="2147489609" r:id="rId10"/>
    <p:sldLayoutId id="21474896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2025E095-417C-441D-B8DA-D43B5CB2C7B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34" r:id="rId1"/>
    <p:sldLayoutId id="2147489172" r:id="rId2"/>
    <p:sldLayoutId id="2147489173" r:id="rId3"/>
    <p:sldLayoutId id="2147489174" r:id="rId4"/>
    <p:sldLayoutId id="2147489175" r:id="rId5"/>
    <p:sldLayoutId id="2147489176" r:id="rId6"/>
    <p:sldLayoutId id="2147489177" r:id="rId7"/>
    <p:sldLayoutId id="2147489178" r:id="rId8"/>
    <p:sldLayoutId id="2147489179" r:id="rId9"/>
    <p:sldLayoutId id="2147489180" r:id="rId10"/>
    <p:sldLayoutId id="2147489181" r:id="rId11"/>
    <p:sldLayoutId id="2147489182" r:id="rId12"/>
    <p:sldLayoutId id="2147489183" r:id="rId13"/>
    <p:sldLayoutId id="2147489184" r:id="rId14"/>
    <p:sldLayoutId id="2147489185" r:id="rId15"/>
    <p:sldLayoutId id="2147489186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8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4D009EA5-36B1-4637-AE04-71EB3B9A0A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11" r:id="rId1"/>
    <p:sldLayoutId id="2147489612" r:id="rId2"/>
    <p:sldLayoutId id="2147489613" r:id="rId3"/>
    <p:sldLayoutId id="2147489614" r:id="rId4"/>
    <p:sldLayoutId id="2147489615" r:id="rId5"/>
    <p:sldLayoutId id="2147489616" r:id="rId6"/>
    <p:sldLayoutId id="2147489617" r:id="rId7"/>
    <p:sldLayoutId id="2147489618" r:id="rId8"/>
    <p:sldLayoutId id="2147489619" r:id="rId9"/>
    <p:sldLayoutId id="2147489620" r:id="rId10"/>
    <p:sldLayoutId id="21474896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F14CD333-2AA1-4B0B-9139-6C06680AB09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22" r:id="rId1"/>
    <p:sldLayoutId id="2147489412" r:id="rId2"/>
    <p:sldLayoutId id="2147489413" r:id="rId3"/>
    <p:sldLayoutId id="2147489414" r:id="rId4"/>
    <p:sldLayoutId id="2147489415" r:id="rId5"/>
    <p:sldLayoutId id="2147489416" r:id="rId6"/>
    <p:sldLayoutId id="2147489417" r:id="rId7"/>
    <p:sldLayoutId id="2147489418" r:id="rId8"/>
    <p:sldLayoutId id="2147489419" r:id="rId9"/>
    <p:sldLayoutId id="2147489420" r:id="rId10"/>
    <p:sldLayoutId id="2147489421" r:id="rId11"/>
    <p:sldLayoutId id="214748942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277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2DB2D69E-3CCB-43EC-B6A3-F1A5F2CEF5F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423" r:id="rId2"/>
    <p:sldLayoutId id="2147489424" r:id="rId3"/>
    <p:sldLayoutId id="2147489425" r:id="rId4"/>
    <p:sldLayoutId id="2147489426" r:id="rId5"/>
    <p:sldLayoutId id="2147489427" r:id="rId6"/>
    <p:sldLayoutId id="2147489428" r:id="rId7"/>
    <p:sldLayoutId id="2147489429" r:id="rId8"/>
    <p:sldLayoutId id="2147489430" r:id="rId9"/>
    <p:sldLayoutId id="2147489431" r:id="rId10"/>
    <p:sldLayoutId id="2147489432" r:id="rId11"/>
    <p:sldLayoutId id="214748943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38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38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59E2368D-F4F6-4B50-A639-97BB6C741D4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24" r:id="rId1"/>
    <p:sldLayoutId id="2147489434" r:id="rId2"/>
    <p:sldLayoutId id="2147489435" r:id="rId3"/>
    <p:sldLayoutId id="2147489436" r:id="rId4"/>
    <p:sldLayoutId id="2147489437" r:id="rId5"/>
    <p:sldLayoutId id="2147489438" r:id="rId6"/>
    <p:sldLayoutId id="2147489439" r:id="rId7"/>
    <p:sldLayoutId id="2147489440" r:id="rId8"/>
    <p:sldLayoutId id="2147489441" r:id="rId9"/>
    <p:sldLayoutId id="2147489442" r:id="rId10"/>
    <p:sldLayoutId id="2147489443" r:id="rId11"/>
    <p:sldLayoutId id="214748944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A7FCA224-C15B-41EA-A3EB-38FB484B948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25" r:id="rId1"/>
    <p:sldLayoutId id="2147489445" r:id="rId2"/>
    <p:sldLayoutId id="2147489446" r:id="rId3"/>
    <p:sldLayoutId id="2147489447" r:id="rId4"/>
    <p:sldLayoutId id="2147489448" r:id="rId5"/>
    <p:sldLayoutId id="2147489449" r:id="rId6"/>
    <p:sldLayoutId id="2147489450" r:id="rId7"/>
    <p:sldLayoutId id="2147489451" r:id="rId8"/>
    <p:sldLayoutId id="2147489452" r:id="rId9"/>
    <p:sldLayoutId id="2147489453" r:id="rId10"/>
    <p:sldLayoutId id="2147489454" r:id="rId11"/>
    <p:sldLayoutId id="214748945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58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58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85A42815-F515-42D8-8C00-70C1B3D64B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26" r:id="rId1"/>
    <p:sldLayoutId id="2147489456" r:id="rId2"/>
    <p:sldLayoutId id="2147489457" r:id="rId3"/>
    <p:sldLayoutId id="2147489458" r:id="rId4"/>
    <p:sldLayoutId id="2147489459" r:id="rId5"/>
    <p:sldLayoutId id="2147489460" r:id="rId6"/>
    <p:sldLayoutId id="2147489461" r:id="rId7"/>
    <p:sldLayoutId id="2147489462" r:id="rId8"/>
    <p:sldLayoutId id="2147489463" r:id="rId9"/>
    <p:sldLayoutId id="2147489464" r:id="rId10"/>
    <p:sldLayoutId id="2147489465" r:id="rId11"/>
    <p:sldLayoutId id="214748946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91F8D576-5B2D-402C-9C84-1F1A2899B6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27" r:id="rId1"/>
    <p:sldLayoutId id="2147489467" r:id="rId2"/>
    <p:sldLayoutId id="2147489468" r:id="rId3"/>
    <p:sldLayoutId id="2147489469" r:id="rId4"/>
    <p:sldLayoutId id="2147489470" r:id="rId5"/>
    <p:sldLayoutId id="2147489471" r:id="rId6"/>
    <p:sldLayoutId id="2147489472" r:id="rId7"/>
    <p:sldLayoutId id="2147489473" r:id="rId8"/>
    <p:sldLayoutId id="2147489474" r:id="rId9"/>
    <p:sldLayoutId id="2147489475" r:id="rId10"/>
    <p:sldLayoutId id="2147489476" r:id="rId11"/>
    <p:sldLayoutId id="214748947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789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7E192BA5-1BDF-4579-A429-721C86FBA6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28" r:id="rId1"/>
    <p:sldLayoutId id="2147489478" r:id="rId2"/>
    <p:sldLayoutId id="2147489479" r:id="rId3"/>
    <p:sldLayoutId id="2147489480" r:id="rId4"/>
    <p:sldLayoutId id="2147489481" r:id="rId5"/>
    <p:sldLayoutId id="2147489482" r:id="rId6"/>
    <p:sldLayoutId id="2147489483" r:id="rId7"/>
    <p:sldLayoutId id="2147489484" r:id="rId8"/>
    <p:sldLayoutId id="2147489485" r:id="rId9"/>
    <p:sldLayoutId id="2147489486" r:id="rId10"/>
    <p:sldLayoutId id="2147489487" r:id="rId11"/>
    <p:sldLayoutId id="214748948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en-US" sz="2400" smtClean="0">
              <a:solidFill>
                <a:srgbClr val="000000"/>
              </a:solidFill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en-US" sz="2400" smtClean="0">
              <a:solidFill>
                <a:srgbClr val="000000"/>
              </a:solidFill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en-US" sz="2400" smtClean="0">
              <a:solidFill>
                <a:srgbClr val="000000"/>
              </a:solidFill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en-US" sz="2400" smtClean="0">
              <a:solidFill>
                <a:srgbClr val="000000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en-US" sz="2400" smtClean="0">
              <a:solidFill>
                <a:srgbClr val="000000"/>
              </a:solidFill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en-US" sz="2400" smtClean="0">
              <a:solidFill>
                <a:srgbClr val="000000"/>
              </a:solidFill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en-US" sz="2400" smtClean="0">
              <a:solidFill>
                <a:srgbClr val="000000"/>
              </a:solidFill>
            </a:endParaRP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89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A4753C5E-12BA-47B0-AFC4-14A0CD46329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29" r:id="rId1"/>
    <p:sldLayoutId id="2147489489" r:id="rId2"/>
    <p:sldLayoutId id="2147489490" r:id="rId3"/>
    <p:sldLayoutId id="2147489491" r:id="rId4"/>
    <p:sldLayoutId id="2147489492" r:id="rId5"/>
    <p:sldLayoutId id="2147489493" r:id="rId6"/>
    <p:sldLayoutId id="2147489494" r:id="rId7"/>
    <p:sldLayoutId id="2147489495" r:id="rId8"/>
    <p:sldLayoutId id="2147489496" r:id="rId9"/>
    <p:sldLayoutId id="2147489497" r:id="rId10"/>
    <p:sldLayoutId id="214748949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994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994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F8A4C8BC-8826-4A75-A37E-886ABF4E01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30" r:id="rId1"/>
    <p:sldLayoutId id="2147489499" r:id="rId2"/>
    <p:sldLayoutId id="2147489500" r:id="rId3"/>
    <p:sldLayoutId id="2147489501" r:id="rId4"/>
    <p:sldLayoutId id="2147489502" r:id="rId5"/>
    <p:sldLayoutId id="2147489503" r:id="rId6"/>
    <p:sldLayoutId id="2147489504" r:id="rId7"/>
    <p:sldLayoutId id="2147489505" r:id="rId8"/>
    <p:sldLayoutId id="2147489506" r:id="rId9"/>
    <p:sldLayoutId id="2147489507" r:id="rId10"/>
    <p:sldLayoutId id="2147489508" r:id="rId11"/>
    <p:sldLayoutId id="214748950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F97DB885-349F-4C03-B2E8-575F0330CC2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35" r:id="rId1"/>
    <p:sldLayoutId id="2147489187" r:id="rId2"/>
    <p:sldLayoutId id="2147489188" r:id="rId3"/>
    <p:sldLayoutId id="2147489189" r:id="rId4"/>
    <p:sldLayoutId id="2147489190" r:id="rId5"/>
    <p:sldLayoutId id="2147489191" r:id="rId6"/>
    <p:sldLayoutId id="2147489192" r:id="rId7"/>
    <p:sldLayoutId id="2147489193" r:id="rId8"/>
    <p:sldLayoutId id="2147489194" r:id="rId9"/>
    <p:sldLayoutId id="2147489195" r:id="rId10"/>
    <p:sldLayoutId id="214748919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4883F602-AFBF-484E-931B-CED6933656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31" r:id="rId1"/>
    <p:sldLayoutId id="2147489510" r:id="rId2"/>
    <p:sldLayoutId id="2147489511" r:id="rId3"/>
    <p:sldLayoutId id="2147489512" r:id="rId4"/>
    <p:sldLayoutId id="2147489513" r:id="rId5"/>
    <p:sldLayoutId id="2147489514" r:id="rId6"/>
    <p:sldLayoutId id="2147489515" r:id="rId7"/>
    <p:sldLayoutId id="2147489516" r:id="rId8"/>
    <p:sldLayoutId id="2147489517" r:id="rId9"/>
    <p:sldLayoutId id="2147489518" r:id="rId10"/>
    <p:sldLayoutId id="2147489519" r:id="rId11"/>
    <p:sldLayoutId id="214748952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199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199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E34EEC24-C450-426E-B9B2-28AAEB8A22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32" r:id="rId1"/>
    <p:sldLayoutId id="2147489521" r:id="rId2"/>
    <p:sldLayoutId id="2147489522" r:id="rId3"/>
    <p:sldLayoutId id="2147489523" r:id="rId4"/>
    <p:sldLayoutId id="2147489524" r:id="rId5"/>
    <p:sldLayoutId id="2147489525" r:id="rId6"/>
    <p:sldLayoutId id="2147489526" r:id="rId7"/>
    <p:sldLayoutId id="2147489527" r:id="rId8"/>
    <p:sldLayoutId id="2147489528" r:id="rId9"/>
    <p:sldLayoutId id="2147489529" r:id="rId10"/>
    <p:sldLayoutId id="2147489530" r:id="rId11"/>
    <p:sldLayoutId id="214748953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798E66C3-F96A-4BBC-BCD0-F5E38038A88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36" r:id="rId1"/>
    <p:sldLayoutId id="2147489197" r:id="rId2"/>
    <p:sldLayoutId id="2147489198" r:id="rId3"/>
    <p:sldLayoutId id="2147489199" r:id="rId4"/>
    <p:sldLayoutId id="2147489200" r:id="rId5"/>
    <p:sldLayoutId id="2147489201" r:id="rId6"/>
    <p:sldLayoutId id="2147489202" r:id="rId7"/>
    <p:sldLayoutId id="2147489203" r:id="rId8"/>
    <p:sldLayoutId id="2147489204" r:id="rId9"/>
    <p:sldLayoutId id="2147489205" r:id="rId10"/>
    <p:sldLayoutId id="214748920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3F4008E8-6CDC-41FA-B3FD-59A7CFCA5A7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37" r:id="rId1"/>
    <p:sldLayoutId id="2147489207" r:id="rId2"/>
    <p:sldLayoutId id="2147489208" r:id="rId3"/>
    <p:sldLayoutId id="2147489209" r:id="rId4"/>
    <p:sldLayoutId id="2147489210" r:id="rId5"/>
    <p:sldLayoutId id="2147489211" r:id="rId6"/>
    <p:sldLayoutId id="2147489212" r:id="rId7"/>
    <p:sldLayoutId id="2147489213" r:id="rId8"/>
    <p:sldLayoutId id="2147489214" r:id="rId9"/>
    <p:sldLayoutId id="2147489215" r:id="rId10"/>
    <p:sldLayoutId id="2147489216" r:id="rId11"/>
    <p:sldLayoutId id="214748921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9812DD81-489C-45AC-841A-2ABDD8BA446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38" r:id="rId1"/>
    <p:sldLayoutId id="2147489218" r:id="rId2"/>
    <p:sldLayoutId id="2147489219" r:id="rId3"/>
    <p:sldLayoutId id="2147489220" r:id="rId4"/>
    <p:sldLayoutId id="2147489221" r:id="rId5"/>
    <p:sldLayoutId id="2147489222" r:id="rId6"/>
    <p:sldLayoutId id="2147489223" r:id="rId7"/>
    <p:sldLayoutId id="2147489224" r:id="rId8"/>
    <p:sldLayoutId id="2147489225" r:id="rId9"/>
    <p:sldLayoutId id="2147489226" r:id="rId10"/>
    <p:sldLayoutId id="214748922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89685AC5-3D56-49D5-B24E-C65A813EA9F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39" r:id="rId1"/>
    <p:sldLayoutId id="2147489228" r:id="rId2"/>
    <p:sldLayoutId id="2147489229" r:id="rId3"/>
    <p:sldLayoutId id="2147489230" r:id="rId4"/>
    <p:sldLayoutId id="2147489231" r:id="rId5"/>
    <p:sldLayoutId id="2147489232" r:id="rId6"/>
    <p:sldLayoutId id="2147489233" r:id="rId7"/>
    <p:sldLayoutId id="2147489234" r:id="rId8"/>
    <p:sldLayoutId id="2147489235" r:id="rId9"/>
    <p:sldLayoutId id="2147489236" r:id="rId10"/>
    <p:sldLayoutId id="214748923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ltGray">
          <a:xfrm>
            <a:off x="34766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ltGray">
          <a:xfrm>
            <a:off x="73025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ltGray">
          <a:xfrm>
            <a:off x="47148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ltGray">
          <a:xfrm>
            <a:off x="84137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ltGray">
          <a:xfrm>
            <a:off x="5715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gray">
          <a:xfrm>
            <a:off x="69215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gray">
          <a:xfrm>
            <a:off x="37306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33338"/>
            <a:ext cx="77930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E972DCFC-0272-4318-BDC4-1BE5DA5A5A4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40" r:id="rId1"/>
    <p:sldLayoutId id="2147489238" r:id="rId2"/>
    <p:sldLayoutId id="2147489239" r:id="rId3"/>
    <p:sldLayoutId id="2147489240" r:id="rId4"/>
    <p:sldLayoutId id="2147489241" r:id="rId5"/>
    <p:sldLayoutId id="2147489242" r:id="rId6"/>
    <p:sldLayoutId id="2147489243" r:id="rId7"/>
    <p:sldLayoutId id="2147489244" r:id="rId8"/>
    <p:sldLayoutId id="2147489245" r:id="rId9"/>
    <p:sldLayoutId id="2147489246" r:id="rId10"/>
    <p:sldLayoutId id="2147489247" r:id="rId11"/>
    <p:sldLayoutId id="214748924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482725" y="1295400"/>
            <a:ext cx="7086600" cy="2400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zh-CN" altLang="en-US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 圆满的误会</a:t>
            </a:r>
            <a:endParaRPr lang="zh-CN" altLang="en-US" sz="6000" kern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zh-CN" altLang="en-US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语法</a:t>
            </a:r>
            <a:r>
              <a:rPr lang="en-US" altLang="zh-CN" smtClean="0"/>
              <a:t>4</a:t>
            </a:r>
            <a:r>
              <a:rPr lang="zh-CN" altLang="en-US" smtClean="0"/>
              <a:t>：顿时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7848600" cy="3048000"/>
          </a:xfrm>
        </p:spPr>
        <p:txBody>
          <a:bodyPr/>
          <a:lstStyle/>
          <a:p>
            <a:pPr marL="514350" indent="-514350" eaLnBrk="1" hangingPunct="1">
              <a:lnSpc>
                <a:spcPct val="145000"/>
              </a:lnSpc>
              <a:buFont typeface="Tahoma" pitchFamily="34" charset="0"/>
              <a:buAutoNum type="arabicPeriod"/>
            </a:pPr>
            <a:r>
              <a:rPr lang="zh-CN" altLang="en-US" b="1" dirty="0" smtClean="0"/>
              <a:t>灯一关，房间里</a:t>
            </a:r>
            <a:r>
              <a:rPr lang="zh-CN" altLang="en-US" b="1" dirty="0" smtClean="0">
                <a:solidFill>
                  <a:srgbClr val="FF0000"/>
                </a:solidFill>
              </a:rPr>
              <a:t>顿时</a:t>
            </a:r>
            <a:r>
              <a:rPr lang="zh-CN" altLang="en-US" b="1" dirty="0" smtClean="0"/>
              <a:t>暗了下来。</a:t>
            </a:r>
          </a:p>
          <a:p>
            <a:pPr marL="514350" indent="-514350" eaLnBrk="1" hangingPunct="1">
              <a:lnSpc>
                <a:spcPct val="145000"/>
              </a:lnSpc>
              <a:buFont typeface="Tahoma" pitchFamily="34" charset="0"/>
              <a:buAutoNum type="arabicPeriod"/>
            </a:pPr>
            <a:r>
              <a:rPr lang="zh-CN" altLang="en-US" b="1" dirty="0" smtClean="0"/>
              <a:t>听了她的解释，</a:t>
            </a:r>
            <a:r>
              <a:rPr lang="zh-CN" altLang="en-US" b="1" dirty="0" smtClean="0">
                <a:solidFill>
                  <a:srgbClr val="FF0000"/>
                </a:solidFill>
              </a:rPr>
              <a:t>顿时</a:t>
            </a:r>
            <a:r>
              <a:rPr lang="zh-CN" altLang="en-US" b="1" dirty="0" smtClean="0"/>
              <a:t>，我就明白了。</a:t>
            </a:r>
          </a:p>
          <a:p>
            <a:pPr marL="514350" indent="-514350" eaLnBrk="1" hangingPunct="1">
              <a:lnSpc>
                <a:spcPct val="145000"/>
              </a:lnSpc>
              <a:buFont typeface="Tahoma" pitchFamily="34" charset="0"/>
              <a:buAutoNum type="arabicPeriod"/>
            </a:pPr>
            <a:r>
              <a:rPr lang="zh-CN" altLang="en-US" b="1" dirty="0" smtClean="0"/>
              <a:t>雷声过后，</a:t>
            </a:r>
            <a:r>
              <a:rPr lang="zh-CN" altLang="en-US" b="1" dirty="0" smtClean="0">
                <a:solidFill>
                  <a:srgbClr val="FF0000"/>
                </a:solidFill>
              </a:rPr>
              <a:t>顿时</a:t>
            </a:r>
            <a:r>
              <a:rPr lang="zh-CN" altLang="en-US" b="1" dirty="0" smtClean="0"/>
              <a:t>下起雨来。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即时练习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88913" y="1981200"/>
            <a:ext cx="8955087" cy="40751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CN" b="1" dirty="0"/>
              <a:t>◇ </a:t>
            </a:r>
            <a:r>
              <a:rPr lang="zh-CN" altLang="en-US" b="1" dirty="0"/>
              <a:t>用</a:t>
            </a:r>
            <a:r>
              <a:rPr lang="zh-CN" altLang="en-US" b="1" dirty="0">
                <a:latin typeface="Arial"/>
              </a:rPr>
              <a:t>“</a:t>
            </a:r>
            <a:r>
              <a:rPr lang="zh-CN" altLang="en-US" b="1" dirty="0"/>
              <a:t>顿时</a:t>
            </a:r>
            <a:r>
              <a:rPr lang="zh-CN" altLang="en-US" b="1" dirty="0">
                <a:latin typeface="Arial"/>
              </a:rPr>
              <a:t>”</a:t>
            </a:r>
            <a:r>
              <a:rPr lang="zh-CN" altLang="en-US" b="1" dirty="0"/>
              <a:t>完成句子：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zh-CN" altLang="en-US" b="1" dirty="0"/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2400" b="1" dirty="0"/>
              <a:t>老师一进来，</a:t>
            </a:r>
            <a:r>
              <a:rPr lang="en-US" altLang="zh-CN" sz="2400" b="1" dirty="0"/>
              <a:t>_______________________</a:t>
            </a:r>
            <a:r>
              <a:rPr lang="zh-CN" altLang="en-US" sz="2400" b="1" dirty="0"/>
              <a:t>。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2400" b="1" dirty="0"/>
              <a:t>孩子听到妈妈的声音，</a:t>
            </a:r>
            <a:r>
              <a:rPr lang="en-US" altLang="zh-CN" sz="2400" b="1" dirty="0"/>
              <a:t>______________________</a:t>
            </a:r>
            <a:r>
              <a:rPr lang="zh-CN" altLang="en-US" sz="2400" b="1" dirty="0"/>
              <a:t>。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2400" b="1" dirty="0"/>
              <a:t>姑娘打开小伙子的那封信，</a:t>
            </a:r>
            <a:r>
              <a:rPr lang="en-US" altLang="zh-CN" sz="2400" b="1" dirty="0"/>
              <a:t>___________________</a:t>
            </a:r>
            <a:r>
              <a:rPr lang="zh-CN" altLang="en-US" sz="2400" b="1" dirty="0"/>
              <a:t>。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2400" b="1" dirty="0"/>
              <a:t>听了老师的解释，</a:t>
            </a:r>
            <a:r>
              <a:rPr lang="en-US" altLang="zh-CN" sz="2400" b="1" dirty="0"/>
              <a:t>________________________</a:t>
            </a:r>
            <a:r>
              <a:rPr lang="zh-CN" altLang="en-US" sz="2400" b="1" dirty="0"/>
              <a:t>。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67000" y="30480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folHlink"/>
                </a:solidFill>
                <a:ea typeface="楷体_GB2312" pitchFamily="49" charset="-122"/>
              </a:rPr>
              <a:t>教室里顿时安静下来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733800" y="3581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folHlink"/>
                </a:solidFill>
                <a:ea typeface="楷体_GB2312" pitchFamily="49" charset="-122"/>
              </a:rPr>
              <a:t>顿时不哭了</a:t>
            </a:r>
            <a:r>
              <a:rPr lang="en-US" altLang="zh-CN" sz="2400" b="1">
                <a:solidFill>
                  <a:schemeClr val="folHlink"/>
                </a:solidFill>
                <a:ea typeface="楷体_GB2312" pitchFamily="49" charset="-122"/>
              </a:rPr>
              <a:t>//</a:t>
            </a:r>
            <a:r>
              <a:rPr lang="zh-CN" altLang="en-US" sz="2400" b="1">
                <a:solidFill>
                  <a:schemeClr val="folHlink"/>
                </a:solidFill>
                <a:ea typeface="楷体_GB2312" pitchFamily="49" charset="-122"/>
              </a:rPr>
              <a:t>顿时高兴起来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19600" y="42672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folHlink"/>
                </a:solidFill>
                <a:ea typeface="楷体_GB2312" pitchFamily="49" charset="-122"/>
              </a:rPr>
              <a:t>脸顿时红了</a:t>
            </a:r>
            <a:r>
              <a:rPr lang="en-US" altLang="zh-CN" sz="2400" b="1">
                <a:solidFill>
                  <a:schemeClr val="folHlink"/>
                </a:solidFill>
                <a:ea typeface="楷体_GB2312" pitchFamily="49" charset="-122"/>
              </a:rPr>
              <a:t>//</a:t>
            </a:r>
            <a:r>
              <a:rPr lang="zh-CN" altLang="en-US" sz="2400" b="1">
                <a:solidFill>
                  <a:schemeClr val="folHlink"/>
                </a:solidFill>
                <a:ea typeface="楷体_GB2312" pitchFamily="49" charset="-122"/>
              </a:rPr>
              <a:t>顿时明白了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00400" y="48768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folHlink"/>
                </a:solidFill>
                <a:ea typeface="楷体_GB2312" pitchFamily="49" charset="-122"/>
              </a:rPr>
              <a:t>我们顿时明白了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0138" y="33338"/>
            <a:ext cx="7000875" cy="1163637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chemeClr val="tx1"/>
                </a:solidFill>
              </a:rPr>
              <a:t>练习   一下子</a:t>
            </a:r>
            <a:r>
              <a:rPr lang="en-US" altLang="zh-CN" smtClean="0">
                <a:solidFill>
                  <a:schemeClr val="tx1"/>
                </a:solidFill>
              </a:rPr>
              <a:t>/</a:t>
            </a:r>
            <a:r>
              <a:rPr lang="zh-CN" altLang="en-US" smtClean="0">
                <a:solidFill>
                  <a:schemeClr val="tx1"/>
                </a:solidFill>
              </a:rPr>
              <a:t>顿时</a:t>
            </a:r>
          </a:p>
        </p:txBody>
      </p:sp>
      <p:sp>
        <p:nvSpPr>
          <p:cNvPr id="1091587" name="Text Box 3"/>
          <p:cNvSpPr txBox="1">
            <a:spLocks noChangeArrowheads="1"/>
          </p:cNvSpPr>
          <p:nvPr/>
        </p:nvSpPr>
        <p:spPr bwMode="auto">
          <a:xfrm>
            <a:off x="250825" y="1981200"/>
            <a:ext cx="889317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zh-CN" altLang="en-US" sz="2800" b="1" dirty="0">
                <a:solidFill>
                  <a:srgbClr val="000000"/>
                </a:solidFill>
                <a:ea typeface="楷体_GB2312" pitchFamily="49" charset="-122"/>
              </a:rPr>
              <a:t>电视一关，房间里（           ）就安静了。</a:t>
            </a:r>
            <a:endParaRPr lang="en-US" altLang="zh-CN" sz="2800" b="1" dirty="0">
              <a:solidFill>
                <a:srgbClr val="000000"/>
              </a:solidFill>
              <a:ea typeface="楷体_GB2312" pitchFamily="49" charset="-122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zh-CN" altLang="en-US" sz="2800" b="1" dirty="0">
                <a:solidFill>
                  <a:srgbClr val="000000"/>
                </a:solidFill>
                <a:ea typeface="楷体_GB2312" pitchFamily="49" charset="-122"/>
              </a:rPr>
              <a:t>任何语言都不可能（         ）就学会。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zh-CN" altLang="en-US" sz="2800" b="1" dirty="0">
                <a:solidFill>
                  <a:srgbClr val="000000"/>
                </a:solidFill>
                <a:ea typeface="楷体_GB2312" pitchFamily="49" charset="-122"/>
              </a:rPr>
              <a:t>半年前还听说你没有女朋友，怎么（      ）就要结婚了？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zh-CN" altLang="en-US" sz="2800" b="1" dirty="0">
                <a:solidFill>
                  <a:srgbClr val="000000"/>
                </a:solidFill>
                <a:ea typeface="楷体_GB2312" pitchFamily="49" charset="-122"/>
              </a:rPr>
              <a:t>听了这个消息，她（            ）大哭起来。</a:t>
            </a:r>
            <a:endParaRPr lang="en-US" altLang="zh-CN" sz="2800" b="1" dirty="0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038600" y="2022475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0000CC"/>
                </a:solidFill>
              </a:rPr>
              <a:t>一下子</a:t>
            </a:r>
            <a:r>
              <a:rPr lang="en-US" altLang="zh-CN" b="1">
                <a:solidFill>
                  <a:srgbClr val="0000CC"/>
                </a:solidFill>
              </a:rPr>
              <a:t>/</a:t>
            </a:r>
            <a:r>
              <a:rPr lang="zh-CN" altLang="en-US" b="1">
                <a:solidFill>
                  <a:srgbClr val="0000CC"/>
                </a:solidFill>
              </a:rPr>
              <a:t>顿时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91000" y="26670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0000CC"/>
                </a:solidFill>
              </a:rPr>
              <a:t>一下子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53200" y="3344863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0000CC"/>
                </a:solidFill>
              </a:rPr>
              <a:t>一下子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14800" y="4430713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0000CC"/>
                </a:solidFill>
              </a:rPr>
              <a:t>一下子</a:t>
            </a:r>
            <a:r>
              <a:rPr lang="en-US" altLang="zh-CN" b="1">
                <a:solidFill>
                  <a:srgbClr val="0000CC"/>
                </a:solidFill>
              </a:rPr>
              <a:t>/</a:t>
            </a:r>
            <a:r>
              <a:rPr lang="zh-CN" altLang="en-US" b="1">
                <a:solidFill>
                  <a:srgbClr val="0000CC"/>
                </a:solidFill>
              </a:rPr>
              <a:t>顿时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/>
              <a:t>语法</a:t>
            </a:r>
            <a:r>
              <a:rPr lang="en-US" altLang="zh-CN" b="1" smtClean="0"/>
              <a:t>5</a:t>
            </a:r>
            <a:r>
              <a:rPr lang="zh-CN" altLang="en-US" b="1" smtClean="0"/>
              <a:t>：不出</a:t>
            </a:r>
            <a:r>
              <a:rPr lang="en-US" altLang="zh-CN" b="1" smtClean="0">
                <a:latin typeface="Arial" charset="0"/>
              </a:rPr>
              <a:t>……</a:t>
            </a:r>
            <a:r>
              <a:rPr lang="zh-CN" altLang="en-US" b="1" smtClean="0"/>
              <a:t>所料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8955088" cy="1905000"/>
          </a:xfrm>
        </p:spPr>
        <p:txBody>
          <a:bodyPr/>
          <a:lstStyle/>
          <a:p>
            <a:pPr marL="609600" indent="-609600" eaLnBrk="1" hangingPunct="1">
              <a:lnSpc>
                <a:spcPct val="115000"/>
              </a:lnSpc>
              <a:buFont typeface="Tahoma" pitchFamily="34" charset="0"/>
              <a:buAutoNum type="arabicPeriod"/>
            </a:pPr>
            <a:r>
              <a:rPr lang="zh-CN" altLang="en-US" sz="2800" b="1" smtClean="0"/>
              <a:t>我们都觉得他会赢，</a:t>
            </a:r>
            <a:endParaRPr lang="en-US" altLang="zh-CN" sz="2800" b="1" smtClean="0"/>
          </a:p>
          <a:p>
            <a:pPr marL="609600" indent="-609600" eaLnBrk="1" hangingPunct="1">
              <a:lnSpc>
                <a:spcPct val="115000"/>
              </a:lnSpc>
              <a:buFont typeface="Tahoma" pitchFamily="34" charset="0"/>
              <a:buAutoNum type="arabicPeriod"/>
            </a:pPr>
            <a:endParaRPr lang="zh-CN" altLang="en-US" sz="2800" b="1" smtClean="0"/>
          </a:p>
          <a:p>
            <a:pPr marL="609600" indent="-609600" eaLnBrk="1" hangingPunct="1">
              <a:lnSpc>
                <a:spcPct val="115000"/>
              </a:lnSpc>
              <a:buFont typeface="Tahoma" pitchFamily="34" charset="0"/>
              <a:buAutoNum type="arabicPeriod"/>
            </a:pPr>
            <a:r>
              <a:rPr lang="zh-CN" altLang="en-US" sz="2800" b="1" smtClean="0"/>
              <a:t>他对那个女孩子很好，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0" y="4495800"/>
            <a:ext cx="2819400" cy="9540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zh-CN" altLang="en-US" sz="2800" b="1"/>
              <a:t>不出</a:t>
            </a:r>
            <a:r>
              <a:rPr lang="en-US" altLang="zh-CN" sz="2800" b="1"/>
              <a:t>……</a:t>
            </a:r>
            <a:r>
              <a:rPr lang="zh-CN" altLang="en-US" sz="2800" b="1"/>
              <a:t>所料</a:t>
            </a:r>
          </a:p>
          <a:p>
            <a:pPr eaLnBrk="1" hangingPunct="1">
              <a:buFont typeface="Arial" charset="0"/>
              <a:buChar char="•"/>
            </a:pPr>
            <a:r>
              <a:rPr lang="zh-CN" altLang="en-US" sz="2800" b="1"/>
              <a:t>不出所料</a:t>
            </a:r>
            <a:endParaRPr lang="en-US" altLang="zh-CN" sz="2800" b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3088" y="1981200"/>
            <a:ext cx="8570912" cy="1905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zh-CN" altLang="en-US" sz="2800" b="1" kern="0" dirty="0" smtClean="0">
                <a:solidFill>
                  <a:schemeClr val="hlink"/>
                </a:solidFill>
              </a:rPr>
              <a:t>                                </a:t>
            </a:r>
            <a:r>
              <a:rPr lang="zh-CN" altLang="en-US" sz="2800" b="1" kern="0" dirty="0">
                <a:solidFill>
                  <a:srgbClr val="0000CC"/>
                </a:solidFill>
              </a:rPr>
              <a:t>结果</a:t>
            </a:r>
            <a:r>
              <a:rPr lang="zh-CN" altLang="en-US" sz="2800" b="1" kern="0" dirty="0" smtClean="0">
                <a:solidFill>
                  <a:schemeClr val="hlink"/>
                </a:solidFill>
              </a:rPr>
              <a:t>不出大家所料</a:t>
            </a:r>
            <a:r>
              <a:rPr lang="zh-CN" altLang="en-US" sz="2800" b="1" kern="0" dirty="0" smtClean="0"/>
              <a:t>，最后他真的得了冠军。</a:t>
            </a:r>
          </a:p>
          <a:p>
            <a:pPr marL="0" indent="0"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zh-CN" altLang="en-US" sz="2800" b="1" kern="0" dirty="0" smtClean="0"/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0075" y="3124200"/>
            <a:ext cx="8620125" cy="762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zh-CN" altLang="en-US" sz="2800" b="1" kern="0" dirty="0" smtClean="0">
                <a:solidFill>
                  <a:srgbClr val="0000CC"/>
                </a:solidFill>
              </a:rPr>
              <a:t>                                  </a:t>
            </a:r>
            <a:r>
              <a:rPr lang="zh-CN" altLang="en-US" sz="2800" b="1" kern="0" dirty="0" smtClean="0">
                <a:solidFill>
                  <a:schemeClr val="hlink"/>
                </a:solidFill>
              </a:rPr>
              <a:t>不出所料</a:t>
            </a:r>
            <a:r>
              <a:rPr lang="zh-CN" altLang="en-US" sz="2800" b="1" kern="0" dirty="0" smtClean="0"/>
              <a:t>，他果然是爱上她了。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即时练习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447800"/>
            <a:ext cx="8915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z="2800" b="1" dirty="0"/>
              <a:t>◇ </a:t>
            </a:r>
            <a:r>
              <a:rPr lang="zh-CN" altLang="en-US" sz="2800" b="1" dirty="0"/>
              <a:t>用</a:t>
            </a:r>
            <a:r>
              <a:rPr lang="zh-CN" altLang="en-US" sz="2800" b="1" dirty="0">
                <a:latin typeface="Arial"/>
              </a:rPr>
              <a:t>“</a:t>
            </a:r>
            <a:r>
              <a:rPr lang="zh-CN" altLang="en-US" sz="2800" b="1" dirty="0"/>
              <a:t>不出</a:t>
            </a:r>
            <a:r>
              <a:rPr lang="en-US" altLang="zh-CN" sz="2800" b="1" dirty="0">
                <a:latin typeface="Arial"/>
              </a:rPr>
              <a:t>……</a:t>
            </a:r>
            <a:r>
              <a:rPr lang="zh-CN" altLang="en-US" sz="2800" b="1" dirty="0"/>
              <a:t>所料</a:t>
            </a:r>
            <a:r>
              <a:rPr lang="zh-CN" altLang="en-US" sz="2800" b="1" dirty="0">
                <a:latin typeface="Arial"/>
              </a:rPr>
              <a:t>”</a:t>
            </a:r>
            <a:r>
              <a:rPr lang="zh-CN" altLang="en-US" sz="2800" b="1" dirty="0"/>
              <a:t>结合括号里的提示词完成句子：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zh-CN" altLang="en-US" sz="2800" b="1" dirty="0"/>
          </a:p>
          <a:p>
            <a:pPr marL="457200" indent="-457200" eaLnBrk="1" hangingPunct="1">
              <a:lnSpc>
                <a:spcPct val="130000"/>
              </a:lnSpc>
              <a:buFont typeface="+mj-lt"/>
              <a:buAutoNum type="arabicPeriod"/>
              <a:defRPr/>
            </a:pPr>
            <a:r>
              <a:rPr lang="zh-CN" altLang="en-US" sz="2400" b="1" dirty="0"/>
              <a:t>他们俩长得真像，一问</a:t>
            </a:r>
            <a:r>
              <a:rPr lang="zh-CN" altLang="en-US" sz="2400" b="1" dirty="0" smtClean="0"/>
              <a:t>，</a:t>
            </a:r>
            <a:r>
              <a:rPr lang="en-US" altLang="zh-CN" sz="2400" b="1" dirty="0" smtClean="0"/>
              <a:t>________________ </a:t>
            </a:r>
            <a:r>
              <a:rPr lang="zh-CN" altLang="en-US" sz="2400" b="1" dirty="0"/>
              <a:t>。（父子俩）</a:t>
            </a:r>
          </a:p>
          <a:p>
            <a:pPr marL="457200" indent="-457200" eaLnBrk="1" hangingPunct="1">
              <a:lnSpc>
                <a:spcPct val="130000"/>
              </a:lnSpc>
              <a:buFont typeface="+mj-lt"/>
              <a:buAutoNum type="arabicPeriod"/>
              <a:defRPr/>
            </a:pPr>
            <a:r>
              <a:rPr lang="zh-CN" altLang="en-US" sz="2400" b="1" dirty="0" smtClean="0"/>
              <a:t>小李整</a:t>
            </a:r>
            <a:r>
              <a:rPr lang="zh-CN" altLang="en-US" sz="2400" b="1" dirty="0"/>
              <a:t>天不来上课</a:t>
            </a:r>
            <a:r>
              <a:rPr lang="zh-CN" altLang="en-US" sz="2400" b="1" dirty="0" smtClean="0"/>
              <a:t>，</a:t>
            </a:r>
            <a:r>
              <a:rPr lang="en-US" altLang="zh-CN" sz="2400" b="1" dirty="0" smtClean="0"/>
              <a:t>__________________</a:t>
            </a:r>
            <a:r>
              <a:rPr lang="zh-CN" altLang="en-US" sz="2400" b="1" dirty="0"/>
              <a:t>。（不及格）</a:t>
            </a:r>
          </a:p>
          <a:p>
            <a:pPr marL="457200" indent="-457200" eaLnBrk="1" hangingPunct="1">
              <a:lnSpc>
                <a:spcPct val="130000"/>
              </a:lnSpc>
              <a:buFont typeface="+mj-lt"/>
              <a:buAutoNum type="arabicPeriod"/>
              <a:defRPr/>
            </a:pPr>
            <a:r>
              <a:rPr lang="zh-CN" altLang="en-US" sz="2400" b="1" dirty="0"/>
              <a:t>今天下雪，</a:t>
            </a:r>
            <a:r>
              <a:rPr lang="en-US" altLang="zh-CN" sz="2400" b="1" dirty="0" smtClean="0"/>
              <a:t>_________________________</a:t>
            </a:r>
            <a:r>
              <a:rPr lang="zh-CN" altLang="en-US" sz="2400" b="1" dirty="0"/>
              <a:t>。（迟到）</a:t>
            </a:r>
          </a:p>
          <a:p>
            <a:pPr marL="457200" indent="-457200" eaLnBrk="1" hangingPunct="1">
              <a:lnSpc>
                <a:spcPct val="130000"/>
              </a:lnSpc>
              <a:buFont typeface="+mj-lt"/>
              <a:buAutoNum type="arabicPeriod"/>
              <a:defRPr/>
            </a:pPr>
            <a:r>
              <a:rPr lang="zh-CN" altLang="en-US" sz="2400" b="1" dirty="0"/>
              <a:t>天阴了，</a:t>
            </a:r>
            <a:r>
              <a:rPr lang="en-US" altLang="zh-CN" sz="2400" b="1" dirty="0"/>
              <a:t>__________________</a:t>
            </a:r>
            <a:r>
              <a:rPr lang="zh-CN" altLang="en-US" sz="2400" b="1" dirty="0"/>
              <a:t>。        （下雨）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038600" y="2566988"/>
            <a:ext cx="3810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chemeClr val="folHlink"/>
                </a:solidFill>
                <a:ea typeface="楷体_GB2312" pitchFamily="49" charset="-122"/>
              </a:rPr>
              <a:t>不出我所料，他们真是父子俩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124200" y="3082925"/>
            <a:ext cx="388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chemeClr val="folHlink"/>
                </a:solidFill>
                <a:ea typeface="楷体_GB2312" pitchFamily="49" charset="-122"/>
              </a:rPr>
              <a:t>结果不出我所料，他最后考试不及格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09788" y="3671888"/>
            <a:ext cx="41386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chemeClr val="folHlink"/>
                </a:solidFill>
                <a:ea typeface="楷体_GB2312" pitchFamily="49" charset="-122"/>
              </a:rPr>
              <a:t>不出老师所料，很多人都迟到了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905000" y="4167188"/>
            <a:ext cx="3502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chemeClr val="folHlink"/>
                </a:solidFill>
                <a:ea typeface="楷体_GB2312" pitchFamily="49" charset="-122"/>
              </a:rPr>
              <a:t>不出所料，果然下雨了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语法</a:t>
            </a:r>
            <a:r>
              <a:rPr lang="en-US" altLang="zh-CN" smtClean="0"/>
              <a:t>6</a:t>
            </a:r>
            <a:r>
              <a:rPr lang="zh-CN" altLang="en-US" smtClean="0"/>
              <a:t>：亲眼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306388" y="1600200"/>
            <a:ext cx="8802687" cy="19812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 typeface="Tahoma" pitchFamily="34" charset="0"/>
              <a:buAutoNum type="arabicPeriod"/>
            </a:pPr>
            <a:r>
              <a:rPr lang="zh-CN" altLang="en-US" sz="2800" b="1" smtClean="0"/>
              <a:t>他肯定在图书馆，我</a:t>
            </a:r>
            <a:r>
              <a:rPr lang="zh-CN" altLang="en-US" sz="2800" b="1" smtClean="0">
                <a:solidFill>
                  <a:srgbClr val="FF0000"/>
                </a:solidFill>
              </a:rPr>
              <a:t>亲眼</a:t>
            </a:r>
            <a:r>
              <a:rPr lang="zh-CN" altLang="en-US" sz="2800" b="1" smtClean="0"/>
              <a:t>看见他进去的。</a:t>
            </a:r>
          </a:p>
          <a:p>
            <a:pPr marL="609600" indent="-609600" eaLnBrk="1" hangingPunct="1">
              <a:lnSpc>
                <a:spcPct val="130000"/>
              </a:lnSpc>
              <a:buFont typeface="Tahoma" pitchFamily="34" charset="0"/>
              <a:buAutoNum type="arabicPeriod"/>
            </a:pPr>
            <a:r>
              <a:rPr lang="zh-CN" altLang="en-US" sz="2800" b="1" smtClean="0"/>
              <a:t>要想知道长城多么美，你应该</a:t>
            </a:r>
            <a:r>
              <a:rPr lang="zh-CN" altLang="en-US" sz="2800" b="1" smtClean="0">
                <a:solidFill>
                  <a:srgbClr val="FF0000"/>
                </a:solidFill>
              </a:rPr>
              <a:t>亲眼</a:t>
            </a:r>
            <a:r>
              <a:rPr lang="zh-CN" altLang="en-US" sz="2800" b="1" smtClean="0"/>
              <a:t>去看看。</a:t>
            </a:r>
          </a:p>
          <a:p>
            <a:pPr marL="609600" indent="-609600" eaLnBrk="1" hangingPunct="1">
              <a:lnSpc>
                <a:spcPct val="130000"/>
              </a:lnSpc>
              <a:buFont typeface="Tahoma" pitchFamily="34" charset="0"/>
              <a:buAutoNum type="arabicPeriod"/>
            </a:pPr>
            <a:r>
              <a:rPr lang="zh-CN" altLang="en-US" sz="2800" b="1" smtClean="0"/>
              <a:t>要不是</a:t>
            </a:r>
            <a:r>
              <a:rPr lang="zh-CN" altLang="en-US" sz="2800" b="1" smtClean="0">
                <a:solidFill>
                  <a:schemeClr val="hlink"/>
                </a:solidFill>
              </a:rPr>
              <a:t>亲眼</a:t>
            </a:r>
            <a:r>
              <a:rPr lang="zh-CN" altLang="en-US" sz="2800" b="1" smtClean="0"/>
              <a:t>看见，我真不敢相信这是真的。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316038" y="3736975"/>
            <a:ext cx="1008062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CC"/>
                </a:solidFill>
              </a:rPr>
              <a:t>亲眼</a:t>
            </a:r>
            <a:endParaRPr lang="en-US" altLang="zh-CN" sz="2800" b="1">
              <a:solidFill>
                <a:srgbClr val="0000CC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316038" y="4529138"/>
            <a:ext cx="1008062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CC"/>
                </a:solidFill>
              </a:rPr>
              <a:t>亲耳</a:t>
            </a:r>
            <a:endParaRPr lang="en-US" altLang="zh-CN" sz="2800" b="1">
              <a:solidFill>
                <a:srgbClr val="0000CC"/>
              </a:solidFill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971800" y="3736975"/>
            <a:ext cx="42481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00"/>
                </a:solidFill>
              </a:rPr>
              <a:t>看、看到、看见 </a:t>
            </a:r>
            <a:endParaRPr lang="en-US" altLang="zh-CN" sz="2800" b="1">
              <a:solidFill>
                <a:srgbClr val="000000"/>
              </a:solidFill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971800" y="4529138"/>
            <a:ext cx="20161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00"/>
                </a:solidFill>
              </a:rPr>
              <a:t>听、听见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316038" y="5321300"/>
            <a:ext cx="1008062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CC"/>
                </a:solidFill>
              </a:rPr>
              <a:t>亲口</a:t>
            </a:r>
            <a:endParaRPr lang="en-US" altLang="zh-CN" sz="2800" b="1">
              <a:solidFill>
                <a:srgbClr val="0000CC"/>
              </a:solidFill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971800" y="5321300"/>
            <a:ext cx="39592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00"/>
                </a:solidFill>
              </a:rPr>
              <a:t>说、告诉、答应；尝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316038" y="6113463"/>
            <a:ext cx="1008062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CC"/>
                </a:solidFill>
              </a:rPr>
              <a:t>亲手</a:t>
            </a:r>
            <a:endParaRPr lang="en-US" altLang="zh-CN" sz="2800" b="1">
              <a:solidFill>
                <a:srgbClr val="0000CC"/>
              </a:solidFill>
            </a:endParaRPr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2971800" y="6113463"/>
            <a:ext cx="42481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00"/>
                </a:solidFill>
              </a:rPr>
              <a:t>做、织、教</a:t>
            </a:r>
            <a:r>
              <a:rPr lang="en-US" altLang="zh-CN" sz="2800" b="1">
                <a:solidFill>
                  <a:srgbClr val="000000"/>
                </a:solidFill>
                <a:latin typeface="Arial" charset="0"/>
              </a:rPr>
              <a:t>……</a:t>
            </a:r>
            <a:endParaRPr lang="en-US" altLang="zh-CN" sz="2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/>
              <a:t>即时练习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421688" cy="39989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z="2800" b="1" dirty="0"/>
              <a:t>◇ </a:t>
            </a:r>
            <a:r>
              <a:rPr lang="zh-CN" altLang="en-US" sz="2800" b="1" dirty="0"/>
              <a:t>用</a:t>
            </a:r>
            <a:r>
              <a:rPr lang="zh-CN" altLang="en-US" sz="2800" b="1" dirty="0">
                <a:latin typeface="Arial"/>
              </a:rPr>
              <a:t>“</a:t>
            </a:r>
            <a:r>
              <a:rPr lang="zh-CN" altLang="en-US" sz="2800" b="1" dirty="0"/>
              <a:t>亲眼</a:t>
            </a:r>
            <a:r>
              <a:rPr lang="zh-CN" altLang="en-US" sz="2800" b="1" dirty="0">
                <a:latin typeface="Arial"/>
              </a:rPr>
              <a:t>”</a:t>
            </a:r>
            <a:r>
              <a:rPr lang="zh-CN" altLang="en-US" sz="2800" b="1" dirty="0"/>
              <a:t>完成句子：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zh-CN" altLang="en-US" sz="2800" b="1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他现在一定在房间里，因为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__________________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。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他肯定是小偷！因为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_______________________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。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如果你想知道北京这几年的变化，</a:t>
            </a:r>
            <a:r>
              <a:rPr lang="en-US" altLang="zh-CN" sz="2800" b="1" dirty="0" smtClean="0">
                <a:latin typeface="楷体_GB2312" pitchFamily="49" charset="-122"/>
                <a:ea typeface="楷体_GB2312" pitchFamily="49" charset="-122"/>
              </a:rPr>
              <a:t>_____________________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___________________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，你怎么说他没在车上呢？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486400" y="27432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folHlink"/>
                </a:solidFill>
                <a:ea typeface="楷体_GB2312" pitchFamily="49" charset="-122"/>
              </a:rPr>
              <a:t>我亲眼看见他进去了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343400" y="32766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folHlink"/>
                </a:solidFill>
                <a:ea typeface="楷体_GB2312" pitchFamily="49" charset="-122"/>
              </a:rPr>
              <a:t>我亲眼看见他偷了别人的东西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43000" y="4267200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folHlink"/>
                </a:solidFill>
                <a:ea typeface="楷体_GB2312" pitchFamily="49" charset="-122"/>
              </a:rPr>
              <a:t>最好亲眼来看一看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143000" y="4729163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folHlink"/>
                </a:solidFill>
                <a:ea typeface="楷体_GB2312" pitchFamily="49" charset="-122"/>
              </a:rPr>
              <a:t>我亲眼看见他上车了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小结：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421688" cy="3581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zh-CN" altLang="en-US" b="1" dirty="0" smtClean="0"/>
              <a:t>重点词：</a:t>
            </a:r>
            <a:r>
              <a:rPr lang="zh-CN" altLang="en-US" b="1" dirty="0" smtClean="0">
                <a:solidFill>
                  <a:srgbClr val="0000CC"/>
                </a:solidFill>
              </a:rPr>
              <a:t>矛盾、说服、</a:t>
            </a:r>
            <a:r>
              <a:rPr lang="zh-CN" altLang="en-US" b="1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积极、回报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zh-CN" altLang="en-US" b="1" dirty="0" smtClean="0"/>
              <a:t>语法：</a:t>
            </a:r>
            <a:r>
              <a:rPr lang="zh-CN" altLang="en-US" b="1" dirty="0" smtClean="0">
                <a:solidFill>
                  <a:srgbClr val="0000CC"/>
                </a:solidFill>
              </a:rPr>
              <a:t>顿时、</a:t>
            </a:r>
            <a:r>
              <a:rPr lang="zh-CN" altLang="en-US" b="1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不出（</a:t>
            </a:r>
            <a:r>
              <a:rPr lang="en-US" altLang="zh-CN" b="1" dirty="0" smtClean="0">
                <a:solidFill>
                  <a:srgbClr val="0000CC"/>
                </a:solidFill>
                <a:latin typeface="Arial" charset="0"/>
                <a:ea typeface="楷体_GB2312" pitchFamily="49" charset="-122"/>
              </a:rPr>
              <a:t>……</a:t>
            </a:r>
            <a:r>
              <a:rPr lang="zh-CN" altLang="en-US" b="1" dirty="0" smtClean="0">
                <a:solidFill>
                  <a:srgbClr val="0000CC"/>
                </a:solidFill>
                <a:latin typeface="Arial" charset="0"/>
                <a:ea typeface="楷体_GB2312" pitchFamily="49" charset="-122"/>
              </a:rPr>
              <a:t>）</a:t>
            </a:r>
            <a:r>
              <a:rPr lang="zh-CN" altLang="en-US" b="1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所料、亲眼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zh-CN" altLang="en-US" b="1" dirty="0" smtClean="0">
                <a:latin typeface="宋体" pitchFamily="2" charset="-122"/>
              </a:rPr>
              <a:t>课文：</a:t>
            </a:r>
            <a:endParaRPr lang="en-US" altLang="zh-CN" b="1" dirty="0" smtClean="0">
              <a:latin typeface="宋体" pitchFamily="2" charset="-122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zh-CN" altLang="en-US" b="1" dirty="0" smtClean="0">
                <a:solidFill>
                  <a:srgbClr val="0000CC"/>
                </a:solidFill>
                <a:latin typeface="宋体" pitchFamily="2" charset="-122"/>
                <a:ea typeface="楷体_GB2312" pitchFamily="49" charset="-122"/>
              </a:rPr>
              <a:t>（</a:t>
            </a:r>
            <a:r>
              <a:rPr lang="en-US" altLang="zh-CN" b="1" dirty="0" smtClean="0">
                <a:solidFill>
                  <a:srgbClr val="0000CC"/>
                </a:solidFill>
                <a:latin typeface="宋体" pitchFamily="2" charset="-122"/>
                <a:ea typeface="楷体_GB2312" pitchFamily="49" charset="-122"/>
              </a:rPr>
              <a:t>1</a:t>
            </a:r>
            <a:r>
              <a:rPr lang="zh-CN" altLang="en-US" b="1" dirty="0" smtClean="0">
                <a:solidFill>
                  <a:srgbClr val="0000CC"/>
                </a:solidFill>
                <a:latin typeface="宋体" pitchFamily="2" charset="-122"/>
                <a:ea typeface="楷体_GB2312" pitchFamily="49" charset="-122"/>
              </a:rPr>
              <a:t>）吴天宇是怎么向罗晓兰表白的？她是什么反应？</a:t>
            </a:r>
            <a:endParaRPr lang="en-US" altLang="zh-CN" b="1" dirty="0" smtClean="0">
              <a:solidFill>
                <a:srgbClr val="0000CC"/>
              </a:solidFill>
              <a:latin typeface="宋体" pitchFamily="2" charset="-122"/>
              <a:ea typeface="楷体_GB2312" pitchFamily="49" charset="-122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zh-CN" altLang="en-US" b="1" dirty="0" smtClean="0">
                <a:solidFill>
                  <a:srgbClr val="0000CC"/>
                </a:solidFill>
                <a:latin typeface="宋体" pitchFamily="2" charset="-122"/>
                <a:ea typeface="楷体_GB2312" pitchFamily="49" charset="-122"/>
              </a:rPr>
              <a:t>（</a:t>
            </a:r>
            <a:r>
              <a:rPr lang="en-US" altLang="zh-CN" b="1" dirty="0">
                <a:solidFill>
                  <a:srgbClr val="0000CC"/>
                </a:solidFill>
                <a:latin typeface="宋体" pitchFamily="2" charset="-122"/>
                <a:ea typeface="楷体_GB2312" pitchFamily="49" charset="-122"/>
              </a:rPr>
              <a:t>2</a:t>
            </a:r>
            <a:r>
              <a:rPr lang="zh-CN" altLang="en-US" b="1" dirty="0" smtClean="0">
                <a:solidFill>
                  <a:srgbClr val="0000CC"/>
                </a:solidFill>
                <a:latin typeface="宋体" pitchFamily="2" charset="-122"/>
                <a:ea typeface="楷体_GB2312" pitchFamily="49" charset="-122"/>
              </a:rPr>
              <a:t>）</a:t>
            </a:r>
            <a:r>
              <a:rPr lang="zh-CN" altLang="en-US" b="1" dirty="0" smtClean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罗晓兰是怎么说服父母的？</a:t>
            </a:r>
            <a:endParaRPr lang="en-US" altLang="zh-CN" b="1" dirty="0" smtClean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作业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209800"/>
            <a:ext cx="7772400" cy="1981200"/>
          </a:xfrm>
        </p:spPr>
        <p:txBody>
          <a:bodyPr/>
          <a:lstStyle/>
          <a:p>
            <a:pPr marL="514350" indent="-514350" eaLnBrk="1" hangingPunct="1">
              <a:buFont typeface="Tahoma" pitchFamily="34" charset="0"/>
              <a:buAutoNum type="arabicPeriod"/>
            </a:pPr>
            <a:r>
              <a:rPr lang="zh-CN" altLang="en-US" b="1" u="sng" dirty="0"/>
              <a:t>需</a:t>
            </a:r>
            <a:r>
              <a:rPr lang="zh-CN" altLang="en-US" b="1" u="sng" dirty="0" smtClean="0"/>
              <a:t>要交的作业：练习活页</a:t>
            </a:r>
            <a:r>
              <a:rPr lang="en-US" altLang="zh-CN" b="1" u="sng" dirty="0" smtClean="0"/>
              <a:t>p13</a:t>
            </a:r>
            <a:r>
              <a:rPr lang="zh-CN" altLang="en-US" b="1" u="sng" dirty="0" smtClean="0"/>
              <a:t>，第</a:t>
            </a:r>
            <a:r>
              <a:rPr lang="en-US" altLang="zh-CN" b="1" u="sng" dirty="0" smtClean="0"/>
              <a:t>4</a:t>
            </a:r>
            <a:r>
              <a:rPr lang="zh-CN" altLang="en-US" b="1" u="sng" dirty="0" smtClean="0"/>
              <a:t>题</a:t>
            </a:r>
            <a:endParaRPr lang="en-US" altLang="zh-CN" b="1" u="sng" dirty="0" smtClean="0"/>
          </a:p>
          <a:p>
            <a:pPr marL="514350" indent="-514350" eaLnBrk="1" hangingPunct="1">
              <a:buFont typeface="Tahoma" pitchFamily="34" charset="0"/>
              <a:buAutoNum type="arabicPeriod"/>
            </a:pPr>
            <a:r>
              <a:rPr lang="en-US" altLang="zh-CN" b="1" dirty="0" smtClean="0"/>
              <a:t>2</a:t>
            </a:r>
            <a:r>
              <a:rPr lang="zh-CN" altLang="en-US" b="1" dirty="0" smtClean="0"/>
              <a:t>、</a:t>
            </a:r>
            <a:r>
              <a:rPr lang="en-US" altLang="zh-CN" b="1" dirty="0" smtClean="0"/>
              <a:t>3</a:t>
            </a:r>
            <a:r>
              <a:rPr lang="zh-CN" altLang="en-US" b="1" dirty="0" smtClean="0"/>
              <a:t>、</a:t>
            </a:r>
            <a:r>
              <a:rPr lang="en-US" altLang="zh-CN" b="1" dirty="0" smtClean="0"/>
              <a:t>5</a:t>
            </a:r>
            <a:r>
              <a:rPr lang="zh-CN" altLang="en-US" b="1" dirty="0" smtClean="0"/>
              <a:t>、</a:t>
            </a:r>
            <a:r>
              <a:rPr lang="en-US" altLang="zh-CN" b="1" dirty="0" smtClean="0"/>
              <a:t>6</a:t>
            </a:r>
            <a:r>
              <a:rPr lang="zh-CN" altLang="en-US" b="1" dirty="0" smtClean="0"/>
              <a:t>、</a:t>
            </a:r>
            <a:r>
              <a:rPr lang="en-US" altLang="zh-CN" b="1" dirty="0" smtClean="0"/>
              <a:t>7</a:t>
            </a:r>
            <a:r>
              <a:rPr lang="zh-CN" altLang="en-US" b="1" dirty="0" smtClean="0"/>
              <a:t>题，写在书上</a:t>
            </a:r>
            <a:endParaRPr lang="en-US" altLang="zh-CN" b="1" dirty="0" smtClean="0"/>
          </a:p>
          <a:p>
            <a:pPr marL="514350" indent="-514350" eaLnBrk="1" hangingPunct="1">
              <a:buFont typeface="Tahoma" pitchFamily="34" charset="0"/>
              <a:buAutoNum type="arabicPeriod"/>
            </a:pPr>
            <a:r>
              <a:rPr lang="zh-CN" altLang="en-US" b="1" dirty="0" smtClean="0"/>
              <a:t>复习生词，下次听写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课文复习：</a:t>
            </a:r>
            <a:endParaRPr lang="en-US" altLang="zh-CN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839200" cy="6096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zh-CN" altLang="en-US" b="1" smtClean="0"/>
              <a:t>罗晓兰和吴天宇是怎么认识的？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2524125"/>
            <a:ext cx="8686800" cy="3495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zh-CN" altLang="en-US" sz="2800" b="1" kern="0" dirty="0">
                <a:solidFill>
                  <a:srgbClr val="0416BC"/>
                </a:solidFill>
                <a:latin typeface="Tahoma"/>
                <a:ea typeface="楷体_GB2312" pitchFamily="49" charset="-122"/>
              </a:rPr>
              <a:t>在公交车站等车时，</a:t>
            </a:r>
            <a:r>
              <a:rPr lang="en-US" altLang="zh-CN" sz="2800" b="1" kern="0" dirty="0">
                <a:solidFill>
                  <a:srgbClr val="0416BC"/>
                </a:solidFill>
                <a:latin typeface="Tahoma"/>
                <a:ea typeface="楷体_GB2312" pitchFamily="49" charset="-122"/>
              </a:rPr>
              <a:t>_________________</a:t>
            </a:r>
            <a:r>
              <a:rPr lang="zh-CN" altLang="en-US" sz="2800" b="1" kern="0" dirty="0">
                <a:solidFill>
                  <a:srgbClr val="0416BC"/>
                </a:solidFill>
                <a:latin typeface="Tahoma"/>
                <a:ea typeface="楷体_GB2312" pitchFamily="49" charset="-122"/>
              </a:rPr>
              <a:t>。  </a:t>
            </a:r>
            <a:endParaRPr lang="en-US" altLang="zh-CN" sz="2800" b="1" kern="0" dirty="0">
              <a:solidFill>
                <a:srgbClr val="0416BC"/>
              </a:solidFill>
              <a:latin typeface="Tahoma"/>
              <a:ea typeface="楷体_GB2312" pitchFamily="49" charset="-122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zh-CN" altLang="en-US" sz="2800" b="1" kern="0" dirty="0">
                <a:solidFill>
                  <a:srgbClr val="0416BC"/>
                </a:solidFill>
                <a:latin typeface="Tahoma"/>
                <a:ea typeface="楷体_GB2312" pitchFamily="49" charset="-122"/>
              </a:rPr>
              <a:t>她曾经当过三年义工，</a:t>
            </a:r>
            <a:r>
              <a:rPr lang="en-US" altLang="zh-CN" sz="2800" b="1" kern="0" dirty="0">
                <a:solidFill>
                  <a:srgbClr val="0416BC"/>
                </a:solidFill>
                <a:latin typeface="Tahoma"/>
                <a:ea typeface="楷体_GB2312" pitchFamily="49" charset="-122"/>
              </a:rPr>
              <a:t>__________________</a:t>
            </a:r>
            <a:r>
              <a:rPr lang="zh-CN" altLang="en-US" sz="2800" b="1" kern="0" dirty="0">
                <a:solidFill>
                  <a:srgbClr val="0416BC"/>
                </a:solidFill>
                <a:latin typeface="Tahoma"/>
                <a:ea typeface="楷体_GB2312" pitchFamily="49" charset="-122"/>
              </a:rPr>
              <a:t>。</a:t>
            </a:r>
            <a:endParaRPr lang="en-US" altLang="zh-CN" sz="2800" b="1" kern="0" dirty="0">
              <a:solidFill>
                <a:srgbClr val="0416BC"/>
              </a:solidFill>
              <a:latin typeface="Tahoma"/>
              <a:ea typeface="楷体_GB2312" pitchFamily="49" charset="-122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zh-CN" altLang="en-US" sz="2800" b="1" kern="0" dirty="0">
                <a:solidFill>
                  <a:srgbClr val="0416BC"/>
                </a:solidFill>
                <a:latin typeface="Tahoma"/>
                <a:ea typeface="楷体_GB2312" pitchFamily="49" charset="-122"/>
              </a:rPr>
              <a:t>看得出来，女青年是在问路，罗晓兰</a:t>
            </a:r>
            <a:r>
              <a:rPr lang="zh-CN" altLang="en-US" sz="2800" b="1" kern="0" dirty="0">
                <a:solidFill>
                  <a:srgbClr val="FF0000"/>
                </a:solidFill>
                <a:latin typeface="Tahoma"/>
                <a:ea typeface="楷体_GB2312" pitchFamily="49" charset="-122"/>
              </a:rPr>
              <a:t>一向</a:t>
            </a:r>
            <a:r>
              <a:rPr lang="en-US" altLang="zh-CN" sz="2800" b="1" kern="0" dirty="0">
                <a:solidFill>
                  <a:srgbClr val="0000CC"/>
                </a:solidFill>
                <a:latin typeface="Tahoma"/>
                <a:ea typeface="楷体_GB2312" pitchFamily="49" charset="-122"/>
              </a:rPr>
              <a:t>__________</a:t>
            </a:r>
            <a:r>
              <a:rPr lang="zh-CN" altLang="en-US" sz="2800" b="1" kern="0" dirty="0">
                <a:solidFill>
                  <a:srgbClr val="0000CC"/>
                </a:solidFill>
                <a:latin typeface="Tahoma"/>
                <a:ea typeface="楷体_GB2312" pitchFamily="49" charset="-122"/>
              </a:rPr>
              <a:t>，于是她</a:t>
            </a:r>
            <a:r>
              <a:rPr lang="zh-CN" altLang="en-US" sz="2800" b="1" kern="0" dirty="0">
                <a:solidFill>
                  <a:srgbClr val="FF0000"/>
                </a:solidFill>
                <a:latin typeface="Tahoma"/>
                <a:ea typeface="楷体_GB2312" pitchFamily="49" charset="-122"/>
              </a:rPr>
              <a:t>赶快</a:t>
            </a:r>
            <a:r>
              <a:rPr lang="en-US" altLang="zh-CN" sz="2800" b="1" kern="0" dirty="0">
                <a:solidFill>
                  <a:srgbClr val="0000CC"/>
                </a:solidFill>
                <a:latin typeface="Tahoma"/>
                <a:ea typeface="楷体_GB2312" pitchFamily="49" charset="-122"/>
              </a:rPr>
              <a:t>______</a:t>
            </a:r>
            <a:r>
              <a:rPr lang="zh-CN" altLang="en-US" sz="2800" b="1" kern="0" dirty="0">
                <a:solidFill>
                  <a:srgbClr val="0000CC"/>
                </a:solidFill>
                <a:latin typeface="Tahoma"/>
                <a:ea typeface="楷体_GB2312" pitchFamily="49" charset="-122"/>
              </a:rPr>
              <a:t> ，</a:t>
            </a:r>
            <a:r>
              <a:rPr lang="zh-CN" altLang="en-US" sz="2800" b="1" kern="0" dirty="0">
                <a:solidFill>
                  <a:srgbClr val="0416BC"/>
                </a:solidFill>
                <a:latin typeface="Arial"/>
                <a:ea typeface="楷体_GB2312" pitchFamily="49" charset="-122"/>
              </a:rPr>
              <a:t>为了</a:t>
            </a:r>
            <a:r>
              <a:rPr lang="en-US" altLang="zh-CN" sz="2800" b="1" kern="0" dirty="0">
                <a:solidFill>
                  <a:srgbClr val="0416BC"/>
                </a:solidFill>
                <a:latin typeface="Tahoma"/>
                <a:ea typeface="楷体_GB2312" pitchFamily="49" charset="-122"/>
              </a:rPr>
              <a:t>___________</a:t>
            </a:r>
            <a:r>
              <a:rPr lang="zh-CN" altLang="en-US" sz="2800" b="1" kern="0" dirty="0">
                <a:solidFill>
                  <a:srgbClr val="0416BC"/>
                </a:solidFill>
                <a:latin typeface="Arial"/>
                <a:ea typeface="楷体_GB2312" pitchFamily="49" charset="-122"/>
              </a:rPr>
              <a:t>，她</a:t>
            </a:r>
            <a:r>
              <a:rPr lang="en-US" altLang="zh-CN" sz="2800" b="1" kern="0" dirty="0">
                <a:solidFill>
                  <a:srgbClr val="0416BC"/>
                </a:solidFill>
                <a:latin typeface="Tahoma"/>
                <a:ea typeface="楷体_GB2312" pitchFamily="49" charset="-122"/>
              </a:rPr>
              <a:t>___________</a:t>
            </a:r>
            <a:r>
              <a:rPr lang="zh-CN" altLang="en-US" sz="2800" b="1" kern="0" dirty="0">
                <a:solidFill>
                  <a:srgbClr val="0416BC"/>
                </a:solidFill>
                <a:latin typeface="Arial"/>
                <a:ea typeface="楷体_GB2312" pitchFamily="49" charset="-122"/>
              </a:rPr>
              <a:t>。</a:t>
            </a:r>
            <a:endParaRPr lang="zh-CN" altLang="en-US" sz="2800" b="1" kern="0" dirty="0">
              <a:solidFill>
                <a:srgbClr val="0416BC"/>
              </a:solidFill>
              <a:latin typeface="Tahoma"/>
              <a:ea typeface="楷体_GB2312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随之而来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4038600" cy="12954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altLang="en-US" smtClean="0"/>
              <a:t>随之而来的是</a:t>
            </a:r>
            <a:r>
              <a:rPr lang="en-US" altLang="zh-CN" smtClean="0"/>
              <a:t>……</a:t>
            </a:r>
          </a:p>
          <a:p>
            <a:r>
              <a:rPr lang="en-US" altLang="zh-CN" smtClean="0"/>
              <a:t>……</a:t>
            </a:r>
            <a:r>
              <a:rPr lang="zh-CN" altLang="en-US" smtClean="0"/>
              <a:t>随之而来。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矛盾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24000" y="1417638"/>
            <a:ext cx="4876800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00"/>
                </a:solidFill>
                <a:ea typeface="楷体_GB2312" pitchFamily="49" charset="-122"/>
              </a:rPr>
              <a:t>心情</a:t>
            </a:r>
            <a:r>
              <a:rPr kumimoji="1" lang="en-US" altLang="zh-CN" sz="2800" b="1">
                <a:solidFill>
                  <a:srgbClr val="000000"/>
                </a:solidFill>
                <a:ea typeface="楷体_GB2312" pitchFamily="49" charset="-122"/>
              </a:rPr>
              <a:t>~</a:t>
            </a:r>
            <a:r>
              <a:rPr kumimoji="1" lang="zh-CN" altLang="en-US" sz="2800" b="1">
                <a:solidFill>
                  <a:srgbClr val="000000"/>
                </a:solidFill>
                <a:ea typeface="楷体_GB2312" pitchFamily="49" charset="-122"/>
              </a:rPr>
              <a:t>，心里很</a:t>
            </a:r>
            <a:r>
              <a:rPr kumimoji="1" lang="en-US" altLang="zh-CN" sz="2800" b="1">
                <a:solidFill>
                  <a:srgbClr val="000000"/>
                </a:solidFill>
                <a:ea typeface="楷体_GB2312" pitchFamily="49" charset="-122"/>
              </a:rPr>
              <a:t>~</a:t>
            </a:r>
            <a:r>
              <a:rPr kumimoji="1" lang="zh-CN" altLang="en-US" sz="2800" b="1">
                <a:solidFill>
                  <a:srgbClr val="000000"/>
                </a:solidFill>
                <a:ea typeface="楷体_GB2312" pitchFamily="49" charset="-122"/>
              </a:rPr>
              <a:t>，态度很</a:t>
            </a:r>
            <a:r>
              <a:rPr kumimoji="1" lang="en-US" altLang="zh-CN" sz="2800" b="1">
                <a:solidFill>
                  <a:srgbClr val="000000"/>
                </a:solidFill>
                <a:ea typeface="楷体_GB2312" pitchFamily="49" charset="-122"/>
              </a:rPr>
              <a:t>~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00"/>
                </a:solidFill>
                <a:ea typeface="楷体_GB2312" pitchFamily="49" charset="-122"/>
              </a:rPr>
              <a:t>感到很</a:t>
            </a:r>
            <a:r>
              <a:rPr kumimoji="1" lang="en-US" altLang="zh-CN" sz="2800" b="1">
                <a:solidFill>
                  <a:srgbClr val="000000"/>
                </a:solidFill>
                <a:ea typeface="楷体_GB2312" pitchFamily="49" charset="-122"/>
              </a:rPr>
              <a:t>~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2800" b="1">
                <a:solidFill>
                  <a:srgbClr val="000000"/>
                </a:solidFill>
                <a:ea typeface="楷体_GB2312" pitchFamily="49" charset="-122"/>
              </a:rPr>
              <a:t>~</a:t>
            </a:r>
            <a:r>
              <a:rPr kumimoji="1" lang="zh-CN" altLang="en-US" sz="2800" b="1">
                <a:solidFill>
                  <a:srgbClr val="000000"/>
                </a:solidFill>
                <a:ea typeface="楷体_GB2312" pitchFamily="49" charset="-122"/>
              </a:rPr>
              <a:t>的心情</a:t>
            </a:r>
            <a:endParaRPr kumimoji="1" lang="en-US" altLang="zh-CN" sz="28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71600" y="3776663"/>
            <a:ext cx="502920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</a:rPr>
              <a:t>1.</a:t>
            </a:r>
            <a:r>
              <a:rPr lang="zh-CN" altLang="en-US" sz="2800" b="1">
                <a:solidFill>
                  <a:srgbClr val="000000"/>
                </a:solidFill>
              </a:rPr>
              <a:t>到底去还是不去呢？我心里</a:t>
            </a:r>
            <a:r>
              <a:rPr lang="en-US" altLang="zh-CN" sz="2800" b="1">
                <a:solidFill>
                  <a:srgbClr val="000000"/>
                </a:solidFill>
              </a:rPr>
              <a:t>_______________</a:t>
            </a:r>
            <a:r>
              <a:rPr lang="zh-CN" altLang="en-US" sz="2800" b="1">
                <a:solidFill>
                  <a:srgbClr val="000000"/>
                </a:solidFill>
              </a:rPr>
              <a:t>。</a:t>
            </a:r>
            <a:endParaRPr lang="en-US" altLang="zh-CN" sz="2800" b="1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</a:rPr>
              <a:t>2.</a:t>
            </a:r>
            <a:r>
              <a:rPr lang="zh-CN" altLang="en-US" sz="2800" b="1">
                <a:solidFill>
                  <a:srgbClr val="000000"/>
                </a:solidFill>
              </a:rPr>
              <a:t>他昨天说可以，今天却说不可以，</a:t>
            </a:r>
            <a:r>
              <a:rPr lang="en-US" altLang="zh-CN" sz="2800" b="1">
                <a:solidFill>
                  <a:srgbClr val="000000"/>
                </a:solidFill>
              </a:rPr>
              <a:t>____________</a:t>
            </a:r>
            <a:r>
              <a:rPr lang="zh-CN" altLang="en-US" sz="2800" b="1">
                <a:solidFill>
                  <a:srgbClr val="000000"/>
                </a:solidFill>
              </a:rPr>
              <a:t>。</a:t>
            </a:r>
            <a:endParaRPr lang="en-US" altLang="zh-CN" sz="2800" b="1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0" y="4191000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CC"/>
                </a:solidFill>
              </a:rPr>
              <a:t>很矛盾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14600" y="5253038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CC"/>
                </a:solidFill>
              </a:rPr>
              <a:t>他的态度有些矛盾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b="1" smtClean="0">
                <a:solidFill>
                  <a:schemeClr val="tx1"/>
                </a:solidFill>
              </a:rPr>
              <a:t>说服</a:t>
            </a:r>
            <a:endParaRPr lang="en-US" altLang="zh-CN" sz="4000" b="1" smtClean="0">
              <a:solidFill>
                <a:schemeClr val="tx1"/>
              </a:solidFill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675" y="2060575"/>
            <a:ext cx="2519363" cy="1296988"/>
          </a:xfrm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zh-CN" altLang="en-US" sz="8000" smtClean="0">
                <a:ea typeface="楷体_GB2312" pitchFamily="49" charset="-122"/>
              </a:rPr>
              <a:t>说服</a:t>
            </a:r>
          </a:p>
        </p:txBody>
      </p:sp>
      <p:sp>
        <p:nvSpPr>
          <p:cNvPr id="883717" name="Text Box 5"/>
          <p:cNvSpPr txBox="1">
            <a:spLocks noChangeArrowheads="1"/>
          </p:cNvSpPr>
          <p:nvPr/>
        </p:nvSpPr>
        <p:spPr bwMode="auto">
          <a:xfrm>
            <a:off x="76200" y="3905250"/>
            <a:ext cx="9066213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zh-CN" altLang="en-US" sz="2800">
                <a:solidFill>
                  <a:srgbClr val="000000"/>
                </a:solidFill>
              </a:rPr>
              <a:t>爷爷不想去医院，我们劝了他半天，</a:t>
            </a:r>
            <a:r>
              <a:rPr lang="en-US" altLang="zh-CN" sz="2800">
                <a:solidFill>
                  <a:srgbClr val="000000"/>
                </a:solidFill>
              </a:rPr>
              <a:t>_____________</a:t>
            </a:r>
            <a:r>
              <a:rPr lang="zh-CN" altLang="en-US" sz="2800">
                <a:solidFill>
                  <a:srgbClr val="000000"/>
                </a:solidFill>
              </a:rPr>
              <a:t>。（把</a:t>
            </a:r>
            <a:r>
              <a:rPr lang="en-US" altLang="zh-CN" sz="2800">
                <a:solidFill>
                  <a:srgbClr val="000000"/>
                </a:solidFill>
              </a:rPr>
              <a:t>/</a:t>
            </a:r>
            <a:r>
              <a:rPr lang="zh-CN" altLang="en-US" sz="2800">
                <a:solidFill>
                  <a:srgbClr val="000000"/>
                </a:solidFill>
              </a:rPr>
              <a:t>被）</a:t>
            </a:r>
            <a:endParaRPr lang="en-US" altLang="zh-CN" sz="280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zh-CN" altLang="en-US" sz="2800">
                <a:solidFill>
                  <a:srgbClr val="000000"/>
                </a:solidFill>
              </a:rPr>
              <a:t>老王</a:t>
            </a:r>
            <a:r>
              <a:rPr lang="zh-CN" altLang="en-US" sz="2800">
                <a:solidFill>
                  <a:srgbClr val="FF0000"/>
                </a:solidFill>
              </a:rPr>
              <a:t>一向</a:t>
            </a:r>
            <a:r>
              <a:rPr lang="zh-CN" altLang="en-US" sz="2800">
                <a:solidFill>
                  <a:srgbClr val="000000"/>
                </a:solidFill>
              </a:rPr>
              <a:t>都是这样，只要他决定了，谁都</a:t>
            </a:r>
            <a:r>
              <a:rPr lang="en-US" altLang="zh-CN" sz="2800">
                <a:solidFill>
                  <a:srgbClr val="000000"/>
                </a:solidFill>
              </a:rPr>
              <a:t>_______________</a:t>
            </a:r>
            <a:r>
              <a:rPr lang="zh-CN" altLang="en-US" sz="2800">
                <a:solidFill>
                  <a:srgbClr val="000000"/>
                </a:solidFill>
              </a:rPr>
              <a:t>。</a:t>
            </a:r>
            <a:endParaRPr lang="en-US" altLang="zh-CN" sz="280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zh-CN" altLang="en-US" sz="2800">
                <a:solidFill>
                  <a:srgbClr val="000000"/>
                </a:solidFill>
              </a:rPr>
              <a:t>他怎么也不愿意戒烟，后来还是他的妻子</a:t>
            </a:r>
            <a:r>
              <a:rPr lang="en-US" altLang="zh-CN" sz="2800">
                <a:solidFill>
                  <a:srgbClr val="000000"/>
                </a:solidFill>
              </a:rPr>
              <a:t>________</a:t>
            </a:r>
            <a:r>
              <a:rPr lang="zh-CN" altLang="en-US" sz="2800">
                <a:solidFill>
                  <a:srgbClr val="000000"/>
                </a:solidFill>
              </a:rPr>
              <a:t>。</a:t>
            </a:r>
            <a:endParaRPr lang="en-US" altLang="zh-CN" sz="2800">
              <a:solidFill>
                <a:srgbClr val="000000"/>
              </a:solidFill>
            </a:endParaRPr>
          </a:p>
        </p:txBody>
      </p:sp>
      <p:sp>
        <p:nvSpPr>
          <p:cNvPr id="883718" name="Text Box 6"/>
          <p:cNvSpPr txBox="1">
            <a:spLocks noChangeArrowheads="1"/>
          </p:cNvSpPr>
          <p:nvPr/>
        </p:nvSpPr>
        <p:spPr bwMode="auto">
          <a:xfrm>
            <a:off x="323850" y="1822450"/>
            <a:ext cx="259238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>
                <a:solidFill>
                  <a:srgbClr val="000000"/>
                </a:solidFill>
                <a:ea typeface="楷体_GB2312" pitchFamily="49" charset="-122"/>
              </a:rPr>
              <a:t>被</a:t>
            </a:r>
            <a:r>
              <a:rPr kumimoji="1" lang="en-US" altLang="zh-CN" sz="2800">
                <a:solidFill>
                  <a:srgbClr val="000000"/>
                </a:solidFill>
                <a:ea typeface="楷体_GB2312" pitchFamily="49" charset="-122"/>
              </a:rPr>
              <a:t>~   </a:t>
            </a:r>
            <a:r>
              <a:rPr kumimoji="1" lang="zh-CN" altLang="en-US" sz="2800">
                <a:solidFill>
                  <a:srgbClr val="000000"/>
                </a:solidFill>
                <a:ea typeface="楷体_GB2312" pitchFamily="49" charset="-122"/>
              </a:rPr>
              <a:t>很难</a:t>
            </a:r>
            <a:r>
              <a:rPr kumimoji="1" lang="en-US" altLang="zh-CN" sz="2800">
                <a:solidFill>
                  <a:srgbClr val="000000"/>
                </a:solidFill>
                <a:ea typeface="楷体_GB2312" pitchFamily="49" charset="-122"/>
              </a:rPr>
              <a:t>~</a:t>
            </a:r>
          </a:p>
        </p:txBody>
      </p:sp>
      <p:sp>
        <p:nvSpPr>
          <p:cNvPr id="883722" name="Text Box 10"/>
          <p:cNvSpPr txBox="1">
            <a:spLocks noChangeArrowheads="1"/>
          </p:cNvSpPr>
          <p:nvPr/>
        </p:nvSpPr>
        <p:spPr bwMode="auto">
          <a:xfrm>
            <a:off x="5954713" y="1717675"/>
            <a:ext cx="3189287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kumimoji="1" lang="en-US" altLang="zh-CN" sz="2800">
                <a:solidFill>
                  <a:srgbClr val="000000"/>
                </a:solidFill>
                <a:ea typeface="楷体_GB2312" pitchFamily="49" charset="-122"/>
              </a:rPr>
              <a:t>~</a:t>
            </a:r>
            <a:r>
              <a:rPr kumimoji="1" lang="zh-CN" altLang="en-US" sz="2800">
                <a:solidFill>
                  <a:srgbClr val="000000"/>
                </a:solidFill>
                <a:ea typeface="楷体_GB2312" pitchFamily="49" charset="-122"/>
              </a:rPr>
              <a:t>他 </a:t>
            </a:r>
            <a:endParaRPr kumimoji="1" lang="en-US" altLang="zh-CN" sz="2800">
              <a:solidFill>
                <a:srgbClr val="000000"/>
              </a:solidFill>
              <a:ea typeface="楷体_GB2312" pitchFamily="49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kumimoji="1" lang="zh-CN" altLang="en-US" sz="2800">
              <a:solidFill>
                <a:srgbClr val="000000"/>
              </a:solidFill>
              <a:ea typeface="楷体_GB2312" pitchFamily="49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kumimoji="1" lang="en-US" altLang="zh-CN" sz="2800">
                <a:solidFill>
                  <a:srgbClr val="000000"/>
                </a:solidFill>
                <a:ea typeface="楷体_GB2312" pitchFamily="49" charset="-122"/>
              </a:rPr>
              <a:t>~</a:t>
            </a:r>
            <a:r>
              <a:rPr kumimoji="1" lang="zh-CN" altLang="en-US" sz="2800">
                <a:solidFill>
                  <a:srgbClr val="000000"/>
                </a:solidFill>
                <a:ea typeface="楷体_GB2312" pitchFamily="49" charset="-122"/>
              </a:rPr>
              <a:t>不了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72200" y="3589338"/>
            <a:ext cx="30495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CC"/>
                </a:solidFill>
              </a:rPr>
              <a:t>终于把他说服了</a:t>
            </a:r>
            <a:r>
              <a:rPr lang="en-US" altLang="zh-CN" sz="2400" b="1">
                <a:solidFill>
                  <a:srgbClr val="0000CC"/>
                </a:solidFill>
              </a:rPr>
              <a:t>/</a:t>
            </a:r>
            <a:r>
              <a:rPr lang="zh-CN" altLang="en-US" sz="2400" b="1">
                <a:solidFill>
                  <a:srgbClr val="0000CC"/>
                </a:solidFill>
              </a:rPr>
              <a:t>他终于被我们说服了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6900" y="5378450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CC"/>
                </a:solidFill>
              </a:rPr>
              <a:t>说服不了他</a:t>
            </a:r>
            <a:r>
              <a:rPr lang="en-US" altLang="zh-CN" sz="2400" b="1">
                <a:solidFill>
                  <a:srgbClr val="0000CC"/>
                </a:solidFill>
              </a:rPr>
              <a:t>/</a:t>
            </a:r>
            <a:r>
              <a:rPr lang="zh-CN" altLang="en-US" sz="2400" b="1">
                <a:solidFill>
                  <a:srgbClr val="0000CC"/>
                </a:solidFill>
              </a:rPr>
              <a:t>很难说服他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073900" y="5999163"/>
            <a:ext cx="144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CC"/>
                </a:solidFill>
              </a:rPr>
              <a:t>说服了他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7" grpId="0"/>
      <p:bldP spid="883718" grpId="0"/>
      <p:bldP spid="883722" grpId="0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b="1" smtClean="0">
                <a:solidFill>
                  <a:schemeClr val="tx1"/>
                </a:solidFill>
              </a:rPr>
              <a:t>积极</a:t>
            </a:r>
            <a:endParaRPr lang="en-US" altLang="zh-CN" sz="4000" b="1" smtClean="0">
              <a:solidFill>
                <a:schemeClr val="tx1"/>
              </a:solidFill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675" y="2060575"/>
            <a:ext cx="2519363" cy="1296988"/>
          </a:xfrm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zh-CN" altLang="en-US" sz="8000" smtClean="0">
                <a:ea typeface="楷体_GB2312" pitchFamily="49" charset="-122"/>
              </a:rPr>
              <a:t>积极</a:t>
            </a:r>
          </a:p>
        </p:txBody>
      </p:sp>
      <p:sp>
        <p:nvSpPr>
          <p:cNvPr id="883717" name="Text Box 5"/>
          <p:cNvSpPr txBox="1">
            <a:spLocks noChangeArrowheads="1"/>
          </p:cNvSpPr>
          <p:nvPr/>
        </p:nvSpPr>
        <p:spPr bwMode="auto">
          <a:xfrm>
            <a:off x="0" y="4267200"/>
            <a:ext cx="88931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zh-CN" altLang="en-US" sz="2800">
                <a:solidFill>
                  <a:srgbClr val="000000"/>
                </a:solidFill>
              </a:rPr>
              <a:t>他</a:t>
            </a:r>
            <a:r>
              <a:rPr lang="en-US" altLang="zh-CN" sz="2800">
                <a:solidFill>
                  <a:srgbClr val="000000"/>
                </a:solidFill>
              </a:rPr>
              <a:t>_____________</a:t>
            </a:r>
            <a:r>
              <a:rPr lang="zh-CN" altLang="en-US" sz="2800">
                <a:solidFill>
                  <a:srgbClr val="000000"/>
                </a:solidFill>
              </a:rPr>
              <a:t>，受到了经理的称赞。</a:t>
            </a:r>
            <a:endParaRPr lang="en-US" altLang="zh-CN" sz="280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zh-CN" altLang="en-US" sz="2800">
                <a:solidFill>
                  <a:srgbClr val="000000"/>
                </a:solidFill>
              </a:rPr>
              <a:t>他对志愿者工作很热心，每次有活动都</a:t>
            </a:r>
            <a:r>
              <a:rPr lang="en-US" altLang="zh-CN" sz="2800">
                <a:solidFill>
                  <a:srgbClr val="000000"/>
                </a:solidFill>
              </a:rPr>
              <a:t>________</a:t>
            </a:r>
            <a:r>
              <a:rPr lang="zh-CN" altLang="en-US" sz="2800">
                <a:solidFill>
                  <a:srgbClr val="000000"/>
                </a:solidFill>
              </a:rPr>
              <a:t>。</a:t>
            </a:r>
            <a:endParaRPr lang="en-US" altLang="zh-CN" sz="2800">
              <a:solidFill>
                <a:srgbClr val="000000"/>
              </a:solidFill>
            </a:endParaRPr>
          </a:p>
        </p:txBody>
      </p:sp>
      <p:sp>
        <p:nvSpPr>
          <p:cNvPr id="883718" name="Text Box 6"/>
          <p:cNvSpPr txBox="1">
            <a:spLocks noChangeArrowheads="1"/>
          </p:cNvSpPr>
          <p:nvPr/>
        </p:nvSpPr>
        <p:spPr bwMode="auto">
          <a:xfrm>
            <a:off x="323850" y="1816100"/>
            <a:ext cx="259238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00"/>
                </a:solidFill>
                <a:ea typeface="楷体_GB2312" pitchFamily="49" charset="-122"/>
              </a:rPr>
              <a:t>很</a:t>
            </a:r>
            <a:r>
              <a:rPr kumimoji="1" lang="en-US" altLang="zh-CN" sz="2800" b="1">
                <a:solidFill>
                  <a:srgbClr val="000000"/>
                </a:solidFill>
                <a:ea typeface="楷体_GB2312" pitchFamily="49" charset="-122"/>
              </a:rPr>
              <a:t>~   </a:t>
            </a:r>
            <a:r>
              <a:rPr kumimoji="1" lang="zh-CN" altLang="en-US" sz="2800" b="1">
                <a:solidFill>
                  <a:srgbClr val="000000"/>
                </a:solidFill>
                <a:ea typeface="楷体_GB2312" pitchFamily="49" charset="-122"/>
              </a:rPr>
              <a:t>不</a:t>
            </a:r>
            <a:r>
              <a:rPr kumimoji="1" lang="en-US" altLang="zh-CN" sz="2800" b="1">
                <a:solidFill>
                  <a:srgbClr val="000000"/>
                </a:solidFill>
                <a:ea typeface="楷体_GB2312" pitchFamily="49" charset="-122"/>
              </a:rPr>
              <a:t>~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00"/>
                </a:solidFill>
                <a:ea typeface="楷体_GB2312" pitchFamily="49" charset="-122"/>
              </a:rPr>
              <a:t>态度</a:t>
            </a:r>
            <a:r>
              <a:rPr kumimoji="1" lang="en-US" altLang="zh-CN" sz="2800" b="1">
                <a:solidFill>
                  <a:srgbClr val="000000"/>
                </a:solidFill>
                <a:ea typeface="楷体_GB2312" pitchFamily="49" charset="-122"/>
              </a:rPr>
              <a:t>~  </a:t>
            </a:r>
            <a:r>
              <a:rPr kumimoji="1" lang="zh-CN" altLang="en-US" sz="2800" b="1">
                <a:solidFill>
                  <a:srgbClr val="000000"/>
                </a:solidFill>
                <a:ea typeface="楷体_GB2312" pitchFamily="49" charset="-122"/>
              </a:rPr>
              <a:t>工作</a:t>
            </a:r>
            <a:r>
              <a:rPr kumimoji="1" lang="en-US" altLang="zh-CN" sz="2800" b="1">
                <a:solidFill>
                  <a:srgbClr val="000000"/>
                </a:solidFill>
                <a:ea typeface="楷体_GB2312" pitchFamily="49" charset="-122"/>
              </a:rPr>
              <a:t>~</a:t>
            </a:r>
          </a:p>
        </p:txBody>
      </p:sp>
      <p:sp>
        <p:nvSpPr>
          <p:cNvPr id="883722" name="Text Box 10"/>
          <p:cNvSpPr txBox="1">
            <a:spLocks noChangeArrowheads="1"/>
          </p:cNvSpPr>
          <p:nvPr/>
        </p:nvSpPr>
        <p:spPr bwMode="auto">
          <a:xfrm>
            <a:off x="5954713" y="1768475"/>
            <a:ext cx="318928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kumimoji="1" lang="en-US" altLang="zh-CN" sz="2800" b="1">
                <a:solidFill>
                  <a:srgbClr val="000000"/>
                </a:solidFill>
                <a:ea typeface="楷体_GB2312" pitchFamily="49" charset="-122"/>
              </a:rPr>
              <a:t>~</a:t>
            </a:r>
            <a:r>
              <a:rPr kumimoji="1" lang="zh-CN" altLang="en-US" sz="2800" b="1">
                <a:solidFill>
                  <a:srgbClr val="000000"/>
                </a:solidFill>
                <a:ea typeface="楷体_GB2312" pitchFamily="49" charset="-122"/>
              </a:rPr>
              <a:t>准备  </a:t>
            </a:r>
            <a:r>
              <a:rPr kumimoji="1" lang="en-US" altLang="zh-CN" sz="2800" b="1">
                <a:solidFill>
                  <a:srgbClr val="000000"/>
                </a:solidFill>
                <a:ea typeface="楷体_GB2312" pitchFamily="49" charset="-122"/>
              </a:rPr>
              <a:t>~</a:t>
            </a:r>
            <a:r>
              <a:rPr kumimoji="1" lang="zh-CN" altLang="en-US" sz="2800" b="1">
                <a:solidFill>
                  <a:srgbClr val="000000"/>
                </a:solidFill>
                <a:ea typeface="楷体_GB2312" pitchFamily="49" charset="-122"/>
              </a:rPr>
              <a:t>地参加</a:t>
            </a:r>
            <a:endParaRPr kumimoji="1" lang="en-US" altLang="zh-CN" sz="2800" b="1">
              <a:solidFill>
                <a:srgbClr val="000000"/>
              </a:solidFill>
              <a:ea typeface="楷体_GB2312" pitchFamily="49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kumimoji="1" lang="en-US" altLang="zh-CN" sz="2800" b="1">
                <a:solidFill>
                  <a:srgbClr val="000000"/>
                </a:solidFill>
                <a:ea typeface="楷体_GB2312" pitchFamily="49" charset="-122"/>
              </a:rPr>
              <a:t>~</a:t>
            </a:r>
            <a:r>
              <a:rPr kumimoji="1" lang="zh-CN" altLang="en-US" sz="2800" b="1">
                <a:solidFill>
                  <a:srgbClr val="000000"/>
                </a:solidFill>
                <a:ea typeface="楷体_GB2312" pitchFamily="49" charset="-122"/>
              </a:rPr>
              <a:t>报名 </a:t>
            </a:r>
            <a:endParaRPr kumimoji="1" lang="en-US" altLang="zh-CN" sz="2800" b="1">
              <a:solidFill>
                <a:srgbClr val="000000"/>
              </a:solidFill>
              <a:ea typeface="楷体_GB2312" pitchFamily="49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kumimoji="1" lang="en-US" altLang="zh-CN" sz="8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90600" y="4262438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CC"/>
                </a:solidFill>
              </a:rPr>
              <a:t>工作很积极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05600" y="4872038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CC"/>
                </a:solidFill>
              </a:rPr>
              <a:t>积极参加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7" grpId="0"/>
      <p:bldP spid="883718" grpId="0"/>
      <p:bldP spid="883722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凡事</a:t>
            </a:r>
          </a:p>
        </p:txBody>
      </p:sp>
      <p:sp>
        <p:nvSpPr>
          <p:cNvPr id="152579" name="Content Placeholder 2"/>
          <p:cNvSpPr>
            <a:spLocks noGrp="1"/>
          </p:cNvSpPr>
          <p:nvPr>
            <p:ph idx="1"/>
          </p:nvPr>
        </p:nvSpPr>
        <p:spPr>
          <a:xfrm>
            <a:off x="838200" y="2017713"/>
            <a:ext cx="7772400" cy="1258887"/>
          </a:xfrm>
        </p:spPr>
        <p:txBody>
          <a:bodyPr/>
          <a:lstStyle/>
          <a:p>
            <a:pPr marL="514350" indent="-514350">
              <a:buFont typeface="Tahoma" pitchFamily="34" charset="0"/>
              <a:buAutoNum type="arabicPeriod"/>
            </a:pPr>
            <a:r>
              <a:rPr lang="zh-CN" altLang="en-US" smtClean="0">
                <a:solidFill>
                  <a:srgbClr val="FF0000"/>
                </a:solidFill>
              </a:rPr>
              <a:t>凡事</a:t>
            </a:r>
            <a:r>
              <a:rPr lang="zh-CN" altLang="en-US" smtClean="0"/>
              <a:t>我们</a:t>
            </a:r>
            <a:r>
              <a:rPr lang="zh-CN" altLang="en-US" smtClean="0">
                <a:solidFill>
                  <a:srgbClr val="FF0000"/>
                </a:solidFill>
              </a:rPr>
              <a:t>都</a:t>
            </a:r>
            <a:r>
              <a:rPr lang="zh-CN" altLang="en-US" smtClean="0"/>
              <a:t>应该乐观地对待。</a:t>
            </a:r>
            <a:endParaRPr lang="en-US" altLang="zh-CN" smtClean="0"/>
          </a:p>
          <a:p>
            <a:pPr marL="514350" indent="-514350">
              <a:buFont typeface="Tahoma" pitchFamily="34" charset="0"/>
              <a:buAutoNum type="arabicPeriod"/>
            </a:pPr>
            <a:r>
              <a:rPr lang="zh-CN" altLang="en-US" smtClean="0"/>
              <a:t>在她的家里，</a:t>
            </a:r>
            <a:r>
              <a:rPr lang="zh-CN" altLang="en-US" smtClean="0">
                <a:solidFill>
                  <a:srgbClr val="FF0000"/>
                </a:solidFill>
              </a:rPr>
              <a:t>凡事都</a:t>
            </a:r>
            <a:r>
              <a:rPr lang="zh-CN" altLang="en-US" smtClean="0"/>
              <a:t>是爸爸来决定。</a:t>
            </a:r>
            <a:endParaRPr lang="en-US" altLang="zh-CN" smtClean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4600" y="3810000"/>
            <a:ext cx="2971800" cy="584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/>
              <a:t>凡事</a:t>
            </a:r>
            <a:r>
              <a:rPr lang="en-US" altLang="zh-CN" sz="3200"/>
              <a:t>……</a:t>
            </a:r>
            <a:r>
              <a:rPr lang="zh-CN" altLang="en-US" sz="3200"/>
              <a:t>都</a:t>
            </a:r>
            <a:r>
              <a:rPr lang="en-US" altLang="zh-CN" sz="3200"/>
              <a:t>……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smtClean="0">
                <a:solidFill>
                  <a:schemeClr val="tx1"/>
                </a:solidFill>
              </a:rPr>
              <a:t>回报</a:t>
            </a:r>
            <a:endParaRPr lang="en-US" altLang="zh-CN" sz="4000" smtClean="0">
              <a:solidFill>
                <a:schemeClr val="tx1"/>
              </a:solidFill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675" y="2060575"/>
            <a:ext cx="2346325" cy="1296988"/>
          </a:xfrm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zh-CN" altLang="en-US" sz="8000" b="1" smtClean="0">
                <a:ea typeface="楷体_GB2312" pitchFamily="49" charset="-122"/>
              </a:rPr>
              <a:t>回报</a:t>
            </a:r>
          </a:p>
        </p:txBody>
      </p:sp>
      <p:sp>
        <p:nvSpPr>
          <p:cNvPr id="883717" name="Text Box 5"/>
          <p:cNvSpPr txBox="1">
            <a:spLocks noChangeArrowheads="1"/>
          </p:cNvSpPr>
          <p:nvPr/>
        </p:nvSpPr>
        <p:spPr bwMode="auto">
          <a:xfrm>
            <a:off x="152400" y="4354513"/>
            <a:ext cx="9159875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zh-CN" altLang="en-US" sz="2800" b="1">
                <a:solidFill>
                  <a:srgbClr val="000000"/>
                </a:solidFill>
              </a:rPr>
              <a:t>爸爸妈妈，谢谢你们把我养大，我</a:t>
            </a:r>
            <a:r>
              <a:rPr lang="en-US" altLang="zh-CN" sz="2800" b="1">
                <a:solidFill>
                  <a:srgbClr val="000000"/>
                </a:solidFill>
              </a:rPr>
              <a:t>____________</a:t>
            </a:r>
            <a:r>
              <a:rPr lang="zh-CN" altLang="en-US" sz="2800" b="1">
                <a:solidFill>
                  <a:srgbClr val="000000"/>
                </a:solidFill>
              </a:rPr>
              <a:t>！</a:t>
            </a:r>
            <a:endParaRPr lang="en-US" altLang="zh-CN" sz="2800" b="1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zh-CN" altLang="en-US" sz="2800" b="1">
                <a:solidFill>
                  <a:srgbClr val="000000"/>
                </a:solidFill>
              </a:rPr>
              <a:t>我已经从孩子那里</a:t>
            </a:r>
            <a:r>
              <a:rPr lang="en-US" altLang="zh-CN" sz="2800" b="1">
                <a:solidFill>
                  <a:srgbClr val="000000"/>
                </a:solidFill>
              </a:rPr>
              <a:t>______</a:t>
            </a:r>
            <a:r>
              <a:rPr lang="zh-CN" altLang="en-US" sz="2800" b="1">
                <a:solidFill>
                  <a:srgbClr val="000000"/>
                </a:solidFill>
              </a:rPr>
              <a:t>，那就是“世上最好的爱”。</a:t>
            </a:r>
            <a:endParaRPr lang="en-US" altLang="zh-CN" sz="2800" b="1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zh-CN" altLang="en-US" sz="2800" b="1">
                <a:solidFill>
                  <a:srgbClr val="000000"/>
                </a:solidFill>
              </a:rPr>
              <a:t>你帮了我这么大的忙，我</a:t>
            </a:r>
            <a:r>
              <a:rPr lang="en-US" altLang="zh-CN" sz="2800" b="1">
                <a:solidFill>
                  <a:srgbClr val="000000"/>
                </a:solidFill>
              </a:rPr>
              <a:t>__________________</a:t>
            </a:r>
            <a:r>
              <a:rPr lang="zh-CN" altLang="en-US" sz="2800" b="1">
                <a:solidFill>
                  <a:srgbClr val="000000"/>
                </a:solidFill>
              </a:rPr>
              <a:t>？</a:t>
            </a:r>
            <a:endParaRPr lang="en-US" altLang="zh-CN" sz="2800" b="1">
              <a:solidFill>
                <a:srgbClr val="000000"/>
              </a:solidFill>
            </a:endParaRPr>
          </a:p>
        </p:txBody>
      </p:sp>
      <p:sp>
        <p:nvSpPr>
          <p:cNvPr id="883718" name="Text Box 6"/>
          <p:cNvSpPr txBox="1">
            <a:spLocks noChangeArrowheads="1"/>
          </p:cNvSpPr>
          <p:nvPr/>
        </p:nvSpPr>
        <p:spPr bwMode="auto">
          <a:xfrm>
            <a:off x="323850" y="2028825"/>
            <a:ext cx="259238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00"/>
                </a:solidFill>
                <a:ea typeface="楷体_GB2312" pitchFamily="49" charset="-122"/>
              </a:rPr>
              <a:t>得到</a:t>
            </a:r>
            <a:r>
              <a:rPr kumimoji="1" lang="en-US" altLang="zh-CN" sz="2800" b="1">
                <a:solidFill>
                  <a:srgbClr val="000000"/>
                </a:solidFill>
                <a:ea typeface="楷体_GB2312" pitchFamily="49" charset="-122"/>
              </a:rPr>
              <a:t>~   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00"/>
                </a:solidFill>
                <a:ea typeface="楷体_GB2312" pitchFamily="49" charset="-122"/>
              </a:rPr>
              <a:t>很好的</a:t>
            </a:r>
            <a:r>
              <a:rPr kumimoji="1" lang="en-US" altLang="zh-CN" sz="2800" b="1">
                <a:solidFill>
                  <a:srgbClr val="000000"/>
                </a:solidFill>
                <a:ea typeface="楷体_GB2312" pitchFamily="49" charset="-122"/>
              </a:rPr>
              <a:t>~</a:t>
            </a:r>
          </a:p>
        </p:txBody>
      </p:sp>
      <p:sp>
        <p:nvSpPr>
          <p:cNvPr id="883722" name="Text Box 10"/>
          <p:cNvSpPr txBox="1">
            <a:spLocks noChangeArrowheads="1"/>
          </p:cNvSpPr>
          <p:nvPr/>
        </p:nvSpPr>
        <p:spPr bwMode="auto">
          <a:xfrm>
            <a:off x="5954713" y="2028825"/>
            <a:ext cx="318928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kumimoji="1" lang="en-US" altLang="zh-CN" sz="2800" b="1">
                <a:solidFill>
                  <a:srgbClr val="000000"/>
                </a:solidFill>
                <a:ea typeface="楷体_GB2312" pitchFamily="49" charset="-122"/>
              </a:rPr>
              <a:t>~</a:t>
            </a:r>
            <a:r>
              <a:rPr kumimoji="1" lang="zh-CN" altLang="en-US" sz="2800" b="1">
                <a:solidFill>
                  <a:srgbClr val="000000"/>
                </a:solidFill>
                <a:ea typeface="楷体_GB2312" pitchFamily="49" charset="-122"/>
              </a:rPr>
              <a:t>父母  </a:t>
            </a:r>
            <a:r>
              <a:rPr kumimoji="1" lang="en-US" altLang="zh-CN" sz="2800" b="1">
                <a:solidFill>
                  <a:srgbClr val="000000"/>
                </a:solidFill>
                <a:ea typeface="楷体_GB2312" pitchFamily="49" charset="-122"/>
              </a:rPr>
              <a:t>~</a:t>
            </a:r>
            <a:r>
              <a:rPr kumimoji="1" lang="zh-CN" altLang="en-US" sz="2800" b="1">
                <a:solidFill>
                  <a:srgbClr val="000000"/>
                </a:solidFill>
                <a:ea typeface="楷体_GB2312" pitchFamily="49" charset="-122"/>
              </a:rPr>
              <a:t>社会</a:t>
            </a:r>
            <a:endParaRPr kumimoji="1" lang="en-US" altLang="zh-CN" sz="2800" b="1">
              <a:solidFill>
                <a:srgbClr val="000000"/>
              </a:solidFill>
              <a:ea typeface="楷体_GB2312" pitchFamily="49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kumimoji="1" lang="en-US" altLang="zh-CN" sz="2800" b="1">
                <a:solidFill>
                  <a:srgbClr val="000000"/>
                </a:solidFill>
                <a:ea typeface="楷体_GB2312" pitchFamily="49" charset="-122"/>
              </a:rPr>
              <a:t>~</a:t>
            </a:r>
            <a:r>
              <a:rPr kumimoji="1" lang="zh-CN" altLang="en-US" sz="2800" b="1">
                <a:solidFill>
                  <a:srgbClr val="000000"/>
                </a:solidFill>
                <a:ea typeface="楷体_GB2312" pitchFamily="49" charset="-122"/>
              </a:rPr>
              <a:t>朋友</a:t>
            </a:r>
            <a:endParaRPr kumimoji="1" lang="en-US" altLang="zh-CN" sz="28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19800" y="4338638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CC"/>
                </a:solidFill>
              </a:rPr>
              <a:t>一定会回报你们的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05200" y="4800600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CC"/>
                </a:solidFill>
              </a:rPr>
              <a:t>得到了回报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48200" y="5634038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CC"/>
                </a:solidFill>
              </a:rPr>
              <a:t>怎么回报你呢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7" grpId="0"/>
      <p:bldP spid="883718" grpId="0"/>
      <p:bldP spid="883722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生词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295400"/>
            <a:ext cx="2362200" cy="5410200"/>
          </a:xfrm>
        </p:spPr>
        <p:txBody>
          <a:bodyPr/>
          <a:lstStyle/>
          <a:p>
            <a:pPr marL="514350" indent="-514350" eaLnBrk="1" hangingPunct="1">
              <a:buFont typeface="Tahoma" pitchFamily="34" charset="0"/>
              <a:buAutoNum type="arabicPeriod" startAt="26"/>
            </a:pPr>
            <a:r>
              <a:rPr lang="zh-CN" altLang="en-US" sz="3200" b="1" smtClean="0"/>
              <a:t>转眼</a:t>
            </a:r>
          </a:p>
          <a:p>
            <a:pPr marL="514350" indent="-514350" eaLnBrk="1" hangingPunct="1">
              <a:buFont typeface="Tahoma" pitchFamily="34" charset="0"/>
              <a:buAutoNum type="arabicPeriod" startAt="26"/>
            </a:pPr>
            <a:r>
              <a:rPr lang="zh-CN" altLang="en-US" sz="3200" b="1" smtClean="0"/>
              <a:t>捧</a:t>
            </a:r>
          </a:p>
          <a:p>
            <a:pPr marL="514350" indent="-514350" eaLnBrk="1" hangingPunct="1">
              <a:buFont typeface="Tahoma" pitchFamily="34" charset="0"/>
              <a:buAutoNum type="arabicPeriod" startAt="26"/>
            </a:pPr>
            <a:r>
              <a:rPr lang="zh-CN" altLang="en-US" sz="3200" b="1" smtClean="0"/>
              <a:t>束</a:t>
            </a:r>
          </a:p>
          <a:p>
            <a:pPr marL="514350" indent="-514350" eaLnBrk="1" hangingPunct="1">
              <a:buFont typeface="Tahoma" pitchFamily="34" charset="0"/>
              <a:buAutoNum type="arabicPeriod" startAt="26"/>
            </a:pPr>
            <a:r>
              <a:rPr lang="zh-CN" altLang="en-US" sz="3200" b="1" smtClean="0"/>
              <a:t>玫瑰</a:t>
            </a:r>
          </a:p>
          <a:p>
            <a:pPr marL="514350" indent="-514350" eaLnBrk="1" hangingPunct="1">
              <a:buFont typeface="Tahoma" pitchFamily="34" charset="0"/>
              <a:buAutoNum type="arabicPeriod" startAt="26"/>
            </a:pPr>
            <a:r>
              <a:rPr lang="zh-CN" altLang="en-US" sz="3200" b="1" smtClean="0"/>
              <a:t>憋</a:t>
            </a:r>
          </a:p>
          <a:p>
            <a:pPr marL="514350" indent="-514350" eaLnBrk="1" hangingPunct="1">
              <a:buFont typeface="Tahoma" pitchFamily="34" charset="0"/>
              <a:buAutoNum type="arabicPeriod" startAt="26"/>
            </a:pPr>
            <a:r>
              <a:rPr lang="zh-CN" altLang="en-US" sz="3200" b="1" smtClean="0"/>
              <a:t>顿时</a:t>
            </a:r>
          </a:p>
          <a:p>
            <a:pPr marL="514350" indent="-514350" eaLnBrk="1" hangingPunct="1">
              <a:buFont typeface="Tahoma" pitchFamily="34" charset="0"/>
              <a:buAutoNum type="arabicPeriod" startAt="26"/>
            </a:pPr>
            <a:r>
              <a:rPr lang="zh-CN" altLang="en-US" sz="3200" b="1" smtClean="0"/>
              <a:t>惊喜</a:t>
            </a:r>
            <a:endParaRPr lang="en-US" altLang="zh-CN" sz="3200" b="1" smtClean="0"/>
          </a:p>
          <a:p>
            <a:pPr marL="514350" indent="-514350" eaLnBrk="1" hangingPunct="1">
              <a:buFont typeface="Tahoma" pitchFamily="34" charset="0"/>
              <a:buAutoNum type="arabicPeriod" startAt="26"/>
            </a:pPr>
            <a:r>
              <a:rPr lang="zh-CN" altLang="en-US" sz="3200" b="1" smtClean="0"/>
              <a:t>随之而来</a:t>
            </a:r>
            <a:endParaRPr lang="en-US" altLang="zh-CN" sz="3200" b="1" smtClean="0"/>
          </a:p>
          <a:p>
            <a:pPr marL="514350" indent="-514350" eaLnBrk="1" hangingPunct="1">
              <a:buFont typeface="Tahoma" pitchFamily="34" charset="0"/>
              <a:buAutoNum type="arabicPeriod" startAt="26"/>
            </a:pPr>
            <a:r>
              <a:rPr lang="zh-CN" altLang="en-US" sz="3200" b="1" smtClean="0">
                <a:solidFill>
                  <a:srgbClr val="FF0000"/>
                </a:solidFill>
              </a:rPr>
              <a:t>矛盾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562600" y="1295400"/>
            <a:ext cx="2667000" cy="5029200"/>
          </a:xfrm>
        </p:spPr>
        <p:txBody>
          <a:bodyPr/>
          <a:lstStyle/>
          <a:p>
            <a:pPr marL="514350" indent="-514350" eaLnBrk="1" hangingPunct="1">
              <a:buFont typeface="Tahoma" pitchFamily="34" charset="0"/>
              <a:buAutoNum type="arabicPeriod" startAt="44"/>
            </a:pPr>
            <a:r>
              <a:rPr lang="zh-CN" altLang="en-US" sz="3200" b="1" smtClean="0">
                <a:solidFill>
                  <a:srgbClr val="FF0000"/>
                </a:solidFill>
              </a:rPr>
              <a:t>积极</a:t>
            </a:r>
            <a:endParaRPr lang="en-US" altLang="zh-CN" sz="3200" b="1" smtClean="0">
              <a:solidFill>
                <a:srgbClr val="FF0000"/>
              </a:solidFill>
            </a:endParaRPr>
          </a:p>
          <a:p>
            <a:pPr marL="514350" indent="-514350" eaLnBrk="1" hangingPunct="1">
              <a:buFont typeface="Tahoma" pitchFamily="34" charset="0"/>
              <a:buAutoNum type="arabicPeriod" startAt="44"/>
            </a:pPr>
            <a:r>
              <a:rPr lang="zh-CN" altLang="en-US" sz="3200" b="1" smtClean="0"/>
              <a:t>凡事</a:t>
            </a:r>
          </a:p>
          <a:p>
            <a:pPr marL="514350" indent="-514350" eaLnBrk="1" hangingPunct="1">
              <a:buFont typeface="Tahoma" pitchFamily="34" charset="0"/>
              <a:buAutoNum type="arabicPeriod" startAt="44"/>
            </a:pPr>
            <a:r>
              <a:rPr lang="zh-CN" altLang="en-US" sz="3200" b="1" smtClean="0"/>
              <a:t>感恩</a:t>
            </a:r>
            <a:endParaRPr lang="en-US" altLang="zh-CN" sz="3200" b="1" smtClean="0"/>
          </a:p>
          <a:p>
            <a:pPr marL="514350" indent="-514350" eaLnBrk="1" hangingPunct="1">
              <a:buFont typeface="Tahoma" pitchFamily="34" charset="0"/>
              <a:buAutoNum type="arabicPeriod" startAt="44"/>
            </a:pPr>
            <a:r>
              <a:rPr lang="zh-CN" altLang="en-US" sz="3200" b="1" smtClean="0">
                <a:solidFill>
                  <a:srgbClr val="FF0000"/>
                </a:solidFill>
              </a:rPr>
              <a:t>回报</a:t>
            </a:r>
            <a:endParaRPr lang="en-US" altLang="zh-CN" sz="3200" b="1" smtClean="0">
              <a:solidFill>
                <a:srgbClr val="FF0000"/>
              </a:solidFill>
            </a:endParaRPr>
          </a:p>
          <a:p>
            <a:pPr marL="514350" indent="-514350" eaLnBrk="1" hangingPunct="1">
              <a:buFont typeface="Tahoma" pitchFamily="34" charset="0"/>
              <a:buAutoNum type="arabicPeriod" startAt="44"/>
            </a:pPr>
            <a:r>
              <a:rPr lang="zh-CN" altLang="en-US" sz="3200" b="1" smtClean="0"/>
              <a:t>激烈</a:t>
            </a:r>
            <a:endParaRPr lang="en-US" altLang="zh-CN" sz="3200" b="1" smtClean="0"/>
          </a:p>
          <a:p>
            <a:pPr marL="514350" indent="-514350" eaLnBrk="1" hangingPunct="1">
              <a:buFont typeface="Tahoma" pitchFamily="34" charset="0"/>
              <a:buAutoNum type="arabicPeriod" startAt="44"/>
            </a:pPr>
            <a:r>
              <a:rPr lang="zh-CN" altLang="en-US" sz="3200" b="1" smtClean="0"/>
              <a:t>亲眼</a:t>
            </a:r>
          </a:p>
        </p:txBody>
      </p:sp>
      <p:sp>
        <p:nvSpPr>
          <p:cNvPr id="16384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0" y="1295400"/>
            <a:ext cx="2438400" cy="5410200"/>
          </a:xfrm>
        </p:spPr>
        <p:txBody>
          <a:bodyPr/>
          <a:lstStyle/>
          <a:p>
            <a:pPr marL="514350" indent="-514350" eaLnBrk="1" hangingPunct="1">
              <a:buFont typeface="Tahoma" pitchFamily="34" charset="0"/>
              <a:buAutoNum type="arabicPeriod" startAt="35"/>
            </a:pPr>
            <a:r>
              <a:rPr lang="zh-CN" altLang="en-US" sz="3200" b="1" smtClean="0"/>
              <a:t>说服</a:t>
            </a:r>
            <a:endParaRPr lang="en-US" altLang="zh-CN" sz="3200" b="1" smtClean="0"/>
          </a:p>
          <a:p>
            <a:pPr marL="514350" indent="-514350" eaLnBrk="1" hangingPunct="1">
              <a:buFont typeface="Tahoma" pitchFamily="34" charset="0"/>
              <a:buAutoNum type="arabicPeriod" startAt="35"/>
            </a:pPr>
            <a:r>
              <a:rPr lang="zh-CN" altLang="en-US" sz="3200" b="1" smtClean="0"/>
              <a:t>争取</a:t>
            </a:r>
            <a:endParaRPr lang="en-US" altLang="zh-CN" sz="3200" b="1" smtClean="0"/>
          </a:p>
          <a:p>
            <a:pPr marL="514350" indent="-514350" eaLnBrk="1" hangingPunct="1">
              <a:buFont typeface="Tahoma" pitchFamily="34" charset="0"/>
              <a:buAutoNum type="arabicPeriod" startAt="35"/>
            </a:pPr>
            <a:r>
              <a:rPr lang="zh-CN" altLang="en-US" sz="3200" b="1" smtClean="0"/>
              <a:t>得知</a:t>
            </a:r>
          </a:p>
          <a:p>
            <a:pPr marL="514350" indent="-514350" eaLnBrk="1" hangingPunct="1">
              <a:buFont typeface="Tahoma" pitchFamily="34" charset="0"/>
              <a:buAutoNum type="arabicPeriod" startAt="35"/>
            </a:pPr>
            <a:r>
              <a:rPr lang="zh-CN" altLang="en-US" sz="3200" b="1" smtClean="0">
                <a:solidFill>
                  <a:srgbClr val="FF0000"/>
                </a:solidFill>
              </a:rPr>
              <a:t>脾气</a:t>
            </a:r>
          </a:p>
          <a:p>
            <a:pPr marL="514350" indent="-514350" eaLnBrk="1" hangingPunct="1">
              <a:buFont typeface="Tahoma" pitchFamily="34" charset="0"/>
              <a:buAutoNum type="arabicPeriod" startAt="35"/>
            </a:pPr>
            <a:r>
              <a:rPr lang="zh-CN" altLang="en-US" sz="3200" b="1" smtClean="0"/>
              <a:t>坚决</a:t>
            </a:r>
            <a:endParaRPr lang="en-US" altLang="zh-CN" sz="3200" b="1" smtClean="0"/>
          </a:p>
          <a:p>
            <a:pPr marL="514350" indent="-514350" eaLnBrk="1" hangingPunct="1">
              <a:buFont typeface="Tahoma" pitchFamily="34" charset="0"/>
              <a:buAutoNum type="arabicPeriod" startAt="35"/>
            </a:pPr>
            <a:r>
              <a:rPr lang="zh-CN" altLang="en-US" sz="3200" b="1" smtClean="0"/>
              <a:t>动员</a:t>
            </a:r>
          </a:p>
          <a:p>
            <a:pPr marL="514350" indent="-514350" eaLnBrk="1" hangingPunct="1">
              <a:buFont typeface="Tahoma" pitchFamily="34" charset="0"/>
              <a:buAutoNum type="arabicPeriod" startAt="35"/>
            </a:pPr>
            <a:r>
              <a:rPr lang="zh-CN" altLang="en-US" sz="3200" b="1" smtClean="0"/>
              <a:t>长辈</a:t>
            </a:r>
          </a:p>
          <a:p>
            <a:pPr marL="514350" indent="-514350" eaLnBrk="1" hangingPunct="1">
              <a:buFont typeface="Tahoma" pitchFamily="34" charset="0"/>
              <a:buAutoNum type="arabicPeriod" startAt="35"/>
            </a:pPr>
            <a:r>
              <a:rPr lang="zh-CN" altLang="en-US" sz="3200" b="1" smtClean="0"/>
              <a:t>说客</a:t>
            </a:r>
            <a:endParaRPr lang="en-US" altLang="zh-CN" sz="3200" b="1" smtClean="0"/>
          </a:p>
          <a:p>
            <a:pPr marL="514350" indent="-514350" eaLnBrk="1" hangingPunct="1">
              <a:buFont typeface="Tahoma" pitchFamily="34" charset="0"/>
              <a:buAutoNum type="arabicPeriod" startAt="35"/>
            </a:pPr>
            <a:r>
              <a:rPr lang="zh-CN" altLang="en-US" sz="3200" b="1" smtClean="0">
                <a:solidFill>
                  <a:srgbClr val="FF0000"/>
                </a:solidFill>
              </a:rPr>
              <a:t>乐观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4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6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7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6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8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9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0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Blends">
  <a:themeElements>
    <a:clrScheme name="Blends 14">
      <a:dk1>
        <a:srgbClr val="000000"/>
      </a:dk1>
      <a:lt1>
        <a:srgbClr val="FFFFFF"/>
      </a:lt1>
      <a:dk2>
        <a:srgbClr val="0000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66CC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E2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D5F1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E7F7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EAEAEA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3F3F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6F6F6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AFAF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BFBFB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DFDFD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E5E5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0F0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BFBFB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2520</TotalTime>
  <Words>1291</Words>
  <Application>Microsoft Office PowerPoint</Application>
  <PresentationFormat>On-screen Show (4:3)</PresentationFormat>
  <Paragraphs>162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41</vt:i4>
      </vt:variant>
      <vt:variant>
        <vt:lpstr>Slide Titles</vt:lpstr>
      </vt:variant>
      <vt:variant>
        <vt:i4>18</vt:i4>
      </vt:variant>
    </vt:vector>
  </HeadingPairs>
  <TitlesOfParts>
    <vt:vector size="59" baseType="lpstr">
      <vt:lpstr>16_Blends</vt:lpstr>
      <vt:lpstr>1_Blends</vt:lpstr>
      <vt:lpstr>2_Blends</vt:lpstr>
      <vt:lpstr>3_Blends</vt:lpstr>
      <vt:lpstr>9_Blends</vt:lpstr>
      <vt:lpstr>4_Blends</vt:lpstr>
      <vt:lpstr>7_Blends</vt:lpstr>
      <vt:lpstr>8_Blends</vt:lpstr>
      <vt:lpstr>10_Blends</vt:lpstr>
      <vt:lpstr>11_Blends</vt:lpstr>
      <vt:lpstr>12_Blends</vt:lpstr>
      <vt:lpstr>13_Blends</vt:lpstr>
      <vt:lpstr>14_Blends</vt:lpstr>
      <vt:lpstr>5_Blends</vt:lpstr>
      <vt:lpstr>6_Blends</vt:lpstr>
      <vt:lpstr>15_Blends</vt:lpstr>
      <vt:lpstr>17_Blends</vt:lpstr>
      <vt:lpstr>Blends</vt:lpstr>
      <vt:lpstr>18_Blends</vt:lpstr>
      <vt:lpstr>19_Blends</vt:lpstr>
      <vt:lpstr>20_Blends</vt:lpstr>
      <vt:lpstr>21_Blends</vt:lpstr>
      <vt:lpstr>22_Blends</vt:lpstr>
      <vt:lpstr>23_Blends</vt:lpstr>
      <vt:lpstr>24_Blends</vt:lpstr>
      <vt:lpstr>25_Blends</vt:lpstr>
      <vt:lpstr>26_Blends</vt:lpstr>
      <vt:lpstr>27_Blends</vt:lpstr>
      <vt:lpstr>28_Blends</vt:lpstr>
      <vt:lpstr>29_Blends</vt:lpstr>
      <vt:lpstr>30_Blends</vt:lpstr>
      <vt:lpstr>31_Blends</vt:lpstr>
      <vt:lpstr>32_Blends</vt:lpstr>
      <vt:lpstr>33_Blends</vt:lpstr>
      <vt:lpstr>34_Blends</vt:lpstr>
      <vt:lpstr>35_Blends</vt:lpstr>
      <vt:lpstr>37_Blends</vt:lpstr>
      <vt:lpstr>36_Blends</vt:lpstr>
      <vt:lpstr>38_Blends</vt:lpstr>
      <vt:lpstr>39_Blends</vt:lpstr>
      <vt:lpstr>40_Blends</vt:lpstr>
      <vt:lpstr>PowerPoint Presentation</vt:lpstr>
      <vt:lpstr>课文复习：</vt:lpstr>
      <vt:lpstr>随之而来</vt:lpstr>
      <vt:lpstr>矛盾</vt:lpstr>
      <vt:lpstr>说服</vt:lpstr>
      <vt:lpstr>积极</vt:lpstr>
      <vt:lpstr>凡事</vt:lpstr>
      <vt:lpstr>回报</vt:lpstr>
      <vt:lpstr>生词</vt:lpstr>
      <vt:lpstr>语法4：顿时</vt:lpstr>
      <vt:lpstr>即时练习</vt:lpstr>
      <vt:lpstr>练习   一下子/顿时</vt:lpstr>
      <vt:lpstr>语法5：不出……所料</vt:lpstr>
      <vt:lpstr>即时练习</vt:lpstr>
      <vt:lpstr>语法6：亲眼</vt:lpstr>
      <vt:lpstr>即时练习</vt:lpstr>
      <vt:lpstr>小结：</vt:lpstr>
      <vt:lpstr>作业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第三课</dc:title>
  <dc:creator>User</dc:creator>
  <cp:lastModifiedBy>N</cp:lastModifiedBy>
  <cp:revision>125</cp:revision>
  <dcterms:created xsi:type="dcterms:W3CDTF">2011-08-11T02:05:42Z</dcterms:created>
  <dcterms:modified xsi:type="dcterms:W3CDTF">2014-10-24T06:53:47Z</dcterms:modified>
</cp:coreProperties>
</file>