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7" r:id="rId2"/>
    <p:sldId id="265" r:id="rId3"/>
    <p:sldId id="258" r:id="rId4"/>
    <p:sldId id="259" r:id="rId5"/>
    <p:sldId id="264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4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94448-BE90-478A-A6A6-0D96DD225AE5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8D8A2-4B58-42E6-9C4A-369DEAEDDD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853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: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862" y="830808"/>
            <a:ext cx="5044966" cy="51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0538" y="1174039"/>
            <a:ext cx="60960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2353" y="554913"/>
            <a:ext cx="2695247" cy="176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74130" y="2710355"/>
            <a:ext cx="23907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Oval"/>
          <p:cNvSpPr/>
          <p:nvPr/>
        </p:nvSpPr>
        <p:spPr>
          <a:xfrm>
            <a:off x="8797157" y="3972911"/>
            <a:ext cx="1303283" cy="3573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5-Nokta Yıldız"/>
          <p:cNvSpPr/>
          <p:nvPr/>
        </p:nvSpPr>
        <p:spPr>
          <a:xfrm>
            <a:off x="7041931" y="2806263"/>
            <a:ext cx="546538" cy="54653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335" y="139098"/>
            <a:ext cx="5429741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Oval"/>
          <p:cNvSpPr/>
          <p:nvPr/>
        </p:nvSpPr>
        <p:spPr>
          <a:xfrm>
            <a:off x="0" y="4582510"/>
            <a:ext cx="5433848" cy="9249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246993" y="5607270"/>
            <a:ext cx="719959" cy="57281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331" y="1397878"/>
            <a:ext cx="5150069" cy="277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Oval"/>
          <p:cNvSpPr/>
          <p:nvPr/>
        </p:nvSpPr>
        <p:spPr>
          <a:xfrm>
            <a:off x="1660634" y="3447393"/>
            <a:ext cx="998483" cy="9249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4051738" y="2443656"/>
            <a:ext cx="804041" cy="57281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</Words>
  <Application>Microsoft Office PowerPoint</Application>
  <PresentationFormat>Geniş ekran</PresentationFormat>
  <Paragraphs>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Öğr.Gör. Fuat Atasoy  Hafta : 5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16</cp:revision>
  <dcterms:created xsi:type="dcterms:W3CDTF">2019-02-25T15:15:52Z</dcterms:created>
  <dcterms:modified xsi:type="dcterms:W3CDTF">2019-05-01T18:24:19Z</dcterms:modified>
</cp:coreProperties>
</file>