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59F3F6-442D-45EE-922B-619677C28AE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6CC60BF-4634-4CBA-82B4-09C4F3265FF7}">
      <dgm:prSet phldrT="[Metin]"/>
      <dgm:spPr/>
      <dgm:t>
        <a:bodyPr/>
        <a:lstStyle/>
        <a:p>
          <a:r>
            <a:rPr lang="tr-TR" dirty="0" smtClean="0"/>
            <a:t>TECVİD İLMİ</a:t>
          </a:r>
          <a:endParaRPr lang="tr-TR" dirty="0"/>
        </a:p>
      </dgm:t>
    </dgm:pt>
    <dgm:pt modelId="{B5856C74-4F9B-4519-BE2D-064DDD70272C}" type="parTrans" cxnId="{E6FB4926-86F0-48C2-997B-270EBF62D8B4}">
      <dgm:prSet/>
      <dgm:spPr/>
      <dgm:t>
        <a:bodyPr/>
        <a:lstStyle/>
        <a:p>
          <a:endParaRPr lang="tr-TR"/>
        </a:p>
      </dgm:t>
    </dgm:pt>
    <dgm:pt modelId="{F2CA86AD-0DC3-4F65-97A3-8E33DF57B678}" type="sibTrans" cxnId="{E6FB4926-86F0-48C2-997B-270EBF62D8B4}">
      <dgm:prSet/>
      <dgm:spPr/>
      <dgm:t>
        <a:bodyPr/>
        <a:lstStyle/>
        <a:p>
          <a:endParaRPr lang="tr-TR"/>
        </a:p>
      </dgm:t>
    </dgm:pt>
    <dgm:pt modelId="{817B8FB3-29CC-4D18-BFCD-C1FCF8D2196B}">
      <dgm:prSet phldrT="[Metin]"/>
      <dgm:spPr/>
      <dgm:t>
        <a:bodyPr/>
        <a:lstStyle/>
        <a:p>
          <a:r>
            <a:rPr lang="tr-TR" dirty="0" smtClean="0"/>
            <a:t>SIFATLAR</a:t>
          </a:r>
          <a:endParaRPr lang="tr-TR" dirty="0"/>
        </a:p>
      </dgm:t>
    </dgm:pt>
    <dgm:pt modelId="{BE3C1C9F-C583-4A66-BE3D-6E53298B233D}" type="parTrans" cxnId="{9378BCCE-67ED-4BEB-9ECD-18ADF159C822}">
      <dgm:prSet/>
      <dgm:spPr/>
      <dgm:t>
        <a:bodyPr/>
        <a:lstStyle/>
        <a:p>
          <a:endParaRPr lang="tr-TR"/>
        </a:p>
      </dgm:t>
    </dgm:pt>
    <dgm:pt modelId="{09A072E0-AAF3-4AE1-99A3-268A1DA4C508}" type="sibTrans" cxnId="{9378BCCE-67ED-4BEB-9ECD-18ADF159C822}">
      <dgm:prSet/>
      <dgm:spPr/>
      <dgm:t>
        <a:bodyPr/>
        <a:lstStyle/>
        <a:p>
          <a:endParaRPr lang="tr-TR"/>
        </a:p>
      </dgm:t>
    </dgm:pt>
    <dgm:pt modelId="{0085548A-1290-425F-BEF8-8C3B4248B4F8}">
      <dgm:prSet phldrT="[Metin]"/>
      <dgm:spPr/>
      <dgm:t>
        <a:bodyPr/>
        <a:lstStyle/>
        <a:p>
          <a:r>
            <a:rPr lang="tr-TR" dirty="0" smtClean="0"/>
            <a:t>LAZIMÎ SIFATLAR</a:t>
          </a:r>
          <a:endParaRPr lang="tr-TR" dirty="0"/>
        </a:p>
      </dgm:t>
    </dgm:pt>
    <dgm:pt modelId="{C084C369-EE5F-4B21-9B57-933AC92051DC}" type="parTrans" cxnId="{C94A2320-DC70-489C-8736-E63E2AA27439}">
      <dgm:prSet/>
      <dgm:spPr/>
      <dgm:t>
        <a:bodyPr/>
        <a:lstStyle/>
        <a:p>
          <a:endParaRPr lang="tr-TR"/>
        </a:p>
      </dgm:t>
    </dgm:pt>
    <dgm:pt modelId="{43C23644-5A56-4E79-99B7-B8DC2DE410E8}" type="sibTrans" cxnId="{C94A2320-DC70-489C-8736-E63E2AA27439}">
      <dgm:prSet/>
      <dgm:spPr/>
      <dgm:t>
        <a:bodyPr/>
        <a:lstStyle/>
        <a:p>
          <a:endParaRPr lang="tr-TR"/>
        </a:p>
      </dgm:t>
    </dgm:pt>
    <dgm:pt modelId="{44D0AEE4-8E87-48CE-B8F0-CA8710C2182C}">
      <dgm:prSet phldrT="[Metin]"/>
      <dgm:spPr/>
      <dgm:t>
        <a:bodyPr/>
        <a:lstStyle/>
        <a:p>
          <a:r>
            <a:rPr lang="tr-TR" dirty="0" smtClean="0"/>
            <a:t>ARIZÎ SIFATLAR</a:t>
          </a:r>
          <a:endParaRPr lang="tr-TR" dirty="0"/>
        </a:p>
      </dgm:t>
    </dgm:pt>
    <dgm:pt modelId="{F75D8316-D682-4B76-9D95-D0BBE35190C6}" type="parTrans" cxnId="{D02DAAEA-275C-4641-B276-28191CA5C8E4}">
      <dgm:prSet/>
      <dgm:spPr/>
      <dgm:t>
        <a:bodyPr/>
        <a:lstStyle/>
        <a:p>
          <a:endParaRPr lang="tr-TR"/>
        </a:p>
      </dgm:t>
    </dgm:pt>
    <dgm:pt modelId="{A56BECFC-A291-46C6-854C-C6DED54F26F2}" type="sibTrans" cxnId="{D02DAAEA-275C-4641-B276-28191CA5C8E4}">
      <dgm:prSet/>
      <dgm:spPr/>
      <dgm:t>
        <a:bodyPr/>
        <a:lstStyle/>
        <a:p>
          <a:endParaRPr lang="tr-TR"/>
        </a:p>
      </dgm:t>
    </dgm:pt>
    <dgm:pt modelId="{73C9BAEB-9241-4786-9039-848C5E4AAB37}">
      <dgm:prSet phldrT="[Metin]"/>
      <dgm:spPr/>
      <dgm:t>
        <a:bodyPr/>
        <a:lstStyle/>
        <a:p>
          <a:r>
            <a:rPr lang="tr-TR" dirty="0" smtClean="0"/>
            <a:t>MAHRECLER</a:t>
          </a:r>
          <a:endParaRPr lang="tr-TR" dirty="0"/>
        </a:p>
      </dgm:t>
    </dgm:pt>
    <dgm:pt modelId="{6EE6DDA7-63BE-47F7-BC27-75B68A1839B1}" type="parTrans" cxnId="{30D0246B-6BA0-4A89-BA4E-AA40CC0BE7D8}">
      <dgm:prSet/>
      <dgm:spPr/>
      <dgm:t>
        <a:bodyPr/>
        <a:lstStyle/>
        <a:p>
          <a:endParaRPr lang="tr-TR"/>
        </a:p>
      </dgm:t>
    </dgm:pt>
    <dgm:pt modelId="{615F2691-65BE-43C8-A75C-859032013EB6}" type="sibTrans" cxnId="{30D0246B-6BA0-4A89-BA4E-AA40CC0BE7D8}">
      <dgm:prSet/>
      <dgm:spPr/>
      <dgm:t>
        <a:bodyPr/>
        <a:lstStyle/>
        <a:p>
          <a:endParaRPr lang="tr-TR"/>
        </a:p>
      </dgm:t>
    </dgm:pt>
    <dgm:pt modelId="{8F765E34-C403-43C9-B55F-23B6B43D7A0B}">
      <dgm:prSet phldrT="[Metin]"/>
      <dgm:spPr/>
      <dgm:t>
        <a:bodyPr/>
        <a:lstStyle/>
        <a:p>
          <a:r>
            <a:rPr lang="tr-TR" dirty="0" smtClean="0"/>
            <a:t>KÜLLÎ MAHRECLER</a:t>
          </a:r>
          <a:endParaRPr lang="tr-TR" dirty="0"/>
        </a:p>
      </dgm:t>
    </dgm:pt>
    <dgm:pt modelId="{15CB145E-F7D3-47D6-8517-3324C287F2C4}" type="parTrans" cxnId="{A95AD5B7-ABC3-4C11-AD85-DB108995CCCE}">
      <dgm:prSet/>
      <dgm:spPr/>
      <dgm:t>
        <a:bodyPr/>
        <a:lstStyle/>
        <a:p>
          <a:endParaRPr lang="tr-TR"/>
        </a:p>
      </dgm:t>
    </dgm:pt>
    <dgm:pt modelId="{606438A7-93AA-4549-802D-D24ABB75CCA3}" type="sibTrans" cxnId="{A95AD5B7-ABC3-4C11-AD85-DB108995CCCE}">
      <dgm:prSet/>
      <dgm:spPr/>
      <dgm:t>
        <a:bodyPr/>
        <a:lstStyle/>
        <a:p>
          <a:endParaRPr lang="tr-TR"/>
        </a:p>
      </dgm:t>
    </dgm:pt>
    <dgm:pt modelId="{6C66DD36-BDC4-4793-B057-89E1722060F2}">
      <dgm:prSet/>
      <dgm:spPr/>
      <dgm:t>
        <a:bodyPr/>
        <a:lstStyle/>
        <a:p>
          <a:r>
            <a:rPr lang="tr-TR" dirty="0" smtClean="0"/>
            <a:t>CÜZ’Î MAHRECLER</a:t>
          </a:r>
          <a:endParaRPr lang="tr-TR" dirty="0"/>
        </a:p>
      </dgm:t>
    </dgm:pt>
    <dgm:pt modelId="{86C941D0-A4D7-4F41-80AA-19FE5F6A13C7}" type="parTrans" cxnId="{97D82164-8FDE-414F-B63B-F7FB0D2FAC58}">
      <dgm:prSet/>
      <dgm:spPr/>
      <dgm:t>
        <a:bodyPr/>
        <a:lstStyle/>
        <a:p>
          <a:endParaRPr lang="tr-TR"/>
        </a:p>
      </dgm:t>
    </dgm:pt>
    <dgm:pt modelId="{986FF3E2-97A4-47E2-9519-C4B04846F278}" type="sibTrans" cxnId="{97D82164-8FDE-414F-B63B-F7FB0D2FAC58}">
      <dgm:prSet/>
      <dgm:spPr/>
      <dgm:t>
        <a:bodyPr/>
        <a:lstStyle/>
        <a:p>
          <a:endParaRPr lang="tr-TR"/>
        </a:p>
      </dgm:t>
    </dgm:pt>
    <dgm:pt modelId="{E9D1802B-C5FF-4C74-818C-A8414D7A5103}" type="pres">
      <dgm:prSet presAssocID="{E159F3F6-442D-45EE-922B-619677C28AE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37774ED0-19A6-4403-862B-BCA7561AE510}" type="pres">
      <dgm:prSet presAssocID="{16CC60BF-4634-4CBA-82B4-09C4F3265FF7}" presName="hierRoot1" presStyleCnt="0"/>
      <dgm:spPr/>
    </dgm:pt>
    <dgm:pt modelId="{BF2E92CE-E8D3-477E-B319-DEFC2A013008}" type="pres">
      <dgm:prSet presAssocID="{16CC60BF-4634-4CBA-82B4-09C4F3265FF7}" presName="composite" presStyleCnt="0"/>
      <dgm:spPr/>
    </dgm:pt>
    <dgm:pt modelId="{4EFDEA7B-41B0-4CEA-A1BD-86E8FB750F17}" type="pres">
      <dgm:prSet presAssocID="{16CC60BF-4634-4CBA-82B4-09C4F3265FF7}" presName="background" presStyleLbl="node0" presStyleIdx="0" presStyleCnt="1"/>
      <dgm:spPr/>
    </dgm:pt>
    <dgm:pt modelId="{72F2A69B-5854-4A5B-A1EB-170417AACF95}" type="pres">
      <dgm:prSet presAssocID="{16CC60BF-4634-4CBA-82B4-09C4F3265FF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2BB8FA0-AFED-4643-BDFD-5A8FDC65360D}" type="pres">
      <dgm:prSet presAssocID="{16CC60BF-4634-4CBA-82B4-09C4F3265FF7}" presName="hierChild2" presStyleCnt="0"/>
      <dgm:spPr/>
    </dgm:pt>
    <dgm:pt modelId="{64848374-F8FD-4E55-B092-11E1AE74488E}" type="pres">
      <dgm:prSet presAssocID="{BE3C1C9F-C583-4A66-BE3D-6E53298B233D}" presName="Name10" presStyleLbl="parChTrans1D2" presStyleIdx="0" presStyleCnt="2"/>
      <dgm:spPr/>
      <dgm:t>
        <a:bodyPr/>
        <a:lstStyle/>
        <a:p>
          <a:endParaRPr lang="tr-TR"/>
        </a:p>
      </dgm:t>
    </dgm:pt>
    <dgm:pt modelId="{80DC30DF-6969-40D0-837F-95E2C7B9876A}" type="pres">
      <dgm:prSet presAssocID="{817B8FB3-29CC-4D18-BFCD-C1FCF8D2196B}" presName="hierRoot2" presStyleCnt="0"/>
      <dgm:spPr/>
    </dgm:pt>
    <dgm:pt modelId="{6BFAB753-3FD4-4FB5-A4DE-9C3D68EAAAFF}" type="pres">
      <dgm:prSet presAssocID="{817B8FB3-29CC-4D18-BFCD-C1FCF8D2196B}" presName="composite2" presStyleCnt="0"/>
      <dgm:spPr/>
    </dgm:pt>
    <dgm:pt modelId="{EBA1A84A-986A-4117-8D2B-56D721847DF4}" type="pres">
      <dgm:prSet presAssocID="{817B8FB3-29CC-4D18-BFCD-C1FCF8D2196B}" presName="background2" presStyleLbl="node2" presStyleIdx="0" presStyleCnt="2"/>
      <dgm:spPr/>
    </dgm:pt>
    <dgm:pt modelId="{52C8878D-F5E0-4372-A305-0F731D1CF320}" type="pres">
      <dgm:prSet presAssocID="{817B8FB3-29CC-4D18-BFCD-C1FCF8D2196B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704E8E0-9A2C-4BF8-95AC-9DA13739721D}" type="pres">
      <dgm:prSet presAssocID="{817B8FB3-29CC-4D18-BFCD-C1FCF8D2196B}" presName="hierChild3" presStyleCnt="0"/>
      <dgm:spPr/>
    </dgm:pt>
    <dgm:pt modelId="{A27067B0-8F15-4CD3-813B-25766630EF24}" type="pres">
      <dgm:prSet presAssocID="{C084C369-EE5F-4B21-9B57-933AC92051DC}" presName="Name17" presStyleLbl="parChTrans1D3" presStyleIdx="0" presStyleCnt="4"/>
      <dgm:spPr/>
      <dgm:t>
        <a:bodyPr/>
        <a:lstStyle/>
        <a:p>
          <a:endParaRPr lang="tr-TR"/>
        </a:p>
      </dgm:t>
    </dgm:pt>
    <dgm:pt modelId="{74AEE9A3-DB7D-45DA-98AD-5035BECFF4E0}" type="pres">
      <dgm:prSet presAssocID="{0085548A-1290-425F-BEF8-8C3B4248B4F8}" presName="hierRoot3" presStyleCnt="0"/>
      <dgm:spPr/>
    </dgm:pt>
    <dgm:pt modelId="{A0282CD2-C4F3-449B-85B1-230D30B01350}" type="pres">
      <dgm:prSet presAssocID="{0085548A-1290-425F-BEF8-8C3B4248B4F8}" presName="composite3" presStyleCnt="0"/>
      <dgm:spPr/>
    </dgm:pt>
    <dgm:pt modelId="{7C17AA73-F69E-4F0D-8244-FFD216881EC0}" type="pres">
      <dgm:prSet presAssocID="{0085548A-1290-425F-BEF8-8C3B4248B4F8}" presName="background3" presStyleLbl="node3" presStyleIdx="0" presStyleCnt="4"/>
      <dgm:spPr/>
    </dgm:pt>
    <dgm:pt modelId="{DC7B8581-AC65-4B20-97D5-C7E172766B22}" type="pres">
      <dgm:prSet presAssocID="{0085548A-1290-425F-BEF8-8C3B4248B4F8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E36027D-1BB4-4B85-9F21-9A613D90547E}" type="pres">
      <dgm:prSet presAssocID="{0085548A-1290-425F-BEF8-8C3B4248B4F8}" presName="hierChild4" presStyleCnt="0"/>
      <dgm:spPr/>
    </dgm:pt>
    <dgm:pt modelId="{56575353-D969-4A6D-B8D8-4DAD0C0587B8}" type="pres">
      <dgm:prSet presAssocID="{F75D8316-D682-4B76-9D95-D0BBE35190C6}" presName="Name17" presStyleLbl="parChTrans1D3" presStyleIdx="1" presStyleCnt="4"/>
      <dgm:spPr/>
      <dgm:t>
        <a:bodyPr/>
        <a:lstStyle/>
        <a:p>
          <a:endParaRPr lang="tr-TR"/>
        </a:p>
      </dgm:t>
    </dgm:pt>
    <dgm:pt modelId="{49738E9B-AD9A-4460-A415-77A596278B0E}" type="pres">
      <dgm:prSet presAssocID="{44D0AEE4-8E87-48CE-B8F0-CA8710C2182C}" presName="hierRoot3" presStyleCnt="0"/>
      <dgm:spPr/>
    </dgm:pt>
    <dgm:pt modelId="{4612BEB0-6CD1-44A4-ADC9-7C7F53A2FD52}" type="pres">
      <dgm:prSet presAssocID="{44D0AEE4-8E87-48CE-B8F0-CA8710C2182C}" presName="composite3" presStyleCnt="0"/>
      <dgm:spPr/>
    </dgm:pt>
    <dgm:pt modelId="{46A708D5-4D51-42C7-86FF-B80B4C4864C7}" type="pres">
      <dgm:prSet presAssocID="{44D0AEE4-8E87-48CE-B8F0-CA8710C2182C}" presName="background3" presStyleLbl="node3" presStyleIdx="1" presStyleCnt="4"/>
      <dgm:spPr/>
    </dgm:pt>
    <dgm:pt modelId="{71362BB5-6F47-4078-BA7E-314D22BD1EDB}" type="pres">
      <dgm:prSet presAssocID="{44D0AEE4-8E87-48CE-B8F0-CA8710C2182C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EE21764-C623-4681-B666-81B84CA2C123}" type="pres">
      <dgm:prSet presAssocID="{44D0AEE4-8E87-48CE-B8F0-CA8710C2182C}" presName="hierChild4" presStyleCnt="0"/>
      <dgm:spPr/>
    </dgm:pt>
    <dgm:pt modelId="{921AB485-E920-48BD-90DE-54E64134FDC8}" type="pres">
      <dgm:prSet presAssocID="{6EE6DDA7-63BE-47F7-BC27-75B68A1839B1}" presName="Name10" presStyleLbl="parChTrans1D2" presStyleIdx="1" presStyleCnt="2"/>
      <dgm:spPr/>
      <dgm:t>
        <a:bodyPr/>
        <a:lstStyle/>
        <a:p>
          <a:endParaRPr lang="tr-TR"/>
        </a:p>
      </dgm:t>
    </dgm:pt>
    <dgm:pt modelId="{28E6DA04-3513-4256-A66F-7948C4293EAC}" type="pres">
      <dgm:prSet presAssocID="{73C9BAEB-9241-4786-9039-848C5E4AAB37}" presName="hierRoot2" presStyleCnt="0"/>
      <dgm:spPr/>
    </dgm:pt>
    <dgm:pt modelId="{4D06A0DF-C985-4E02-BE3C-EEF234EF4F85}" type="pres">
      <dgm:prSet presAssocID="{73C9BAEB-9241-4786-9039-848C5E4AAB37}" presName="composite2" presStyleCnt="0"/>
      <dgm:spPr/>
    </dgm:pt>
    <dgm:pt modelId="{9AF8C735-4435-4098-845C-E395553061F3}" type="pres">
      <dgm:prSet presAssocID="{73C9BAEB-9241-4786-9039-848C5E4AAB37}" presName="background2" presStyleLbl="node2" presStyleIdx="1" presStyleCnt="2"/>
      <dgm:spPr/>
    </dgm:pt>
    <dgm:pt modelId="{11F467F2-650E-4F8E-A86C-765CBB45BB15}" type="pres">
      <dgm:prSet presAssocID="{73C9BAEB-9241-4786-9039-848C5E4AAB37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6E7B883-F9F4-4FEE-B695-47E231F75357}" type="pres">
      <dgm:prSet presAssocID="{73C9BAEB-9241-4786-9039-848C5E4AAB37}" presName="hierChild3" presStyleCnt="0"/>
      <dgm:spPr/>
    </dgm:pt>
    <dgm:pt modelId="{0DAE381D-8B04-48C5-BB99-32E9B3A57F62}" type="pres">
      <dgm:prSet presAssocID="{15CB145E-F7D3-47D6-8517-3324C287F2C4}" presName="Name17" presStyleLbl="parChTrans1D3" presStyleIdx="2" presStyleCnt="4"/>
      <dgm:spPr/>
      <dgm:t>
        <a:bodyPr/>
        <a:lstStyle/>
        <a:p>
          <a:endParaRPr lang="tr-TR"/>
        </a:p>
      </dgm:t>
    </dgm:pt>
    <dgm:pt modelId="{BABD21A5-D701-40CA-AE06-32789D5E8BA2}" type="pres">
      <dgm:prSet presAssocID="{8F765E34-C403-43C9-B55F-23B6B43D7A0B}" presName="hierRoot3" presStyleCnt="0"/>
      <dgm:spPr/>
    </dgm:pt>
    <dgm:pt modelId="{47815123-26C2-4E44-A035-26E55C91652F}" type="pres">
      <dgm:prSet presAssocID="{8F765E34-C403-43C9-B55F-23B6B43D7A0B}" presName="composite3" presStyleCnt="0"/>
      <dgm:spPr/>
    </dgm:pt>
    <dgm:pt modelId="{A263DB3B-82FF-4E19-B779-A3D8BBAA06A1}" type="pres">
      <dgm:prSet presAssocID="{8F765E34-C403-43C9-B55F-23B6B43D7A0B}" presName="background3" presStyleLbl="node3" presStyleIdx="2" presStyleCnt="4"/>
      <dgm:spPr/>
    </dgm:pt>
    <dgm:pt modelId="{CEE0C205-E2E4-4B7D-B32B-BDE8EA3044AF}" type="pres">
      <dgm:prSet presAssocID="{8F765E34-C403-43C9-B55F-23B6B43D7A0B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F1ECF94-3F2E-45AF-BA85-56C3523F77E2}" type="pres">
      <dgm:prSet presAssocID="{8F765E34-C403-43C9-B55F-23B6B43D7A0B}" presName="hierChild4" presStyleCnt="0"/>
      <dgm:spPr/>
    </dgm:pt>
    <dgm:pt modelId="{ACDA34AD-777E-4232-A83C-9963E2B946DC}" type="pres">
      <dgm:prSet presAssocID="{86C941D0-A4D7-4F41-80AA-19FE5F6A13C7}" presName="Name17" presStyleLbl="parChTrans1D3" presStyleIdx="3" presStyleCnt="4"/>
      <dgm:spPr/>
      <dgm:t>
        <a:bodyPr/>
        <a:lstStyle/>
        <a:p>
          <a:endParaRPr lang="tr-TR"/>
        </a:p>
      </dgm:t>
    </dgm:pt>
    <dgm:pt modelId="{6D87A40E-E236-4208-A9AE-05D6F81DB16F}" type="pres">
      <dgm:prSet presAssocID="{6C66DD36-BDC4-4793-B057-89E1722060F2}" presName="hierRoot3" presStyleCnt="0"/>
      <dgm:spPr/>
    </dgm:pt>
    <dgm:pt modelId="{4D5326C4-A69A-4000-B013-355A8860DAEB}" type="pres">
      <dgm:prSet presAssocID="{6C66DD36-BDC4-4793-B057-89E1722060F2}" presName="composite3" presStyleCnt="0"/>
      <dgm:spPr/>
    </dgm:pt>
    <dgm:pt modelId="{6F48B244-C58D-41F3-BA5F-6E3A6D408898}" type="pres">
      <dgm:prSet presAssocID="{6C66DD36-BDC4-4793-B057-89E1722060F2}" presName="background3" presStyleLbl="node3" presStyleIdx="3" presStyleCnt="4"/>
      <dgm:spPr/>
    </dgm:pt>
    <dgm:pt modelId="{80CE60DE-2FC7-4EDA-A53C-C6E49EE7DB02}" type="pres">
      <dgm:prSet presAssocID="{6C66DD36-BDC4-4793-B057-89E1722060F2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9FDEDF6-F2B2-43EB-9B28-7B528772FD40}" type="pres">
      <dgm:prSet presAssocID="{6C66DD36-BDC4-4793-B057-89E1722060F2}" presName="hierChild4" presStyleCnt="0"/>
      <dgm:spPr/>
    </dgm:pt>
  </dgm:ptLst>
  <dgm:cxnLst>
    <dgm:cxn modelId="{81037112-1090-4C79-AFDE-C865C42C6AEC}" type="presOf" srcId="{6EE6DDA7-63BE-47F7-BC27-75B68A1839B1}" destId="{921AB485-E920-48BD-90DE-54E64134FDC8}" srcOrd="0" destOrd="0" presId="urn:microsoft.com/office/officeart/2005/8/layout/hierarchy1"/>
    <dgm:cxn modelId="{A7C1EEE5-2E58-43E3-BDDD-85C9955CB629}" type="presOf" srcId="{8F765E34-C403-43C9-B55F-23B6B43D7A0B}" destId="{CEE0C205-E2E4-4B7D-B32B-BDE8EA3044AF}" srcOrd="0" destOrd="0" presId="urn:microsoft.com/office/officeart/2005/8/layout/hierarchy1"/>
    <dgm:cxn modelId="{EC17B12A-D849-4B28-8034-809F288DB497}" type="presOf" srcId="{C084C369-EE5F-4B21-9B57-933AC92051DC}" destId="{A27067B0-8F15-4CD3-813B-25766630EF24}" srcOrd="0" destOrd="0" presId="urn:microsoft.com/office/officeart/2005/8/layout/hierarchy1"/>
    <dgm:cxn modelId="{7B5C76A3-276E-4C55-B305-444916A754A1}" type="presOf" srcId="{44D0AEE4-8E87-48CE-B8F0-CA8710C2182C}" destId="{71362BB5-6F47-4078-BA7E-314D22BD1EDB}" srcOrd="0" destOrd="0" presId="urn:microsoft.com/office/officeart/2005/8/layout/hierarchy1"/>
    <dgm:cxn modelId="{65FB2721-B4FD-46D8-889C-315871C3C77F}" type="presOf" srcId="{817B8FB3-29CC-4D18-BFCD-C1FCF8D2196B}" destId="{52C8878D-F5E0-4372-A305-0F731D1CF320}" srcOrd="0" destOrd="0" presId="urn:microsoft.com/office/officeart/2005/8/layout/hierarchy1"/>
    <dgm:cxn modelId="{D9B0D125-5808-4D3E-8175-B879351210F0}" type="presOf" srcId="{15CB145E-F7D3-47D6-8517-3324C287F2C4}" destId="{0DAE381D-8B04-48C5-BB99-32E9B3A57F62}" srcOrd="0" destOrd="0" presId="urn:microsoft.com/office/officeart/2005/8/layout/hierarchy1"/>
    <dgm:cxn modelId="{C7CEC4F7-4AF7-4EF3-A758-184942AB9974}" type="presOf" srcId="{16CC60BF-4634-4CBA-82B4-09C4F3265FF7}" destId="{72F2A69B-5854-4A5B-A1EB-170417AACF95}" srcOrd="0" destOrd="0" presId="urn:microsoft.com/office/officeart/2005/8/layout/hierarchy1"/>
    <dgm:cxn modelId="{A9360466-8467-41A5-9E73-DA59D2DA661F}" type="presOf" srcId="{0085548A-1290-425F-BEF8-8C3B4248B4F8}" destId="{DC7B8581-AC65-4B20-97D5-C7E172766B22}" srcOrd="0" destOrd="0" presId="urn:microsoft.com/office/officeart/2005/8/layout/hierarchy1"/>
    <dgm:cxn modelId="{D02DAAEA-275C-4641-B276-28191CA5C8E4}" srcId="{817B8FB3-29CC-4D18-BFCD-C1FCF8D2196B}" destId="{44D0AEE4-8E87-48CE-B8F0-CA8710C2182C}" srcOrd="1" destOrd="0" parTransId="{F75D8316-D682-4B76-9D95-D0BBE35190C6}" sibTransId="{A56BECFC-A291-46C6-854C-C6DED54F26F2}"/>
    <dgm:cxn modelId="{3AC3D011-3F78-4133-9648-838A2E0846ED}" type="presOf" srcId="{E159F3F6-442D-45EE-922B-619677C28AE9}" destId="{E9D1802B-C5FF-4C74-818C-A8414D7A5103}" srcOrd="0" destOrd="0" presId="urn:microsoft.com/office/officeart/2005/8/layout/hierarchy1"/>
    <dgm:cxn modelId="{9378BCCE-67ED-4BEB-9ECD-18ADF159C822}" srcId="{16CC60BF-4634-4CBA-82B4-09C4F3265FF7}" destId="{817B8FB3-29CC-4D18-BFCD-C1FCF8D2196B}" srcOrd="0" destOrd="0" parTransId="{BE3C1C9F-C583-4A66-BE3D-6E53298B233D}" sibTransId="{09A072E0-AAF3-4AE1-99A3-268A1DA4C508}"/>
    <dgm:cxn modelId="{687D4F00-0003-4305-AF14-DCD2A3D41D36}" type="presOf" srcId="{BE3C1C9F-C583-4A66-BE3D-6E53298B233D}" destId="{64848374-F8FD-4E55-B092-11E1AE74488E}" srcOrd="0" destOrd="0" presId="urn:microsoft.com/office/officeart/2005/8/layout/hierarchy1"/>
    <dgm:cxn modelId="{A3D036EF-4E57-4404-BD36-495A5653A99C}" type="presOf" srcId="{F75D8316-D682-4B76-9D95-D0BBE35190C6}" destId="{56575353-D969-4A6D-B8D8-4DAD0C0587B8}" srcOrd="0" destOrd="0" presId="urn:microsoft.com/office/officeart/2005/8/layout/hierarchy1"/>
    <dgm:cxn modelId="{A95AD5B7-ABC3-4C11-AD85-DB108995CCCE}" srcId="{73C9BAEB-9241-4786-9039-848C5E4AAB37}" destId="{8F765E34-C403-43C9-B55F-23B6B43D7A0B}" srcOrd="0" destOrd="0" parTransId="{15CB145E-F7D3-47D6-8517-3324C287F2C4}" sibTransId="{606438A7-93AA-4549-802D-D24ABB75CCA3}"/>
    <dgm:cxn modelId="{E6FB4926-86F0-48C2-997B-270EBF62D8B4}" srcId="{E159F3F6-442D-45EE-922B-619677C28AE9}" destId="{16CC60BF-4634-4CBA-82B4-09C4F3265FF7}" srcOrd="0" destOrd="0" parTransId="{B5856C74-4F9B-4519-BE2D-064DDD70272C}" sibTransId="{F2CA86AD-0DC3-4F65-97A3-8E33DF57B678}"/>
    <dgm:cxn modelId="{8BAB800D-8B42-4481-901C-00525002C774}" type="presOf" srcId="{73C9BAEB-9241-4786-9039-848C5E4AAB37}" destId="{11F467F2-650E-4F8E-A86C-765CBB45BB15}" srcOrd="0" destOrd="0" presId="urn:microsoft.com/office/officeart/2005/8/layout/hierarchy1"/>
    <dgm:cxn modelId="{C94A2320-DC70-489C-8736-E63E2AA27439}" srcId="{817B8FB3-29CC-4D18-BFCD-C1FCF8D2196B}" destId="{0085548A-1290-425F-BEF8-8C3B4248B4F8}" srcOrd="0" destOrd="0" parTransId="{C084C369-EE5F-4B21-9B57-933AC92051DC}" sibTransId="{43C23644-5A56-4E79-99B7-B8DC2DE410E8}"/>
    <dgm:cxn modelId="{E4AD28F9-3E00-42C8-A5A9-DD725B326207}" type="presOf" srcId="{86C941D0-A4D7-4F41-80AA-19FE5F6A13C7}" destId="{ACDA34AD-777E-4232-A83C-9963E2B946DC}" srcOrd="0" destOrd="0" presId="urn:microsoft.com/office/officeart/2005/8/layout/hierarchy1"/>
    <dgm:cxn modelId="{EFF2D318-8093-47D8-BB3F-C665C90F6F03}" type="presOf" srcId="{6C66DD36-BDC4-4793-B057-89E1722060F2}" destId="{80CE60DE-2FC7-4EDA-A53C-C6E49EE7DB02}" srcOrd="0" destOrd="0" presId="urn:microsoft.com/office/officeart/2005/8/layout/hierarchy1"/>
    <dgm:cxn modelId="{30D0246B-6BA0-4A89-BA4E-AA40CC0BE7D8}" srcId="{16CC60BF-4634-4CBA-82B4-09C4F3265FF7}" destId="{73C9BAEB-9241-4786-9039-848C5E4AAB37}" srcOrd="1" destOrd="0" parTransId="{6EE6DDA7-63BE-47F7-BC27-75B68A1839B1}" sibTransId="{615F2691-65BE-43C8-A75C-859032013EB6}"/>
    <dgm:cxn modelId="{97D82164-8FDE-414F-B63B-F7FB0D2FAC58}" srcId="{73C9BAEB-9241-4786-9039-848C5E4AAB37}" destId="{6C66DD36-BDC4-4793-B057-89E1722060F2}" srcOrd="1" destOrd="0" parTransId="{86C941D0-A4D7-4F41-80AA-19FE5F6A13C7}" sibTransId="{986FF3E2-97A4-47E2-9519-C4B04846F278}"/>
    <dgm:cxn modelId="{5EA482BF-67FA-442D-8E50-0FB904A93001}" type="presParOf" srcId="{E9D1802B-C5FF-4C74-818C-A8414D7A5103}" destId="{37774ED0-19A6-4403-862B-BCA7561AE510}" srcOrd="0" destOrd="0" presId="urn:microsoft.com/office/officeart/2005/8/layout/hierarchy1"/>
    <dgm:cxn modelId="{79E28F52-90AE-4CF9-8214-A31416CB2C43}" type="presParOf" srcId="{37774ED0-19A6-4403-862B-BCA7561AE510}" destId="{BF2E92CE-E8D3-477E-B319-DEFC2A013008}" srcOrd="0" destOrd="0" presId="urn:microsoft.com/office/officeart/2005/8/layout/hierarchy1"/>
    <dgm:cxn modelId="{0609F537-C54C-4A36-BA77-0DB448735845}" type="presParOf" srcId="{BF2E92CE-E8D3-477E-B319-DEFC2A013008}" destId="{4EFDEA7B-41B0-4CEA-A1BD-86E8FB750F17}" srcOrd="0" destOrd="0" presId="urn:microsoft.com/office/officeart/2005/8/layout/hierarchy1"/>
    <dgm:cxn modelId="{FE35B3D9-4C19-4036-B1CF-E669C0AF3000}" type="presParOf" srcId="{BF2E92CE-E8D3-477E-B319-DEFC2A013008}" destId="{72F2A69B-5854-4A5B-A1EB-170417AACF95}" srcOrd="1" destOrd="0" presId="urn:microsoft.com/office/officeart/2005/8/layout/hierarchy1"/>
    <dgm:cxn modelId="{F24534FE-5EFC-416D-82D4-9E152E3973C3}" type="presParOf" srcId="{37774ED0-19A6-4403-862B-BCA7561AE510}" destId="{F2BB8FA0-AFED-4643-BDFD-5A8FDC65360D}" srcOrd="1" destOrd="0" presId="urn:microsoft.com/office/officeart/2005/8/layout/hierarchy1"/>
    <dgm:cxn modelId="{51E4BC21-E04B-492E-BC10-4C7E60ACA779}" type="presParOf" srcId="{F2BB8FA0-AFED-4643-BDFD-5A8FDC65360D}" destId="{64848374-F8FD-4E55-B092-11E1AE74488E}" srcOrd="0" destOrd="0" presId="urn:microsoft.com/office/officeart/2005/8/layout/hierarchy1"/>
    <dgm:cxn modelId="{EDB0969A-B9C9-47C3-96CE-187B8D6013C6}" type="presParOf" srcId="{F2BB8FA0-AFED-4643-BDFD-5A8FDC65360D}" destId="{80DC30DF-6969-40D0-837F-95E2C7B9876A}" srcOrd="1" destOrd="0" presId="urn:microsoft.com/office/officeart/2005/8/layout/hierarchy1"/>
    <dgm:cxn modelId="{C0040661-CFEA-4C4F-B071-14D04385AF79}" type="presParOf" srcId="{80DC30DF-6969-40D0-837F-95E2C7B9876A}" destId="{6BFAB753-3FD4-4FB5-A4DE-9C3D68EAAAFF}" srcOrd="0" destOrd="0" presId="urn:microsoft.com/office/officeart/2005/8/layout/hierarchy1"/>
    <dgm:cxn modelId="{18347E7A-CF73-4451-AD0A-07F7A0C72175}" type="presParOf" srcId="{6BFAB753-3FD4-4FB5-A4DE-9C3D68EAAAFF}" destId="{EBA1A84A-986A-4117-8D2B-56D721847DF4}" srcOrd="0" destOrd="0" presId="urn:microsoft.com/office/officeart/2005/8/layout/hierarchy1"/>
    <dgm:cxn modelId="{60047AD9-0FF5-4EBF-A5A0-0F2310CACA99}" type="presParOf" srcId="{6BFAB753-3FD4-4FB5-A4DE-9C3D68EAAAFF}" destId="{52C8878D-F5E0-4372-A305-0F731D1CF320}" srcOrd="1" destOrd="0" presId="urn:microsoft.com/office/officeart/2005/8/layout/hierarchy1"/>
    <dgm:cxn modelId="{3B680C43-09AA-43DF-A13D-5ECB42D4F663}" type="presParOf" srcId="{80DC30DF-6969-40D0-837F-95E2C7B9876A}" destId="{3704E8E0-9A2C-4BF8-95AC-9DA13739721D}" srcOrd="1" destOrd="0" presId="urn:microsoft.com/office/officeart/2005/8/layout/hierarchy1"/>
    <dgm:cxn modelId="{B2ACF9FF-436A-4179-A7F7-8DBD5E8B51EA}" type="presParOf" srcId="{3704E8E0-9A2C-4BF8-95AC-9DA13739721D}" destId="{A27067B0-8F15-4CD3-813B-25766630EF24}" srcOrd="0" destOrd="0" presId="urn:microsoft.com/office/officeart/2005/8/layout/hierarchy1"/>
    <dgm:cxn modelId="{6E1FF570-5628-4AEC-8B35-F4177CB48365}" type="presParOf" srcId="{3704E8E0-9A2C-4BF8-95AC-9DA13739721D}" destId="{74AEE9A3-DB7D-45DA-98AD-5035BECFF4E0}" srcOrd="1" destOrd="0" presId="urn:microsoft.com/office/officeart/2005/8/layout/hierarchy1"/>
    <dgm:cxn modelId="{E7C71721-1B4A-4EAB-8273-EF68037E2DC4}" type="presParOf" srcId="{74AEE9A3-DB7D-45DA-98AD-5035BECFF4E0}" destId="{A0282CD2-C4F3-449B-85B1-230D30B01350}" srcOrd="0" destOrd="0" presId="urn:microsoft.com/office/officeart/2005/8/layout/hierarchy1"/>
    <dgm:cxn modelId="{2F35903F-C368-4C4C-AEF2-A097D56CC088}" type="presParOf" srcId="{A0282CD2-C4F3-449B-85B1-230D30B01350}" destId="{7C17AA73-F69E-4F0D-8244-FFD216881EC0}" srcOrd="0" destOrd="0" presId="urn:microsoft.com/office/officeart/2005/8/layout/hierarchy1"/>
    <dgm:cxn modelId="{D30A4F84-8798-4B61-9595-C31312E4D39B}" type="presParOf" srcId="{A0282CD2-C4F3-449B-85B1-230D30B01350}" destId="{DC7B8581-AC65-4B20-97D5-C7E172766B22}" srcOrd="1" destOrd="0" presId="urn:microsoft.com/office/officeart/2005/8/layout/hierarchy1"/>
    <dgm:cxn modelId="{D13412DC-C337-4DF6-9FE3-3C246B532C19}" type="presParOf" srcId="{74AEE9A3-DB7D-45DA-98AD-5035BECFF4E0}" destId="{FE36027D-1BB4-4B85-9F21-9A613D90547E}" srcOrd="1" destOrd="0" presId="urn:microsoft.com/office/officeart/2005/8/layout/hierarchy1"/>
    <dgm:cxn modelId="{3E10A5DD-8BBB-43B8-9A8E-900D86B9A85D}" type="presParOf" srcId="{3704E8E0-9A2C-4BF8-95AC-9DA13739721D}" destId="{56575353-D969-4A6D-B8D8-4DAD0C0587B8}" srcOrd="2" destOrd="0" presId="urn:microsoft.com/office/officeart/2005/8/layout/hierarchy1"/>
    <dgm:cxn modelId="{75F028EE-A441-428B-955D-87B21365965A}" type="presParOf" srcId="{3704E8E0-9A2C-4BF8-95AC-9DA13739721D}" destId="{49738E9B-AD9A-4460-A415-77A596278B0E}" srcOrd="3" destOrd="0" presId="urn:microsoft.com/office/officeart/2005/8/layout/hierarchy1"/>
    <dgm:cxn modelId="{AB031FF8-4511-42FC-83D4-A8417A42E7A8}" type="presParOf" srcId="{49738E9B-AD9A-4460-A415-77A596278B0E}" destId="{4612BEB0-6CD1-44A4-ADC9-7C7F53A2FD52}" srcOrd="0" destOrd="0" presId="urn:microsoft.com/office/officeart/2005/8/layout/hierarchy1"/>
    <dgm:cxn modelId="{FE188DCA-7F81-4467-90D7-67074B733638}" type="presParOf" srcId="{4612BEB0-6CD1-44A4-ADC9-7C7F53A2FD52}" destId="{46A708D5-4D51-42C7-86FF-B80B4C4864C7}" srcOrd="0" destOrd="0" presId="urn:microsoft.com/office/officeart/2005/8/layout/hierarchy1"/>
    <dgm:cxn modelId="{037F57DC-0396-4AEC-BD6A-EE870AC72B35}" type="presParOf" srcId="{4612BEB0-6CD1-44A4-ADC9-7C7F53A2FD52}" destId="{71362BB5-6F47-4078-BA7E-314D22BD1EDB}" srcOrd="1" destOrd="0" presId="urn:microsoft.com/office/officeart/2005/8/layout/hierarchy1"/>
    <dgm:cxn modelId="{DEBF1EA2-C294-432E-9E24-425FFB6A7A14}" type="presParOf" srcId="{49738E9B-AD9A-4460-A415-77A596278B0E}" destId="{5EE21764-C623-4681-B666-81B84CA2C123}" srcOrd="1" destOrd="0" presId="urn:microsoft.com/office/officeart/2005/8/layout/hierarchy1"/>
    <dgm:cxn modelId="{9F0B6CA0-094B-4879-BBC9-FDFB05CBBA44}" type="presParOf" srcId="{F2BB8FA0-AFED-4643-BDFD-5A8FDC65360D}" destId="{921AB485-E920-48BD-90DE-54E64134FDC8}" srcOrd="2" destOrd="0" presId="urn:microsoft.com/office/officeart/2005/8/layout/hierarchy1"/>
    <dgm:cxn modelId="{7C1A9A90-AEBE-42B7-9173-3F55AEC80EBF}" type="presParOf" srcId="{F2BB8FA0-AFED-4643-BDFD-5A8FDC65360D}" destId="{28E6DA04-3513-4256-A66F-7948C4293EAC}" srcOrd="3" destOrd="0" presId="urn:microsoft.com/office/officeart/2005/8/layout/hierarchy1"/>
    <dgm:cxn modelId="{61B9438B-6692-4D3C-B3FF-0B1CB6723FAA}" type="presParOf" srcId="{28E6DA04-3513-4256-A66F-7948C4293EAC}" destId="{4D06A0DF-C985-4E02-BE3C-EEF234EF4F85}" srcOrd="0" destOrd="0" presId="urn:microsoft.com/office/officeart/2005/8/layout/hierarchy1"/>
    <dgm:cxn modelId="{EACD47F1-7B72-4A7B-B38F-59F5DB0E6D33}" type="presParOf" srcId="{4D06A0DF-C985-4E02-BE3C-EEF234EF4F85}" destId="{9AF8C735-4435-4098-845C-E395553061F3}" srcOrd="0" destOrd="0" presId="urn:microsoft.com/office/officeart/2005/8/layout/hierarchy1"/>
    <dgm:cxn modelId="{F4D1719F-88D5-4D3A-BD0A-E6484F116A78}" type="presParOf" srcId="{4D06A0DF-C985-4E02-BE3C-EEF234EF4F85}" destId="{11F467F2-650E-4F8E-A86C-765CBB45BB15}" srcOrd="1" destOrd="0" presId="urn:microsoft.com/office/officeart/2005/8/layout/hierarchy1"/>
    <dgm:cxn modelId="{F6A1D3FB-0D65-4A52-9FEF-A76A8A6717B2}" type="presParOf" srcId="{28E6DA04-3513-4256-A66F-7948C4293EAC}" destId="{B6E7B883-F9F4-4FEE-B695-47E231F75357}" srcOrd="1" destOrd="0" presId="urn:microsoft.com/office/officeart/2005/8/layout/hierarchy1"/>
    <dgm:cxn modelId="{61995634-05CF-4F23-8D80-53BEBA872A23}" type="presParOf" srcId="{B6E7B883-F9F4-4FEE-B695-47E231F75357}" destId="{0DAE381D-8B04-48C5-BB99-32E9B3A57F62}" srcOrd="0" destOrd="0" presId="urn:microsoft.com/office/officeart/2005/8/layout/hierarchy1"/>
    <dgm:cxn modelId="{F6FEDF4B-63BB-469D-8006-AE9310F9E6C2}" type="presParOf" srcId="{B6E7B883-F9F4-4FEE-B695-47E231F75357}" destId="{BABD21A5-D701-40CA-AE06-32789D5E8BA2}" srcOrd="1" destOrd="0" presId="urn:microsoft.com/office/officeart/2005/8/layout/hierarchy1"/>
    <dgm:cxn modelId="{AC71DF6C-C01E-4F3B-B92D-12B28B9AB396}" type="presParOf" srcId="{BABD21A5-D701-40CA-AE06-32789D5E8BA2}" destId="{47815123-26C2-4E44-A035-26E55C91652F}" srcOrd="0" destOrd="0" presId="urn:microsoft.com/office/officeart/2005/8/layout/hierarchy1"/>
    <dgm:cxn modelId="{559C8669-B46A-43DF-A838-FFA6B6C4D42D}" type="presParOf" srcId="{47815123-26C2-4E44-A035-26E55C91652F}" destId="{A263DB3B-82FF-4E19-B779-A3D8BBAA06A1}" srcOrd="0" destOrd="0" presId="urn:microsoft.com/office/officeart/2005/8/layout/hierarchy1"/>
    <dgm:cxn modelId="{85D2513A-505F-4032-87A7-284471664379}" type="presParOf" srcId="{47815123-26C2-4E44-A035-26E55C91652F}" destId="{CEE0C205-E2E4-4B7D-B32B-BDE8EA3044AF}" srcOrd="1" destOrd="0" presId="urn:microsoft.com/office/officeart/2005/8/layout/hierarchy1"/>
    <dgm:cxn modelId="{FBFE7B8A-18FB-4CD6-AE16-D58B4AFDA520}" type="presParOf" srcId="{BABD21A5-D701-40CA-AE06-32789D5E8BA2}" destId="{AF1ECF94-3F2E-45AF-BA85-56C3523F77E2}" srcOrd="1" destOrd="0" presId="urn:microsoft.com/office/officeart/2005/8/layout/hierarchy1"/>
    <dgm:cxn modelId="{47EEDA96-A540-44A1-BAC4-BEE32CD3E9D0}" type="presParOf" srcId="{B6E7B883-F9F4-4FEE-B695-47E231F75357}" destId="{ACDA34AD-777E-4232-A83C-9963E2B946DC}" srcOrd="2" destOrd="0" presId="urn:microsoft.com/office/officeart/2005/8/layout/hierarchy1"/>
    <dgm:cxn modelId="{05617F49-FC36-4A20-AFB7-05B8A7C286B1}" type="presParOf" srcId="{B6E7B883-F9F4-4FEE-B695-47E231F75357}" destId="{6D87A40E-E236-4208-A9AE-05D6F81DB16F}" srcOrd="3" destOrd="0" presId="urn:microsoft.com/office/officeart/2005/8/layout/hierarchy1"/>
    <dgm:cxn modelId="{85861C06-9DF3-4CB9-BBEA-F590F688A01D}" type="presParOf" srcId="{6D87A40E-E236-4208-A9AE-05D6F81DB16F}" destId="{4D5326C4-A69A-4000-B013-355A8860DAEB}" srcOrd="0" destOrd="0" presId="urn:microsoft.com/office/officeart/2005/8/layout/hierarchy1"/>
    <dgm:cxn modelId="{245A4BCD-B094-4FE3-A737-AAF46AE4F59E}" type="presParOf" srcId="{4D5326C4-A69A-4000-B013-355A8860DAEB}" destId="{6F48B244-C58D-41F3-BA5F-6E3A6D408898}" srcOrd="0" destOrd="0" presId="urn:microsoft.com/office/officeart/2005/8/layout/hierarchy1"/>
    <dgm:cxn modelId="{B928388A-2F95-439E-A9B2-AF7CC33C3AB3}" type="presParOf" srcId="{4D5326C4-A69A-4000-B013-355A8860DAEB}" destId="{80CE60DE-2FC7-4EDA-A53C-C6E49EE7DB02}" srcOrd="1" destOrd="0" presId="urn:microsoft.com/office/officeart/2005/8/layout/hierarchy1"/>
    <dgm:cxn modelId="{8AF7DC4D-6D69-4DEF-B583-2774D032367E}" type="presParOf" srcId="{6D87A40E-E236-4208-A9AE-05D6F81DB16F}" destId="{B9FDEDF6-F2B2-43EB-9B28-7B528772FD4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A34AD-777E-4232-A83C-9963E2B946DC}">
      <dsp:nvSpPr>
        <dsp:cNvPr id="0" name=""/>
        <dsp:cNvSpPr/>
      </dsp:nvSpPr>
      <dsp:spPr>
        <a:xfrm>
          <a:off x="4535685" y="2369563"/>
          <a:ext cx="779264" cy="370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29"/>
              </a:lnTo>
              <a:lnTo>
                <a:pt x="779264" y="252729"/>
              </a:lnTo>
              <a:lnTo>
                <a:pt x="779264" y="3708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AE381D-8B04-48C5-BB99-32E9B3A57F62}">
      <dsp:nvSpPr>
        <dsp:cNvPr id="0" name=""/>
        <dsp:cNvSpPr/>
      </dsp:nvSpPr>
      <dsp:spPr>
        <a:xfrm>
          <a:off x="3756421" y="2369563"/>
          <a:ext cx="779264" cy="370858"/>
        </a:xfrm>
        <a:custGeom>
          <a:avLst/>
          <a:gdLst/>
          <a:ahLst/>
          <a:cxnLst/>
          <a:rect l="0" t="0" r="0" b="0"/>
          <a:pathLst>
            <a:path>
              <a:moveTo>
                <a:pt x="779264" y="0"/>
              </a:moveTo>
              <a:lnTo>
                <a:pt x="779264" y="252729"/>
              </a:lnTo>
              <a:lnTo>
                <a:pt x="0" y="252729"/>
              </a:lnTo>
              <a:lnTo>
                <a:pt x="0" y="3708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1AB485-E920-48BD-90DE-54E64134FDC8}">
      <dsp:nvSpPr>
        <dsp:cNvPr id="0" name=""/>
        <dsp:cNvSpPr/>
      </dsp:nvSpPr>
      <dsp:spPr>
        <a:xfrm>
          <a:off x="2977157" y="1188977"/>
          <a:ext cx="1558528" cy="370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29"/>
              </a:lnTo>
              <a:lnTo>
                <a:pt x="1558528" y="252729"/>
              </a:lnTo>
              <a:lnTo>
                <a:pt x="1558528" y="3708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575353-D969-4A6D-B8D8-4DAD0C0587B8}">
      <dsp:nvSpPr>
        <dsp:cNvPr id="0" name=""/>
        <dsp:cNvSpPr/>
      </dsp:nvSpPr>
      <dsp:spPr>
        <a:xfrm>
          <a:off x="1418629" y="2369563"/>
          <a:ext cx="779264" cy="370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29"/>
              </a:lnTo>
              <a:lnTo>
                <a:pt x="779264" y="252729"/>
              </a:lnTo>
              <a:lnTo>
                <a:pt x="779264" y="3708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7067B0-8F15-4CD3-813B-25766630EF24}">
      <dsp:nvSpPr>
        <dsp:cNvPr id="0" name=""/>
        <dsp:cNvSpPr/>
      </dsp:nvSpPr>
      <dsp:spPr>
        <a:xfrm>
          <a:off x="639365" y="2369563"/>
          <a:ext cx="779264" cy="370858"/>
        </a:xfrm>
        <a:custGeom>
          <a:avLst/>
          <a:gdLst/>
          <a:ahLst/>
          <a:cxnLst/>
          <a:rect l="0" t="0" r="0" b="0"/>
          <a:pathLst>
            <a:path>
              <a:moveTo>
                <a:pt x="779264" y="0"/>
              </a:moveTo>
              <a:lnTo>
                <a:pt x="779264" y="252729"/>
              </a:lnTo>
              <a:lnTo>
                <a:pt x="0" y="252729"/>
              </a:lnTo>
              <a:lnTo>
                <a:pt x="0" y="3708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848374-F8FD-4E55-B092-11E1AE74488E}">
      <dsp:nvSpPr>
        <dsp:cNvPr id="0" name=""/>
        <dsp:cNvSpPr/>
      </dsp:nvSpPr>
      <dsp:spPr>
        <a:xfrm>
          <a:off x="1418629" y="1188977"/>
          <a:ext cx="1558528" cy="370858"/>
        </a:xfrm>
        <a:custGeom>
          <a:avLst/>
          <a:gdLst/>
          <a:ahLst/>
          <a:cxnLst/>
          <a:rect l="0" t="0" r="0" b="0"/>
          <a:pathLst>
            <a:path>
              <a:moveTo>
                <a:pt x="1558528" y="0"/>
              </a:moveTo>
              <a:lnTo>
                <a:pt x="1558528" y="252729"/>
              </a:lnTo>
              <a:lnTo>
                <a:pt x="0" y="252729"/>
              </a:lnTo>
              <a:lnTo>
                <a:pt x="0" y="3708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FDEA7B-41B0-4CEA-A1BD-86E8FB750F17}">
      <dsp:nvSpPr>
        <dsp:cNvPr id="0" name=""/>
        <dsp:cNvSpPr/>
      </dsp:nvSpPr>
      <dsp:spPr>
        <a:xfrm>
          <a:off x="2339578" y="379251"/>
          <a:ext cx="1275159" cy="80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2A69B-5854-4A5B-A1EB-170417AACF95}">
      <dsp:nvSpPr>
        <dsp:cNvPr id="0" name=""/>
        <dsp:cNvSpPr/>
      </dsp:nvSpPr>
      <dsp:spPr>
        <a:xfrm>
          <a:off x="2481262" y="513851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TECVİD İLMİ</a:t>
          </a:r>
          <a:endParaRPr lang="tr-TR" sz="1400" kern="1200" dirty="0"/>
        </a:p>
      </dsp:txBody>
      <dsp:txXfrm>
        <a:off x="2504978" y="537567"/>
        <a:ext cx="1227727" cy="762294"/>
      </dsp:txXfrm>
    </dsp:sp>
    <dsp:sp modelId="{EBA1A84A-986A-4117-8D2B-56D721847DF4}">
      <dsp:nvSpPr>
        <dsp:cNvPr id="0" name=""/>
        <dsp:cNvSpPr/>
      </dsp:nvSpPr>
      <dsp:spPr>
        <a:xfrm>
          <a:off x="781050" y="1559836"/>
          <a:ext cx="1275159" cy="80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C8878D-F5E0-4372-A305-0F731D1CF320}">
      <dsp:nvSpPr>
        <dsp:cNvPr id="0" name=""/>
        <dsp:cNvSpPr/>
      </dsp:nvSpPr>
      <dsp:spPr>
        <a:xfrm>
          <a:off x="922734" y="1694436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SIFATLAR</a:t>
          </a:r>
          <a:endParaRPr lang="tr-TR" sz="1400" kern="1200" dirty="0"/>
        </a:p>
      </dsp:txBody>
      <dsp:txXfrm>
        <a:off x="946450" y="1718152"/>
        <a:ext cx="1227727" cy="762294"/>
      </dsp:txXfrm>
    </dsp:sp>
    <dsp:sp modelId="{7C17AA73-F69E-4F0D-8244-FFD216881EC0}">
      <dsp:nvSpPr>
        <dsp:cNvPr id="0" name=""/>
        <dsp:cNvSpPr/>
      </dsp:nvSpPr>
      <dsp:spPr>
        <a:xfrm>
          <a:off x="1785" y="2740421"/>
          <a:ext cx="1275159" cy="80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7B8581-AC65-4B20-97D5-C7E172766B22}">
      <dsp:nvSpPr>
        <dsp:cNvPr id="0" name=""/>
        <dsp:cNvSpPr/>
      </dsp:nvSpPr>
      <dsp:spPr>
        <a:xfrm>
          <a:off x="143470" y="2875022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LAZIMÎ SIFATLAR</a:t>
          </a:r>
          <a:endParaRPr lang="tr-TR" sz="1400" kern="1200" dirty="0"/>
        </a:p>
      </dsp:txBody>
      <dsp:txXfrm>
        <a:off x="167186" y="2898738"/>
        <a:ext cx="1227727" cy="762294"/>
      </dsp:txXfrm>
    </dsp:sp>
    <dsp:sp modelId="{46A708D5-4D51-42C7-86FF-B80B4C4864C7}">
      <dsp:nvSpPr>
        <dsp:cNvPr id="0" name=""/>
        <dsp:cNvSpPr/>
      </dsp:nvSpPr>
      <dsp:spPr>
        <a:xfrm>
          <a:off x="1560314" y="2740421"/>
          <a:ext cx="1275159" cy="80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362BB5-6F47-4078-BA7E-314D22BD1EDB}">
      <dsp:nvSpPr>
        <dsp:cNvPr id="0" name=""/>
        <dsp:cNvSpPr/>
      </dsp:nvSpPr>
      <dsp:spPr>
        <a:xfrm>
          <a:off x="1701998" y="2875022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ARIZÎ SIFATLAR</a:t>
          </a:r>
          <a:endParaRPr lang="tr-TR" sz="1400" kern="1200" dirty="0"/>
        </a:p>
      </dsp:txBody>
      <dsp:txXfrm>
        <a:off x="1725714" y="2898738"/>
        <a:ext cx="1227727" cy="762294"/>
      </dsp:txXfrm>
    </dsp:sp>
    <dsp:sp modelId="{9AF8C735-4435-4098-845C-E395553061F3}">
      <dsp:nvSpPr>
        <dsp:cNvPr id="0" name=""/>
        <dsp:cNvSpPr/>
      </dsp:nvSpPr>
      <dsp:spPr>
        <a:xfrm>
          <a:off x="3898106" y="1559836"/>
          <a:ext cx="1275159" cy="80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F467F2-650E-4F8E-A86C-765CBB45BB15}">
      <dsp:nvSpPr>
        <dsp:cNvPr id="0" name=""/>
        <dsp:cNvSpPr/>
      </dsp:nvSpPr>
      <dsp:spPr>
        <a:xfrm>
          <a:off x="4039790" y="1694436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MAHRECLER</a:t>
          </a:r>
          <a:endParaRPr lang="tr-TR" sz="1400" kern="1200" dirty="0"/>
        </a:p>
      </dsp:txBody>
      <dsp:txXfrm>
        <a:off x="4063506" y="1718152"/>
        <a:ext cx="1227727" cy="762294"/>
      </dsp:txXfrm>
    </dsp:sp>
    <dsp:sp modelId="{A263DB3B-82FF-4E19-B779-A3D8BBAA06A1}">
      <dsp:nvSpPr>
        <dsp:cNvPr id="0" name=""/>
        <dsp:cNvSpPr/>
      </dsp:nvSpPr>
      <dsp:spPr>
        <a:xfrm>
          <a:off x="3118842" y="2740421"/>
          <a:ext cx="1275159" cy="80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E0C205-E2E4-4B7D-B32B-BDE8EA3044AF}">
      <dsp:nvSpPr>
        <dsp:cNvPr id="0" name=""/>
        <dsp:cNvSpPr/>
      </dsp:nvSpPr>
      <dsp:spPr>
        <a:xfrm>
          <a:off x="3260526" y="2875022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KÜLLÎ MAHRECLER</a:t>
          </a:r>
          <a:endParaRPr lang="tr-TR" sz="1400" kern="1200" dirty="0"/>
        </a:p>
      </dsp:txBody>
      <dsp:txXfrm>
        <a:off x="3284242" y="2898738"/>
        <a:ext cx="1227727" cy="762294"/>
      </dsp:txXfrm>
    </dsp:sp>
    <dsp:sp modelId="{6F48B244-C58D-41F3-BA5F-6E3A6D408898}">
      <dsp:nvSpPr>
        <dsp:cNvPr id="0" name=""/>
        <dsp:cNvSpPr/>
      </dsp:nvSpPr>
      <dsp:spPr>
        <a:xfrm>
          <a:off x="4677370" y="2740421"/>
          <a:ext cx="1275159" cy="8097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CE60DE-2FC7-4EDA-A53C-C6E49EE7DB02}">
      <dsp:nvSpPr>
        <dsp:cNvPr id="0" name=""/>
        <dsp:cNvSpPr/>
      </dsp:nvSpPr>
      <dsp:spPr>
        <a:xfrm>
          <a:off x="4819054" y="2875022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CÜZ’Î MAHRECLER</a:t>
          </a:r>
          <a:endParaRPr lang="tr-TR" sz="1400" kern="1200" dirty="0"/>
        </a:p>
      </dsp:txBody>
      <dsp:txXfrm>
        <a:off x="4842770" y="2898738"/>
        <a:ext cx="1227727" cy="7622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3.01.2018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1571604" y="100010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/>
          <a:lstStyle/>
          <a:p>
            <a:r>
              <a:rPr lang="tr-TR" dirty="0" smtClean="0"/>
              <a:t>TECVİD İLMİ	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/>
          </a:bodyPr>
          <a:lstStyle/>
          <a:p>
            <a:r>
              <a:rPr lang="ar-EG" dirty="0" smtClean="0"/>
              <a:t>التجويد: علم يبحث فيه عن المخارج الحروف وصفاتها</a:t>
            </a:r>
          </a:p>
          <a:p>
            <a:r>
              <a:rPr lang="tr-TR" dirty="0" err="1" smtClean="0"/>
              <a:t>Tecvîd</a:t>
            </a:r>
            <a:r>
              <a:rPr lang="tr-TR" dirty="0" smtClean="0"/>
              <a:t>; harflerin mahreçleri ve sıfatlarından bahseden bir ilimdir.</a:t>
            </a:r>
          </a:p>
          <a:p>
            <a:r>
              <a:rPr lang="tr-TR" dirty="0" smtClean="0"/>
              <a:t>Tariften de anlaşılacağı üzere tecvidin konusu telaffuzu yönünden </a:t>
            </a:r>
            <a:r>
              <a:rPr lang="tr-TR" dirty="0" err="1" smtClean="0"/>
              <a:t>Kur’ân</a:t>
            </a:r>
            <a:r>
              <a:rPr lang="tr-TR" dirty="0" smtClean="0"/>
              <a:t>-ı </a:t>
            </a:r>
            <a:r>
              <a:rPr lang="tr-TR" dirty="0" err="1" smtClean="0"/>
              <a:t>Kerîm’in</a:t>
            </a:r>
            <a:r>
              <a:rPr lang="tr-TR" dirty="0" smtClean="0"/>
              <a:t> harfleridir.</a:t>
            </a:r>
          </a:p>
          <a:p>
            <a:r>
              <a:rPr lang="tr-TR" dirty="0" err="1" smtClean="0"/>
              <a:t>Tecvid’in</a:t>
            </a:r>
            <a:r>
              <a:rPr lang="tr-TR" dirty="0" smtClean="0"/>
              <a:t> gayesi </a:t>
            </a:r>
            <a:r>
              <a:rPr lang="tr-TR" dirty="0" err="1" smtClean="0"/>
              <a:t>me’mûrun</a:t>
            </a:r>
            <a:r>
              <a:rPr lang="tr-TR" dirty="0" smtClean="0"/>
              <a:t> </a:t>
            </a:r>
            <a:r>
              <a:rPr lang="tr-TR" dirty="0" err="1" smtClean="0"/>
              <a:t>bih’e</a:t>
            </a:r>
            <a:r>
              <a:rPr lang="tr-TR" dirty="0" smtClean="0"/>
              <a:t> </a:t>
            </a:r>
            <a:r>
              <a:rPr lang="tr-TR" dirty="0" err="1" smtClean="0"/>
              <a:t>imtisaldir</a:t>
            </a:r>
            <a:r>
              <a:rPr lang="tr-TR" dirty="0" smtClean="0"/>
              <a:t>. Yani Yüce Allah’ın </a:t>
            </a:r>
            <a:r>
              <a:rPr lang="tr-TR" dirty="0" err="1" smtClean="0"/>
              <a:t>Kur’an’ın</a:t>
            </a:r>
            <a:r>
              <a:rPr lang="tr-TR" dirty="0" smtClean="0"/>
              <a:t> </a:t>
            </a:r>
            <a:r>
              <a:rPr lang="tr-TR" dirty="0" err="1" smtClean="0"/>
              <a:t>tecvid</a:t>
            </a:r>
            <a:r>
              <a:rPr lang="tr-TR" dirty="0" smtClean="0"/>
              <a:t> ile okunması emrinin yerine getirilmesini sağlamaktır.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TERTİL (</a:t>
            </a:r>
            <a:r>
              <a:rPr lang="ar-SA" dirty="0" smtClean="0"/>
              <a:t>التر تيل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Yüce Allah </a:t>
            </a:r>
            <a:r>
              <a:rPr lang="tr-TR" dirty="0" err="1" smtClean="0"/>
              <a:t>müzzemmil</a:t>
            </a:r>
            <a:r>
              <a:rPr lang="tr-TR" dirty="0" smtClean="0"/>
              <a:t> suresinde; </a:t>
            </a:r>
            <a:r>
              <a:rPr lang="ar-EG" dirty="0" smtClean="0"/>
              <a:t>و</a:t>
            </a:r>
            <a:r>
              <a:rPr lang="ar-SA" dirty="0" smtClean="0"/>
              <a:t>َ</a:t>
            </a:r>
            <a:r>
              <a:rPr lang="ar-EG" dirty="0" smtClean="0"/>
              <a:t>ر</a:t>
            </a:r>
            <a:r>
              <a:rPr lang="ar-SA" dirty="0" smtClean="0"/>
              <a:t>َ</a:t>
            </a:r>
            <a:r>
              <a:rPr lang="ar-EG" dirty="0" smtClean="0"/>
              <a:t>تِّلِ ال</a:t>
            </a:r>
            <a:r>
              <a:rPr lang="ar-SA" dirty="0" smtClean="0"/>
              <a:t>ْ</a:t>
            </a:r>
            <a:r>
              <a:rPr lang="ar-EG" dirty="0" smtClean="0"/>
              <a:t>ق</a:t>
            </a:r>
            <a:r>
              <a:rPr lang="ar-SA" dirty="0" smtClean="0"/>
              <a:t>ُ</a:t>
            </a:r>
            <a:r>
              <a:rPr lang="ar-EG" dirty="0" smtClean="0"/>
              <a:t>ر</a:t>
            </a:r>
            <a:r>
              <a:rPr lang="ar-SA" dirty="0" smtClean="0"/>
              <a:t>ْ</a:t>
            </a:r>
            <a:r>
              <a:rPr lang="ar-EG" dirty="0" smtClean="0"/>
              <a:t>آن</a:t>
            </a:r>
            <a:r>
              <a:rPr lang="ar-SA" dirty="0" smtClean="0"/>
              <a:t>َ</a:t>
            </a:r>
            <a:r>
              <a:rPr lang="ar-EG" dirty="0" smtClean="0"/>
              <a:t> ت</a:t>
            </a:r>
            <a:r>
              <a:rPr lang="ar-SA" dirty="0" smtClean="0"/>
              <a:t>َ</a:t>
            </a:r>
            <a:r>
              <a:rPr lang="ar-EG" dirty="0" smtClean="0"/>
              <a:t>ر</a:t>
            </a:r>
            <a:r>
              <a:rPr lang="ar-SA" dirty="0" smtClean="0"/>
              <a:t>ْ</a:t>
            </a:r>
            <a:r>
              <a:rPr lang="ar-EG" dirty="0" smtClean="0"/>
              <a:t>ت</a:t>
            </a:r>
            <a:r>
              <a:rPr lang="ar-SA" dirty="0" smtClean="0"/>
              <a:t>ِ</a:t>
            </a:r>
            <a:r>
              <a:rPr lang="ar-EG" dirty="0" smtClean="0"/>
              <a:t>يلا</a:t>
            </a:r>
            <a:r>
              <a:rPr lang="ar-SA" dirty="0" smtClean="0"/>
              <a:t>ً</a:t>
            </a:r>
            <a:r>
              <a:rPr lang="ar-EG" dirty="0" smtClean="0"/>
              <a:t> </a:t>
            </a:r>
            <a:r>
              <a:rPr lang="tr-TR" dirty="0" smtClean="0"/>
              <a:t> </a:t>
            </a:r>
            <a:r>
              <a:rPr lang="tr-TR" i="1" dirty="0" smtClean="0"/>
              <a:t>“</a:t>
            </a:r>
            <a:r>
              <a:rPr lang="tr-TR" i="1" dirty="0" err="1" smtClean="0"/>
              <a:t>Kur’ân’ı</a:t>
            </a:r>
            <a:r>
              <a:rPr lang="tr-TR" i="1" dirty="0" smtClean="0"/>
              <a:t> </a:t>
            </a:r>
            <a:r>
              <a:rPr lang="tr-TR" i="1" dirty="0" err="1" smtClean="0"/>
              <a:t>tertil</a:t>
            </a:r>
            <a:r>
              <a:rPr lang="tr-TR" i="1" dirty="0" smtClean="0"/>
              <a:t> ile oku” </a:t>
            </a:r>
            <a:r>
              <a:rPr lang="tr-TR" dirty="0" smtClean="0"/>
              <a:t>buyurmaktadır.</a:t>
            </a:r>
          </a:p>
          <a:p>
            <a:pPr algn="just"/>
            <a:r>
              <a:rPr lang="tr-TR" dirty="0" smtClean="0"/>
              <a:t>Furkan suresinde de ;</a:t>
            </a:r>
            <a:r>
              <a:rPr lang="ar-EG" dirty="0" smtClean="0"/>
              <a:t> وَرَتَّل</a:t>
            </a:r>
            <a:r>
              <a:rPr lang="ar-SA" dirty="0" smtClean="0"/>
              <a:t>ْ</a:t>
            </a:r>
            <a:r>
              <a:rPr lang="ar-EG" dirty="0" smtClean="0"/>
              <a:t>ن</a:t>
            </a:r>
            <a:r>
              <a:rPr lang="ar-SA" dirty="0" smtClean="0"/>
              <a:t>َ</a:t>
            </a:r>
            <a:r>
              <a:rPr lang="ar-EG" dirty="0" smtClean="0"/>
              <a:t>ا ه</a:t>
            </a:r>
            <a:r>
              <a:rPr lang="ar-SA" dirty="0" smtClean="0"/>
              <a:t>ُ</a:t>
            </a:r>
            <a:r>
              <a:rPr lang="ar-EG" dirty="0" smtClean="0"/>
              <a:t> ت</a:t>
            </a:r>
            <a:r>
              <a:rPr lang="ar-SA" dirty="0" smtClean="0"/>
              <a:t>َ</a:t>
            </a:r>
            <a:r>
              <a:rPr lang="ar-EG" dirty="0" smtClean="0"/>
              <a:t>ر</a:t>
            </a:r>
            <a:r>
              <a:rPr lang="ar-SA" dirty="0" smtClean="0"/>
              <a:t>ْ</a:t>
            </a:r>
            <a:r>
              <a:rPr lang="ar-EG" dirty="0" smtClean="0"/>
              <a:t>ت</a:t>
            </a:r>
            <a:r>
              <a:rPr lang="ar-SA" dirty="0" smtClean="0"/>
              <a:t>ِ</a:t>
            </a:r>
            <a:r>
              <a:rPr lang="ar-EG" dirty="0" smtClean="0"/>
              <a:t>يلا</a:t>
            </a:r>
            <a:r>
              <a:rPr lang="ar-SA" dirty="0" smtClean="0"/>
              <a:t>ً</a:t>
            </a:r>
            <a:r>
              <a:rPr lang="ar-EG" dirty="0" smtClean="0"/>
              <a:t> </a:t>
            </a:r>
            <a:r>
              <a:rPr lang="tr-TR" dirty="0" smtClean="0"/>
              <a:t> </a:t>
            </a:r>
            <a:r>
              <a:rPr lang="tr-TR" i="1" dirty="0" smtClean="0"/>
              <a:t>“Onu </a:t>
            </a:r>
            <a:r>
              <a:rPr lang="tr-TR" i="1" dirty="0" err="1" smtClean="0"/>
              <a:t>tertil</a:t>
            </a:r>
            <a:r>
              <a:rPr lang="tr-TR" i="1" dirty="0" smtClean="0"/>
              <a:t> üzere okuduk” buyurmaktadır. </a:t>
            </a:r>
          </a:p>
          <a:p>
            <a:pPr algn="just">
              <a:buNone/>
            </a:pPr>
            <a:endParaRPr lang="tr-TR" i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dirty="0" smtClean="0"/>
              <a:t>الترتيل</a:t>
            </a:r>
            <a:r>
              <a:rPr lang="ar-EG" dirty="0" smtClean="0"/>
              <a:t>؛ </a:t>
            </a:r>
            <a:r>
              <a:rPr lang="ar-EG" sz="3600" dirty="0" smtClean="0"/>
              <a:t>تجويدُ الحروفِ ومعرفةُ الوقوفِ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Tertil</a:t>
            </a:r>
            <a:r>
              <a:rPr lang="tr-TR" dirty="0" smtClean="0"/>
              <a:t>; harfleri </a:t>
            </a:r>
            <a:r>
              <a:rPr lang="tr-TR" dirty="0" err="1" smtClean="0"/>
              <a:t>tecvîd</a:t>
            </a:r>
            <a:r>
              <a:rPr lang="tr-TR" dirty="0" smtClean="0"/>
              <a:t>, yani sıfat ve mahreçlerine göre gereği gibi okumak ve vakıfları, yani durulacak yerleri bilmektir. Bu ifade Hz. Ali’ye aittir. (Nakleden: </a:t>
            </a:r>
            <a:r>
              <a:rPr lang="tr-TR" dirty="0" err="1" smtClean="0"/>
              <a:t>İbnü’l</a:t>
            </a:r>
            <a:r>
              <a:rPr lang="tr-TR" dirty="0" smtClean="0"/>
              <a:t>-</a:t>
            </a:r>
            <a:r>
              <a:rPr lang="tr-TR" dirty="0" err="1" smtClean="0"/>
              <a:t>Cezerî</a:t>
            </a:r>
            <a:r>
              <a:rPr lang="tr-TR" dirty="0" smtClean="0"/>
              <a:t>)</a:t>
            </a:r>
          </a:p>
          <a:p>
            <a:r>
              <a:rPr lang="tr-TR" dirty="0" smtClean="0"/>
              <a:t>Bu tanım ve söz konusu ayetlerden anlaşılacağı üzere </a:t>
            </a:r>
            <a:r>
              <a:rPr lang="tr-TR" dirty="0" err="1" smtClean="0"/>
              <a:t>Kur’ân</a:t>
            </a:r>
            <a:r>
              <a:rPr lang="tr-TR" dirty="0" smtClean="0"/>
              <a:t>-ı </a:t>
            </a:r>
            <a:r>
              <a:rPr lang="tr-TR" dirty="0" err="1" smtClean="0"/>
              <a:t>Kerîm</a:t>
            </a:r>
            <a:r>
              <a:rPr lang="tr-TR" dirty="0" smtClean="0"/>
              <a:t> </a:t>
            </a:r>
            <a:r>
              <a:rPr lang="tr-TR" dirty="0" err="1" smtClean="0"/>
              <a:t>tecvîd</a:t>
            </a:r>
            <a:r>
              <a:rPr lang="tr-TR" dirty="0" smtClean="0"/>
              <a:t> ile indirilmiştir ve </a:t>
            </a:r>
            <a:r>
              <a:rPr lang="tr-TR" dirty="0" err="1" smtClean="0"/>
              <a:t>Kur’ân’ın</a:t>
            </a:r>
            <a:r>
              <a:rPr lang="tr-TR" dirty="0" smtClean="0"/>
              <a:t> </a:t>
            </a:r>
            <a:r>
              <a:rPr lang="tr-TR" dirty="0" err="1" smtClean="0"/>
              <a:t>tecvid</a:t>
            </a:r>
            <a:r>
              <a:rPr lang="tr-TR" dirty="0" smtClean="0"/>
              <a:t> ile okunması emredilmektedir. Bu çerçevede alimler her </a:t>
            </a:r>
            <a:r>
              <a:rPr lang="tr-TR" dirty="0" err="1" smtClean="0"/>
              <a:t>Müslümanın</a:t>
            </a:r>
            <a:r>
              <a:rPr lang="tr-TR" dirty="0" smtClean="0"/>
              <a:t> en azından </a:t>
            </a:r>
            <a:r>
              <a:rPr lang="tr-TR" dirty="0" err="1" smtClean="0"/>
              <a:t>Lahn</a:t>
            </a:r>
            <a:r>
              <a:rPr lang="tr-TR" dirty="0" smtClean="0"/>
              <a:t>-ı Celî yapmayacak kadar </a:t>
            </a:r>
            <a:r>
              <a:rPr lang="tr-TR" dirty="0" err="1" smtClean="0"/>
              <a:t>tecvid</a:t>
            </a:r>
            <a:r>
              <a:rPr lang="tr-TR" dirty="0" smtClean="0"/>
              <a:t> bilmesi farzdır.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TECVİDİN TARİHÇESİ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 smtClean="0"/>
              <a:t>Kur’ân’ın</a:t>
            </a:r>
            <a:r>
              <a:rPr lang="tr-TR" dirty="0" smtClean="0"/>
              <a:t> </a:t>
            </a:r>
            <a:r>
              <a:rPr lang="tr-TR" dirty="0" err="1" smtClean="0"/>
              <a:t>tertil</a:t>
            </a:r>
            <a:r>
              <a:rPr lang="tr-TR" dirty="0" smtClean="0"/>
              <a:t> üzere indirildiği ayetlerle sabittir. Dolayısıyla </a:t>
            </a:r>
            <a:r>
              <a:rPr lang="tr-TR" dirty="0" err="1" smtClean="0"/>
              <a:t>Cebrâil</a:t>
            </a:r>
            <a:r>
              <a:rPr lang="tr-TR" dirty="0" smtClean="0"/>
              <a:t> (a.s.) Peygamberimize </a:t>
            </a:r>
            <a:r>
              <a:rPr lang="tr-TR" dirty="0" err="1" smtClean="0"/>
              <a:t>Kur’ân’ı</a:t>
            </a:r>
            <a:r>
              <a:rPr lang="tr-TR" dirty="0" smtClean="0"/>
              <a:t> </a:t>
            </a:r>
            <a:r>
              <a:rPr lang="tr-TR" dirty="0" err="1" smtClean="0"/>
              <a:t>tecvîd</a:t>
            </a:r>
            <a:r>
              <a:rPr lang="tr-TR" dirty="0" smtClean="0"/>
              <a:t> ile okumuş, Peygamberimiz de ümmetine öylece tebliğ etmiştir. </a:t>
            </a:r>
            <a:r>
              <a:rPr lang="tr-TR" dirty="0" err="1" smtClean="0"/>
              <a:t>Ashab</a:t>
            </a:r>
            <a:r>
              <a:rPr lang="tr-TR" dirty="0" smtClean="0"/>
              <a:t>-ı Kiram ve </a:t>
            </a:r>
            <a:r>
              <a:rPr lang="tr-TR" dirty="0" err="1" smtClean="0"/>
              <a:t>Tabiûn</a:t>
            </a:r>
            <a:r>
              <a:rPr lang="tr-TR" dirty="0" smtClean="0"/>
              <a:t> da kendilerinden sonra gelen nesillere </a:t>
            </a:r>
            <a:r>
              <a:rPr lang="tr-TR" dirty="0" err="1" smtClean="0"/>
              <a:t>Kur’ân’ı</a:t>
            </a:r>
            <a:r>
              <a:rPr lang="tr-TR" dirty="0" smtClean="0"/>
              <a:t> bu şekilde </a:t>
            </a:r>
            <a:r>
              <a:rPr lang="tr-TR" dirty="0" err="1" smtClean="0"/>
              <a:t>tecvîd</a:t>
            </a:r>
            <a:r>
              <a:rPr lang="tr-TR" dirty="0" smtClean="0"/>
              <a:t> ile nakletmişlerdir.</a:t>
            </a:r>
          </a:p>
          <a:p>
            <a:pPr algn="just"/>
            <a:r>
              <a:rPr lang="tr-TR" dirty="0" smtClean="0"/>
              <a:t>Ancak </a:t>
            </a:r>
            <a:r>
              <a:rPr lang="tr-TR" dirty="0" err="1" smtClean="0"/>
              <a:t>tecvid</a:t>
            </a:r>
            <a:r>
              <a:rPr lang="tr-TR" dirty="0" smtClean="0"/>
              <a:t> kurallarının tespiti, uygulamalar göz önünde bulundurularak daha sonraki zamanlarda yapılmıştır.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tr-TR" sz="3200" dirty="0" smtClean="0"/>
              <a:t>  - </a:t>
            </a:r>
            <a:r>
              <a:rPr lang="tr-TR" sz="3200" dirty="0" err="1" smtClean="0"/>
              <a:t>Tecvîd</a:t>
            </a:r>
            <a:r>
              <a:rPr lang="tr-TR" sz="3200" dirty="0" smtClean="0"/>
              <a:t> kelimesini ilk kullananın Hz. Ali olduğu </a:t>
            </a:r>
            <a:r>
              <a:rPr lang="tr-TR" sz="3200" dirty="0" err="1" smtClean="0"/>
              <a:t>İbnü’l</a:t>
            </a:r>
            <a:r>
              <a:rPr lang="tr-TR" sz="3200" dirty="0" smtClean="0"/>
              <a:t>-</a:t>
            </a:r>
            <a:r>
              <a:rPr lang="tr-TR" sz="3200" dirty="0" err="1" smtClean="0"/>
              <a:t>Cezerî</a:t>
            </a:r>
            <a:r>
              <a:rPr lang="tr-TR" sz="3200" dirty="0" smtClean="0"/>
              <a:t> tarafından nakledilmiştir.                                        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r>
              <a:rPr lang="tr-TR" sz="3600" dirty="0" smtClean="0"/>
              <a:t>- İlk müstakil eser ise Musa b. </a:t>
            </a:r>
            <a:r>
              <a:rPr lang="tr-TR" sz="3600" dirty="0" err="1" smtClean="0"/>
              <a:t>Ubeydullah</a:t>
            </a:r>
            <a:r>
              <a:rPr lang="tr-TR" sz="3600" dirty="0" smtClean="0"/>
              <a:t> el-</a:t>
            </a:r>
            <a:r>
              <a:rPr lang="tr-TR" sz="3600" dirty="0" err="1" smtClean="0"/>
              <a:t>Hakanî’nin</a:t>
            </a:r>
            <a:r>
              <a:rPr lang="tr-TR" sz="3600" dirty="0" smtClean="0"/>
              <a:t> el-</a:t>
            </a:r>
            <a:r>
              <a:rPr lang="tr-TR" sz="3600" dirty="0" err="1" smtClean="0"/>
              <a:t>Kasidetü’r</a:t>
            </a:r>
            <a:r>
              <a:rPr lang="tr-TR" sz="3600" dirty="0" smtClean="0"/>
              <a:t>-</a:t>
            </a:r>
            <a:r>
              <a:rPr lang="tr-TR" sz="3600" dirty="0" err="1" smtClean="0"/>
              <a:t>Râiyye</a:t>
            </a:r>
            <a:r>
              <a:rPr lang="tr-TR" sz="3600" dirty="0" smtClean="0"/>
              <a:t> veya el-</a:t>
            </a:r>
            <a:r>
              <a:rPr lang="tr-TR" sz="3600" dirty="0" err="1" smtClean="0"/>
              <a:t>Kasidetü’l</a:t>
            </a:r>
            <a:r>
              <a:rPr lang="tr-TR" sz="3600" dirty="0" smtClean="0"/>
              <a:t>-</a:t>
            </a:r>
            <a:r>
              <a:rPr lang="tr-TR" sz="3600" dirty="0" err="1" smtClean="0"/>
              <a:t>Hakânî’dir</a:t>
            </a:r>
            <a:r>
              <a:rPr lang="tr-TR" sz="3600" dirty="0" smtClean="0"/>
              <a:t>.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99</TotalTime>
  <Words>273</Words>
  <Application>Microsoft Office PowerPoint</Application>
  <PresentationFormat>Ekran Gösterisi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Akış</vt:lpstr>
      <vt:lpstr>PowerPoint Sunusu</vt:lpstr>
      <vt:lpstr>TECVİD İLMİ </vt:lpstr>
      <vt:lpstr>TERTİL (التر تيل </vt:lpstr>
      <vt:lpstr>الترتيل؛ تجويدُ الحروفِ ومعرفةُ الوقوفِ</vt:lpstr>
      <vt:lpstr>TECVİDİN TARİHÇESİ</vt:lpstr>
      <vt:lpstr>  - Tecvîd kelimesini ilk kullananın Hz. Ali olduğu İbnü’l-Cezerî tarafından nakledilmiştir.                                            - İlk müstakil eser ise Musa b. Ubeydullah el-Hakanî’nin el-Kasidetü’r-Râiyye veya el-Kasidetü’l-Hakânî’dir.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user</cp:lastModifiedBy>
  <cp:revision>15</cp:revision>
  <dcterms:modified xsi:type="dcterms:W3CDTF">2018-01-03T11:01:42Z</dcterms:modified>
</cp:coreProperties>
</file>