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904" r:id="rId17"/>
    <p:sldMasterId id="2147488917" r:id="rId18"/>
    <p:sldMasterId id="2147490556" r:id="rId19"/>
  </p:sldMasterIdLst>
  <p:notesMasterIdLst>
    <p:notesMasterId r:id="rId33"/>
  </p:notesMasterIdLst>
  <p:sldIdLst>
    <p:sldId id="256" r:id="rId20"/>
    <p:sldId id="390" r:id="rId21"/>
    <p:sldId id="361" r:id="rId22"/>
    <p:sldId id="362" r:id="rId23"/>
    <p:sldId id="368" r:id="rId24"/>
    <p:sldId id="350" r:id="rId25"/>
    <p:sldId id="370" r:id="rId26"/>
    <p:sldId id="371" r:id="rId27"/>
    <p:sldId id="377" r:id="rId28"/>
    <p:sldId id="372" r:id="rId29"/>
    <p:sldId id="389" r:id="rId30"/>
    <p:sldId id="275" r:id="rId31"/>
    <p:sldId id="322" r:id="rId3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25" autoAdjust="0"/>
    <p:restoredTop sz="94660"/>
  </p:normalViewPr>
  <p:slideViewPr>
    <p:cSldViewPr>
      <p:cViewPr varScale="1">
        <p:scale>
          <a:sx n="66" d="100"/>
          <a:sy n="66" d="100"/>
        </p:scale>
        <p:origin x="-17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32" Type="http://schemas.openxmlformats.org/officeDocument/2006/relationships/slide" Target="slides/slide13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slide" Target="slides/slide11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04E804FB-0D59-4A7B-8CB1-DEE4D50F8F60}" type="datetimeFigureOut">
              <a:rPr lang="zh-CN" altLang="en-US"/>
              <a:pPr>
                <a:defRPr/>
              </a:pPr>
              <a:t>2015/5/8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54FAA2C8-DFA6-4CBB-AFA2-D94F65E04BD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5226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0877981-2B4D-4DD7-A97A-64CD8C25F4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4010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A8C14-A811-4C45-9C1A-4DD95A4F03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106363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9A020-4D50-4182-8513-8E6EFE5FD4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190720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A0736-2669-43C5-82A9-F505FC720E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65409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FF9FB-738F-46E4-9F3D-183617E3A8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93798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BCCF3-F4C8-4F42-B682-C44D1BA267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53262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E0FA3-05A0-4B41-A301-FA0883E491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2200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BF50F-8928-4DD4-81A4-08BEDFAF06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608574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2258F-84F2-475D-9B5A-7AB887022A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79047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C9F75-C62C-412A-9F45-DACEDD3DAC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083508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80637BD-6596-47A0-8555-63ABFD80F7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109421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50C2E-6DB6-4756-9ABC-F175589C40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623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7376B-C567-4175-96EB-653EA2848F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058075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C645A-1E41-445E-860B-2C18DE292B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027575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37ACF-1868-4528-8E0E-B07F0563A2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219784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2847A-9209-4D46-A0E9-EABA274C39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29514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DFA88-F9E1-49BB-8F93-CDA39DC50E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461343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A16D2-3A2E-4F63-918A-FC7B079A1C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331310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12BCD-FD24-44FA-BDB9-9A5A357F6D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82495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80091-27A3-4DEC-B4A6-67618B1D33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187989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087D7-C788-4B0F-87A3-CD2039D18F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081625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E44BE-C856-4027-A5F0-939378C099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512071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E4185-18C8-40AD-A9B4-8A4B208C15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7331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FBB0B-1250-4ACC-9F5D-B331DFC522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2341053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230337A-EA02-4FC1-A4A3-6C740B82893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71341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6C57A81-F881-4790-9DB4-1A33D53F5F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677317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297723-E6B6-484A-96AE-2399CC9E39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200606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1472471-3B6D-4A07-9173-4D94686890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61069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431748E-6603-4DD9-BDDF-0E6DB63EA8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013417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3341B00-2825-4695-9D21-DEE72DEBBE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470450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F5CC7D5-5EDE-492F-8778-7A44E23A12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03452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A1C7844-6BAB-4027-820C-60C21CA576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713789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AF920C4-8E1B-485C-A4DB-E6BEE06557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074405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C5705EA-AC2E-4EB3-8F74-89723C74A3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9732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9602448-82AD-44C1-B69D-AA45377E00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131491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8A09F50-EE64-463C-B44A-4585BE94E2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499739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99DB809F-7E7D-433D-8EED-BE718456B3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059844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764F728-65BF-412B-B286-0EA409DE29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570632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C9AE3A5-0474-476F-8D8F-E2329753D8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69916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BCBE29C-0394-479C-B3F0-930997A656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52674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8C094EB-29E3-45E4-91E6-59BF9FD253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969632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BF5D2CB-ABEC-452D-BB3A-9B98E96A54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52565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29F04E5-CDFC-4250-8619-BE1D149AC7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933959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3167847-659E-4FFD-A361-48B111D6DC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7597524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101EC78-9DEB-4BC3-B959-D3F5AB2DEC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6396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ECBF9-1A28-4AB4-8807-10FDF661C1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4138792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525D5CC-A720-422B-AF1A-A6D4A6FED3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954817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ABAFFC5-5C8C-4391-8F57-21D0782A88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412368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2DDFA027-3FA9-4218-B3B0-FD265436A6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134278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8DBB34B-48C4-4990-AECF-A1BC7143F9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732066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7D5431D-A834-4E4B-9ED2-58CC9C5643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4496706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D6AC7AD-83D8-4B1F-8D11-53D0CEE638C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001236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9B3FC7A-F19A-4A0D-ACDA-7351254B6C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052741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C40FC47-618D-4413-B524-7FC74C6ECE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748103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07C0D00-9FA2-4B61-9ED3-684B395D93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771371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3ABE9F1-14B9-4F8A-91F4-82EA4A87B3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2575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E0DA1-7C3B-48F1-9B77-D0ECB9EB63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187303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B8D77D6-407C-474E-B958-D3B070702B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705857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FBDA41F-FAB6-4E4D-82CE-B97AF552CF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671100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42060F3-245B-4F11-9231-F5F3E1DC08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242627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63BF85F-E53F-4A34-9DB9-0BDB433F8F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6706814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E1797-FB43-4AC0-A024-E0E69F0949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019893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85607-1B78-4488-98C7-7909585B71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2875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1A806-5C46-4A83-B3C8-DF41395B76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37379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2A469-0FA6-4C4F-84B0-21AB15F14E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6499810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45566-933A-457E-8D7A-C7A3FA26A4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522955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F8B8C-971F-42E5-A669-2B2032CB3A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219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E0DFC-4968-49AB-921D-0D118B217E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0261218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6EC2E-4C35-4DB0-9EF4-38C3F4AB4A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112640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D169C-DF1D-4A1A-AD41-FF5384CEA7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055124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2EFA9-959B-4BD3-9355-37D9DBC390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367433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7C126-4AE1-41A9-901C-32CC2679BC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1547029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356D4-F57D-4813-8DB9-0C37D1C993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573005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E346087-AA66-407B-BED3-F94CE8705F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131442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F6A87-8CDA-4041-BB2B-0F6EF7D218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5469537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782EF-B484-499D-9BFD-CB7AD6AA04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3894907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220C7-FA01-4615-A6C8-0A27E16784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0188767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C99BC-A9E3-44D8-987C-E051862B56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7789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D03A0-74F3-46E1-806D-4469784E95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660761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6A5E9-32FD-465D-9484-49809F21DB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2090298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A56BA-E454-4429-93EB-511922130B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8786189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4663D-B76A-4BD1-A104-BC38B508FD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757028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B7D68-DE1F-4FEB-8D01-15EA5A62DC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74724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F16A5-0272-47C8-A01A-5260317E89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320561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3D21B-4A63-4621-8C0B-92FCF04F76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6060570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5724E-9A07-4B63-88D3-2471C558F3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2787220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49FEE50-7EA4-4C66-82E2-1CD66BDEA6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455704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91B51-E25E-4BEC-A388-088FED8663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397556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124D0-5127-42AB-A9FA-BC29C56D65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3941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BFCC5-60F9-4622-B4E1-EF6D5BCFCC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241911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DE577-E15F-4990-BFEC-87525BEA4F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8155833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C2AA6-D977-4290-8D81-164E552B6F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1104849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0F4E9-45EE-488F-A301-D58D7F8E97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6514958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9E33B-34C2-47EA-BC8B-AD76F5D147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6538900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37C29-EF76-4F08-AD0C-F9EED9610E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2838889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39186-76F0-413F-8376-00975F32DA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103387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BBCE0-BF25-4FEC-8453-8C52F89F3D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924135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AF371-C1DF-477B-8CE3-1DB65DA28F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412959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E206E-43A7-456E-A7C5-B8DF27FC7F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7817426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 algn="l"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98AD14E-973E-4222-983E-DDC3304AF3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0503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8844B-F594-42D5-A734-A8CEB714A0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3147181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94808-BAD7-434F-9CE0-1DD5E446CC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8612260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36AD0-6AFC-4C17-A4ED-153EB68A3B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7600452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CC152-481A-445F-A41D-DC24CCA058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447027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429CA-DF76-423A-8C4E-A90F607FA6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8860740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CC240-8C0E-4D48-962E-092509F270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3365180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F45BC-3CFC-4A9E-9155-7AE8637CA5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9648307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0BF5D-E306-4C81-ADA5-D682B3379A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0203275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E2C6D-2337-4F43-9B90-E76FC5FEC8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4154786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8BD43-DAF2-412A-AD78-E2AE4AF99E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475604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96439-DBD1-4565-AC3D-DF67FC3E06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988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CCB9E-3CA1-47D0-87DF-71B05C2089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4105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4C55F-804D-4BB0-88EE-ACD0E2AB6B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6445976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DB432-809D-4186-A0CE-0BBF19BFB1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8002827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BD4BDA4-3445-4C02-8C93-2D756220A4D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181444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DED2A-CB52-4011-ACB7-0FA787107D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2707196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D2548-542B-4AB2-9C28-7CB9236624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8078262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52F9-6D37-493E-87B5-5837EB9600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3016340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23C44-61A1-4296-9746-C2864204EB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868014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A35BF-2F41-432B-8C97-EA223A676C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9339376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6C76-14F7-483D-936D-4ED817FF7F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2635233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64C0B-87F9-49A0-A924-C9C26FC08A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250063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78EBC-B3C7-406D-83F4-4A31244E9E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2038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67B5E-2A79-45D8-8B42-1D6DEE4E7D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8478972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D4CD9-E0BA-4FE3-993A-F98457B61E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5938208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2E6D4-0BFA-422C-BF6B-ADC77D8697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162436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BF69D-2A0C-4D4B-BCB5-55AFCB9FF2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755075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F3901AE-DE5A-4A1E-B632-9B7CC1333B20}" type="slidenum">
              <a:rPr lang="en-US" altLang="zh-CN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477616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764B4-CD82-490B-BA10-4AEDBA63C61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340376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AA537-608D-4F5E-82B2-E98DF0D323E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824118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F403E-5A44-4D3D-8FFD-7AC8EA28B2DC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215714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C0F1C-FAA9-41AF-81CC-5CB68E5B97D9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140478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869A3-379D-4E63-AA91-0581C21EBB5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512662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E92F6-BB88-4E85-B875-12CCCB45BEC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071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2D629-DC2F-4FED-B361-8A2DE8DAAB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6423438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F4C96-2EED-4ED3-8E59-89582666905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350291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C356D-8F06-421F-9DCC-8207EDBC8749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877132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9C0F6-F74D-40FD-AF0D-3A03C91F50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078802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60317-DF4F-4567-8910-5DED40B0AC89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476657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EAE35-7D80-4FD4-9FD8-601C67858872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1276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E94C2-2162-41BB-8003-35766E0CCB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6332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86E1E-032F-45F6-A64B-2D698B3E15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91575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3A621-C18C-463C-B6A9-5759E46271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1417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D6BC7-D5FE-4F92-933C-00301C3A74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48992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A5321-1757-48E5-BBA8-61FCCDAEAD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5310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69801-5437-439A-8CC4-75DEAC7D6A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55208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4B8FAAF-4BA4-4767-AEF8-E9890FE2F6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372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252E2-1EE8-467F-960C-A60D350F54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26811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95B55-8C25-4008-97C8-643AE7E56A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7949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BD0F4-7503-4E6F-BAF9-8B1A44E5E0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28626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18EF8-5114-4FE2-8026-6B0718BFB8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90890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68D29-9E5E-4523-B56A-8F7BE29E00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41832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56ED8-AE1E-41D9-A6DC-D051C713C3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39531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BF9C2-AD14-4C6A-8C39-C82BBD25A1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37150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EC421-E41A-4B9A-B887-A5E4C0FC95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44682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21A99-5B56-41DA-9AE0-91C0AE795E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5388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FBABE-49AE-44FD-A8B8-47FB6FA41B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01160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DBF98-3FD2-4B1A-B3AE-091867446A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5317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A089A-67A4-4E77-8AE1-075AF2D7D9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8757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0E92D24-12A7-4062-A5DA-B11ED6528F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0946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9510B-516F-4627-8EB4-D05338340D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75842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61C61-7C26-42B1-99DD-B094A57383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60436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02F3C-1A46-4897-BFAB-06BE718430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42908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2F6CE-A17B-444D-BAE8-82402A4287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3215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4619D-9D18-4BE2-B7C4-8D5F400DF2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82911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5E68E-1597-4F35-A11C-B6870300D2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464331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F5B0-485F-47EA-AC4F-97A414DCA9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09219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A9B7B-3AAB-4C1E-8F89-DA2E7BFCA2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03504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DCBEA-C662-47C1-98DF-5E4E9475BE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2184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2CED7-F688-485E-A5D2-D6C2366B9D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63048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63DC5-B14C-45C0-8370-9B0427F11D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048615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60AF0E3-96A1-4DE3-B6E4-0ADE125A41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814878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28179-053A-48FE-AB94-D3E8F3AD5F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28988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13E8A-E279-442A-BF99-33F5DE3AB8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639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341AB-0FC1-4FB8-A3F1-29E3F82AE8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546239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FE8A5-B032-496F-A18E-98529ED272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212791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2E99E-7E4C-4B39-8C94-94C6BCB9A3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145733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72554-D90C-4AEF-A0D5-0DE7D112F7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813599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EB9F4-FA6C-4A05-959E-6D8F3E6EE2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810978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0E98D-05B8-426E-9C71-2847A20D8B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305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ECF20-311A-40B3-AF92-2232021125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421594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2C8D0-AC67-40C1-BEC2-75FC365CBF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196479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D6C97-5048-47CC-9601-BB465D4FE8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89356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700C0-DC3C-46D7-8F78-DDF5B4E4BB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44025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F28FB5C-C98E-4866-AB3C-7AE3AB518B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885651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53A4A-2FD3-4A90-B88F-CDE6A41AEF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483654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AFC57-5F84-4274-9C58-3F66EA16A4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28547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3C264-20A4-4C40-B27B-02EE47629F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244390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6B53A-CE92-47DA-84BE-614E0849BC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480877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DAA32-B299-4DFC-BAF4-4FCF260207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587985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3D782-E48F-4B5D-8EA2-9409160E66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678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2E65C-8945-4528-8637-97E488D1BC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51446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B564B-6CCD-47F1-B137-B9ECE214E2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386758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5D88D-51A4-45EB-8A87-9B1D9D63A2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365528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429A1-DD42-40B2-9754-41FA290CB0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083470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F1397-0C56-4D0A-B7B4-17D9C5240E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505981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CC19F63-CBDC-4B63-B8A7-69CE652E0D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646228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9B675-E5B8-4388-B544-C590A8A9FD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182295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76550-B393-4C5B-ADB3-182E65A646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634351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7EC6C-3033-4DEE-94A6-CF6C77B94E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871567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9F9D5-6F21-41F9-A8E6-D874D1F46D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574018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D9764-8C9B-4142-A1ED-7D4251BAA7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3328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0BEB8-D8BF-4456-9027-D705D17C7A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534081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5B20C-B83A-4136-8237-458A332D2F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77590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A5774-D330-4D6D-8C9B-2B391E5510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608009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47375-3E8D-4784-8A87-C9CD6C16AC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277270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4E0FA-2302-448E-9441-D07C1F74B6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902374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7DF9D-F6FC-4BDC-97E1-8AEA449EE7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72687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80C128E-ADBE-4DEE-A19C-83ABBE22D3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412153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170FD-8AF8-46C8-9E23-13E0BB4ABA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338993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2593E-A8FC-4A1C-8BCA-0669FAEAB9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382493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BACEC-DD34-423B-8EC7-3E68D16805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382596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4677B-E4F6-4BC3-9B92-F6055E0583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089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29441-4166-485F-A006-967E5005C0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249058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DBB8A-494C-4117-A564-35D6EFDF2F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703451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F33C1-ED12-4E37-9B17-D9D74C1F78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04792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BCB76-1A24-49AA-ABF9-FAF622A267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567767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A48E7-4DC9-4ACF-9713-A59CE8E2FB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504780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9E144-CB16-4F50-99BF-213052BE49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62484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9B393-319B-4C16-8FD2-21C6DEDDFC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863453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F48B6-85EF-43CB-A722-32DC7E9DAE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298007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AC7E62B-4C27-48D4-A0F7-5FFDEB1A39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384972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226D4-CBFF-4501-A04A-5091CB0B4B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181845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1C933-5092-40B5-88F6-6D441E2736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953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E45F5C17-56BF-4481-92EC-A37D2AD26E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497" r:id="rId1"/>
    <p:sldLayoutId id="2147490344" r:id="rId2"/>
    <p:sldLayoutId id="2147490345" r:id="rId3"/>
    <p:sldLayoutId id="2147490346" r:id="rId4"/>
    <p:sldLayoutId id="2147490347" r:id="rId5"/>
    <p:sldLayoutId id="2147490348" r:id="rId6"/>
    <p:sldLayoutId id="2147490349" r:id="rId7"/>
    <p:sldLayoutId id="2147490350" r:id="rId8"/>
    <p:sldLayoutId id="2147490351" r:id="rId9"/>
    <p:sldLayoutId id="2147490352" r:id="rId10"/>
    <p:sldLayoutId id="2147490353" r:id="rId11"/>
    <p:sldLayoutId id="214749035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BACFB35-D1B9-429C-A86C-57387795C1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06" r:id="rId1"/>
    <p:sldLayoutId id="2147490442" r:id="rId2"/>
    <p:sldLayoutId id="2147490443" r:id="rId3"/>
    <p:sldLayoutId id="2147490444" r:id="rId4"/>
    <p:sldLayoutId id="2147490445" r:id="rId5"/>
    <p:sldLayoutId id="2147490446" r:id="rId6"/>
    <p:sldLayoutId id="2147490447" r:id="rId7"/>
    <p:sldLayoutId id="2147490448" r:id="rId8"/>
    <p:sldLayoutId id="2147490449" r:id="rId9"/>
    <p:sldLayoutId id="2147490450" r:id="rId10"/>
    <p:sldLayoutId id="2147490451" r:id="rId11"/>
    <p:sldLayoutId id="214749045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34CB840-2FA4-4344-9AA2-31E7A70464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07" r:id="rId1"/>
    <p:sldLayoutId id="2147490508" r:id="rId2"/>
    <p:sldLayoutId id="2147490509" r:id="rId3"/>
    <p:sldLayoutId id="2147490510" r:id="rId4"/>
    <p:sldLayoutId id="2147490511" r:id="rId5"/>
    <p:sldLayoutId id="2147490512" r:id="rId6"/>
    <p:sldLayoutId id="2147490513" r:id="rId7"/>
    <p:sldLayoutId id="2147490514" r:id="rId8"/>
    <p:sldLayoutId id="2147490515" r:id="rId9"/>
    <p:sldLayoutId id="2147490516" r:id="rId10"/>
    <p:sldLayoutId id="21474905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FE197051-B4B5-454D-B5D7-9C9F6A91E6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18" r:id="rId1"/>
    <p:sldLayoutId id="2147490519" r:id="rId2"/>
    <p:sldLayoutId id="2147490520" r:id="rId3"/>
    <p:sldLayoutId id="2147490521" r:id="rId4"/>
    <p:sldLayoutId id="2147490522" r:id="rId5"/>
    <p:sldLayoutId id="2147490523" r:id="rId6"/>
    <p:sldLayoutId id="2147490524" r:id="rId7"/>
    <p:sldLayoutId id="2147490525" r:id="rId8"/>
    <p:sldLayoutId id="2147490526" r:id="rId9"/>
    <p:sldLayoutId id="2147490527" r:id="rId10"/>
    <p:sldLayoutId id="21474905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219060E6-153C-4AB5-8E3F-979C035229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29" r:id="rId1"/>
    <p:sldLayoutId id="2147490530" r:id="rId2"/>
    <p:sldLayoutId id="2147490531" r:id="rId3"/>
    <p:sldLayoutId id="2147490532" r:id="rId4"/>
    <p:sldLayoutId id="2147490533" r:id="rId5"/>
    <p:sldLayoutId id="2147490534" r:id="rId6"/>
    <p:sldLayoutId id="2147490535" r:id="rId7"/>
    <p:sldLayoutId id="2147490536" r:id="rId8"/>
    <p:sldLayoutId id="2147490537" r:id="rId9"/>
    <p:sldLayoutId id="2147490538" r:id="rId10"/>
    <p:sldLayoutId id="21474905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C1CDE84-8B8E-4041-AD73-F15458F9DD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40" r:id="rId1"/>
    <p:sldLayoutId id="2147490453" r:id="rId2"/>
    <p:sldLayoutId id="2147490454" r:id="rId3"/>
    <p:sldLayoutId id="2147490455" r:id="rId4"/>
    <p:sldLayoutId id="2147490456" r:id="rId5"/>
    <p:sldLayoutId id="2147490457" r:id="rId6"/>
    <p:sldLayoutId id="2147490458" r:id="rId7"/>
    <p:sldLayoutId id="2147490459" r:id="rId8"/>
    <p:sldLayoutId id="2147490460" r:id="rId9"/>
    <p:sldLayoutId id="2147490461" r:id="rId10"/>
    <p:sldLayoutId id="2147490462" r:id="rId11"/>
    <p:sldLayoutId id="214749046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342252E-96DB-446E-9B70-AB2D60DD7E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41" r:id="rId1"/>
    <p:sldLayoutId id="2147490464" r:id="rId2"/>
    <p:sldLayoutId id="2147490465" r:id="rId3"/>
    <p:sldLayoutId id="2147490466" r:id="rId4"/>
    <p:sldLayoutId id="2147490467" r:id="rId5"/>
    <p:sldLayoutId id="2147490468" r:id="rId6"/>
    <p:sldLayoutId id="2147490469" r:id="rId7"/>
    <p:sldLayoutId id="2147490470" r:id="rId8"/>
    <p:sldLayoutId id="2147490471" r:id="rId9"/>
    <p:sldLayoutId id="2147490472" r:id="rId10"/>
    <p:sldLayoutId id="2147490473" r:id="rId11"/>
    <p:sldLayoutId id="214749047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5589DB6-05BD-4F5A-BCB2-FCC6E78717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42" r:id="rId1"/>
    <p:sldLayoutId id="2147490475" r:id="rId2"/>
    <p:sldLayoutId id="2147490476" r:id="rId3"/>
    <p:sldLayoutId id="2147490477" r:id="rId4"/>
    <p:sldLayoutId id="2147490478" r:id="rId5"/>
    <p:sldLayoutId id="2147490479" r:id="rId6"/>
    <p:sldLayoutId id="2147490480" r:id="rId7"/>
    <p:sldLayoutId id="2147490481" r:id="rId8"/>
    <p:sldLayoutId id="2147490482" r:id="rId9"/>
    <p:sldLayoutId id="2147490483" r:id="rId10"/>
    <p:sldLayoutId id="2147490484" r:id="rId11"/>
    <p:sldLayoutId id="214749048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CD34CC2-E159-4816-8C94-80EEBFD12B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43" r:id="rId1"/>
    <p:sldLayoutId id="2147490544" r:id="rId2"/>
    <p:sldLayoutId id="2147490545" r:id="rId3"/>
    <p:sldLayoutId id="2147490546" r:id="rId4"/>
    <p:sldLayoutId id="2147490547" r:id="rId5"/>
    <p:sldLayoutId id="2147490548" r:id="rId6"/>
    <p:sldLayoutId id="2147490549" r:id="rId7"/>
    <p:sldLayoutId id="2147490550" r:id="rId8"/>
    <p:sldLayoutId id="2147490551" r:id="rId9"/>
    <p:sldLayoutId id="2147490552" r:id="rId10"/>
    <p:sldLayoutId id="2147490553" r:id="rId11"/>
    <p:sldLayoutId id="214749055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31CFAF7-5FB8-4956-A23F-6C34BC6152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55" r:id="rId1"/>
    <p:sldLayoutId id="2147490486" r:id="rId2"/>
    <p:sldLayoutId id="2147490487" r:id="rId3"/>
    <p:sldLayoutId id="2147490488" r:id="rId4"/>
    <p:sldLayoutId id="2147490489" r:id="rId5"/>
    <p:sldLayoutId id="2147490490" r:id="rId6"/>
    <p:sldLayoutId id="2147490491" r:id="rId7"/>
    <p:sldLayoutId id="2147490492" r:id="rId8"/>
    <p:sldLayoutId id="2147490493" r:id="rId9"/>
    <p:sldLayoutId id="2147490494" r:id="rId10"/>
    <p:sldLayoutId id="2147490495" r:id="rId11"/>
    <p:sldLayoutId id="214749049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20D3313E-60FE-485C-AC23-6A05AA919762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40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557" r:id="rId1"/>
    <p:sldLayoutId id="2147490558" r:id="rId2"/>
    <p:sldLayoutId id="2147490559" r:id="rId3"/>
    <p:sldLayoutId id="2147490560" r:id="rId4"/>
    <p:sldLayoutId id="2147490561" r:id="rId5"/>
    <p:sldLayoutId id="2147490562" r:id="rId6"/>
    <p:sldLayoutId id="2147490563" r:id="rId7"/>
    <p:sldLayoutId id="2147490564" r:id="rId8"/>
    <p:sldLayoutId id="2147490565" r:id="rId9"/>
    <p:sldLayoutId id="2147490566" r:id="rId10"/>
    <p:sldLayoutId id="2147490567" r:id="rId11"/>
    <p:sldLayoutId id="21474905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CF297D6-8885-4472-AFE3-E034C10989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498" r:id="rId1"/>
    <p:sldLayoutId id="2147490355" r:id="rId2"/>
    <p:sldLayoutId id="2147490356" r:id="rId3"/>
    <p:sldLayoutId id="2147490357" r:id="rId4"/>
    <p:sldLayoutId id="2147490358" r:id="rId5"/>
    <p:sldLayoutId id="2147490359" r:id="rId6"/>
    <p:sldLayoutId id="2147490360" r:id="rId7"/>
    <p:sldLayoutId id="2147490361" r:id="rId8"/>
    <p:sldLayoutId id="2147490362" r:id="rId9"/>
    <p:sldLayoutId id="2147490363" r:id="rId10"/>
    <p:sldLayoutId id="2147490364" r:id="rId11"/>
    <p:sldLayoutId id="2147490365" r:id="rId12"/>
    <p:sldLayoutId id="2147490366" r:id="rId13"/>
    <p:sldLayoutId id="2147490367" r:id="rId14"/>
    <p:sldLayoutId id="2147490368" r:id="rId15"/>
    <p:sldLayoutId id="2147490369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D822FD3-D388-4622-B134-914E7635F0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499" r:id="rId1"/>
    <p:sldLayoutId id="2147490370" r:id="rId2"/>
    <p:sldLayoutId id="2147490371" r:id="rId3"/>
    <p:sldLayoutId id="2147490372" r:id="rId4"/>
    <p:sldLayoutId id="2147490373" r:id="rId5"/>
    <p:sldLayoutId id="2147490374" r:id="rId6"/>
    <p:sldLayoutId id="2147490375" r:id="rId7"/>
    <p:sldLayoutId id="2147490376" r:id="rId8"/>
    <p:sldLayoutId id="2147490377" r:id="rId9"/>
    <p:sldLayoutId id="2147490378" r:id="rId10"/>
    <p:sldLayoutId id="214749037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A07750F-51C8-4ADE-A623-B38BC9668B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00" r:id="rId1"/>
    <p:sldLayoutId id="2147490380" r:id="rId2"/>
    <p:sldLayoutId id="2147490381" r:id="rId3"/>
    <p:sldLayoutId id="2147490382" r:id="rId4"/>
    <p:sldLayoutId id="2147490383" r:id="rId5"/>
    <p:sldLayoutId id="2147490384" r:id="rId6"/>
    <p:sldLayoutId id="2147490385" r:id="rId7"/>
    <p:sldLayoutId id="2147490386" r:id="rId8"/>
    <p:sldLayoutId id="2147490387" r:id="rId9"/>
    <p:sldLayoutId id="2147490388" r:id="rId10"/>
    <p:sldLayoutId id="214749038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A365E10-9690-4B79-97CE-336B4F781A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01" r:id="rId1"/>
    <p:sldLayoutId id="2147490390" r:id="rId2"/>
    <p:sldLayoutId id="2147490391" r:id="rId3"/>
    <p:sldLayoutId id="2147490392" r:id="rId4"/>
    <p:sldLayoutId id="2147490393" r:id="rId5"/>
    <p:sldLayoutId id="2147490394" r:id="rId6"/>
    <p:sldLayoutId id="2147490395" r:id="rId7"/>
    <p:sldLayoutId id="2147490396" r:id="rId8"/>
    <p:sldLayoutId id="2147490397" r:id="rId9"/>
    <p:sldLayoutId id="2147490398" r:id="rId10"/>
    <p:sldLayoutId id="2147490399" r:id="rId11"/>
    <p:sldLayoutId id="214749040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190D8B3-AE9C-4361-B5B9-8D80D6100E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02" r:id="rId1"/>
    <p:sldLayoutId id="2147490401" r:id="rId2"/>
    <p:sldLayoutId id="2147490402" r:id="rId3"/>
    <p:sldLayoutId id="2147490403" r:id="rId4"/>
    <p:sldLayoutId id="2147490404" r:id="rId5"/>
    <p:sldLayoutId id="2147490405" r:id="rId6"/>
    <p:sldLayoutId id="2147490406" r:id="rId7"/>
    <p:sldLayoutId id="2147490407" r:id="rId8"/>
    <p:sldLayoutId id="2147490408" r:id="rId9"/>
    <p:sldLayoutId id="2147490409" r:id="rId10"/>
    <p:sldLayoutId id="214749041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4FA8B4C-2683-458F-A399-A87B2C5515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03" r:id="rId1"/>
    <p:sldLayoutId id="2147490411" r:id="rId2"/>
    <p:sldLayoutId id="2147490412" r:id="rId3"/>
    <p:sldLayoutId id="2147490413" r:id="rId4"/>
    <p:sldLayoutId id="2147490414" r:id="rId5"/>
    <p:sldLayoutId id="2147490415" r:id="rId6"/>
    <p:sldLayoutId id="2147490416" r:id="rId7"/>
    <p:sldLayoutId id="2147490417" r:id="rId8"/>
    <p:sldLayoutId id="2147490418" r:id="rId9"/>
    <p:sldLayoutId id="2147490419" r:id="rId10"/>
    <p:sldLayoutId id="214749042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D1626C2-DEA8-4FA1-B051-C9EDA76FD8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04" r:id="rId1"/>
    <p:sldLayoutId id="2147490421" r:id="rId2"/>
    <p:sldLayoutId id="2147490422" r:id="rId3"/>
    <p:sldLayoutId id="2147490423" r:id="rId4"/>
    <p:sldLayoutId id="2147490424" r:id="rId5"/>
    <p:sldLayoutId id="2147490425" r:id="rId6"/>
    <p:sldLayoutId id="2147490426" r:id="rId7"/>
    <p:sldLayoutId id="2147490427" r:id="rId8"/>
    <p:sldLayoutId id="2147490428" r:id="rId9"/>
    <p:sldLayoutId id="2147490429" r:id="rId10"/>
    <p:sldLayoutId id="2147490430" r:id="rId11"/>
    <p:sldLayoutId id="214749043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E83CA3F-4538-4B23-909A-ECFE658414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505" r:id="rId1"/>
    <p:sldLayoutId id="2147490432" r:id="rId2"/>
    <p:sldLayoutId id="2147490433" r:id="rId3"/>
    <p:sldLayoutId id="2147490434" r:id="rId4"/>
    <p:sldLayoutId id="2147490435" r:id="rId5"/>
    <p:sldLayoutId id="2147490436" r:id="rId6"/>
    <p:sldLayoutId id="2147490437" r:id="rId7"/>
    <p:sldLayoutId id="2147490438" r:id="rId8"/>
    <p:sldLayoutId id="2147490439" r:id="rId9"/>
    <p:sldLayoutId id="2147490440" r:id="rId10"/>
    <p:sldLayoutId id="214749044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第十七课 </a:t>
            </a:r>
            <a:endParaRPr lang="en-US" altLang="zh-CN" sz="6000" b="1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我和小豆豆的</a:t>
            </a:r>
            <a:r>
              <a:rPr lang="en-US" altLang="zh-CN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ABCD</a:t>
            </a: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◇ 用“除非”完成句子：</a:t>
            </a:r>
          </a:p>
        </p:txBody>
      </p:sp>
      <p:sp>
        <p:nvSpPr>
          <p:cNvPr id="104451" name="内容占位符 2"/>
          <p:cNvSpPr>
            <a:spLocks noGrp="1"/>
          </p:cNvSpPr>
          <p:nvPr>
            <p:ph idx="1"/>
          </p:nvPr>
        </p:nvSpPr>
        <p:spPr>
          <a:xfrm>
            <a:off x="468313" y="1689100"/>
            <a:ext cx="8675687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</a:t>
            </a:r>
            <a:r>
              <a:rPr lang="zh-CN" altLang="zh-CN" b="1" smtClean="0"/>
              <a:t>．</a:t>
            </a:r>
            <a:r>
              <a:rPr lang="en-US" altLang="zh-CN" b="1" smtClean="0"/>
              <a:t>________________</a:t>
            </a:r>
            <a:r>
              <a:rPr lang="zh-CN" altLang="zh-CN" b="1" smtClean="0"/>
              <a:t>，否则你无法毕业。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</a:t>
            </a:r>
            <a:r>
              <a:rPr lang="zh-CN" altLang="zh-CN" b="1" smtClean="0"/>
              <a:t>．</a:t>
            </a:r>
            <a:r>
              <a:rPr lang="en-US" altLang="zh-CN" b="1" smtClean="0"/>
              <a:t>___________________</a:t>
            </a:r>
            <a:r>
              <a:rPr lang="zh-CN" altLang="zh-CN" b="1" smtClean="0"/>
              <a:t>，我才同意。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</a:t>
            </a:r>
            <a:r>
              <a:rPr lang="zh-CN" altLang="zh-CN" b="1" smtClean="0"/>
              <a:t>．要想升职，</a:t>
            </a:r>
            <a:r>
              <a:rPr lang="en-US" altLang="zh-CN" b="1" smtClean="0"/>
              <a:t>___________________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</a:t>
            </a:r>
            <a:r>
              <a:rPr lang="zh-CN" altLang="zh-CN" b="1" smtClean="0"/>
              <a:t>．如果你想让身体好起来，</a:t>
            </a:r>
            <a:r>
              <a:rPr lang="en-US" altLang="zh-CN" b="1" smtClean="0"/>
              <a:t>_____________</a:t>
            </a:r>
            <a:r>
              <a:rPr lang="zh-CN" altLang="zh-CN" b="1" smtClean="0"/>
              <a:t>。</a:t>
            </a:r>
            <a:r>
              <a:rPr lang="en-US" altLang="zh-CN" b="1" smtClean="0"/>
              <a:t>  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>
              <a:solidFill>
                <a:srgbClr val="00B0F0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altLang="zh-CN" b="1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76375" y="1700213"/>
            <a:ext cx="3311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除非你认真学习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76375" y="2276475"/>
            <a:ext cx="3600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除非你答应我一个条件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419475" y="2852738"/>
            <a:ext cx="4824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除非认真工作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42988" y="3929063"/>
            <a:ext cx="2376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除非坚持锻炼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课文：故事一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50825" y="1611313"/>
          <a:ext cx="8766175" cy="2613026"/>
        </p:xfrm>
        <a:graphic>
          <a:graphicData uri="http://schemas.openxmlformats.org/drawingml/2006/table">
            <a:tbl>
              <a:tblPr/>
              <a:tblGrid>
                <a:gridCol w="1584141"/>
                <a:gridCol w="7182034"/>
              </a:tblGrid>
              <a:tr h="881742">
                <a:tc>
                  <a:txBody>
                    <a:bodyPr/>
                    <a:lstStyle/>
                    <a:p>
                      <a:r>
                        <a:rPr lang="zh-CN" altLang="en-US" sz="2400" b="1" dirty="0" smtClean="0"/>
                        <a:t>什么事情</a:t>
                      </a:r>
                      <a:endParaRPr lang="zh-CN" altLang="en-US" sz="2400" b="1" dirty="0"/>
                    </a:p>
                  </a:txBody>
                  <a:tcPr marL="91435" marR="91435" marT="45716" marB="45716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91435" marR="91435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8865">
                <a:tc>
                  <a:txBody>
                    <a:bodyPr/>
                    <a:lstStyle/>
                    <a:p>
                      <a:r>
                        <a:rPr lang="zh-CN" altLang="en-US" sz="2400" b="1" dirty="0" smtClean="0"/>
                        <a:t>怎么称赞</a:t>
                      </a:r>
                      <a:endParaRPr lang="zh-CN" altLang="en-US" sz="2400" b="1" dirty="0"/>
                    </a:p>
                  </a:txBody>
                  <a:tcPr marL="91435" marR="91435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91435" marR="91435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419">
                <a:tc>
                  <a:txBody>
                    <a:bodyPr/>
                    <a:lstStyle/>
                    <a:p>
                      <a:r>
                        <a:rPr lang="zh-CN" altLang="en-US" sz="2400" b="1" dirty="0" smtClean="0"/>
                        <a:t>效果</a:t>
                      </a:r>
                      <a:endParaRPr lang="zh-CN" altLang="en-US" sz="2400" b="1" dirty="0"/>
                    </a:p>
                  </a:txBody>
                  <a:tcPr marL="91435" marR="91435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91435" marR="91435"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内容占位符 2"/>
          <p:cNvSpPr>
            <a:spLocks noGrp="1"/>
          </p:cNvSpPr>
          <p:nvPr>
            <p:ph idx="1"/>
          </p:nvPr>
        </p:nvSpPr>
        <p:spPr>
          <a:xfrm>
            <a:off x="1871663" y="1700213"/>
            <a:ext cx="6948487" cy="649287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>
                <a:solidFill>
                  <a:srgbClr val="0000FF"/>
                </a:solidFill>
              </a:rPr>
              <a:t>挑选，无意中，万没想到，清脆</a:t>
            </a:r>
            <a:endParaRPr lang="en-US" altLang="zh-CN" b="1" smtClean="0">
              <a:solidFill>
                <a:srgbClr val="0000FF"/>
              </a:solidFill>
            </a:endParaRPr>
          </a:p>
        </p:txBody>
      </p:sp>
      <p:sp>
        <p:nvSpPr>
          <p:cNvPr id="11" name="内容占位符 2"/>
          <p:cNvSpPr txBox="1">
            <a:spLocks/>
          </p:cNvSpPr>
          <p:nvPr/>
        </p:nvSpPr>
        <p:spPr bwMode="auto">
          <a:xfrm>
            <a:off x="1835150" y="2566988"/>
            <a:ext cx="7308850" cy="574675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FF"/>
                </a:solidFill>
              </a:rPr>
              <a:t>第一，用得，说得，害羞，第二，逻辑</a:t>
            </a:r>
            <a:endParaRPr lang="en-US" altLang="zh-CN" b="1" kern="0" dirty="0" smtClean="0">
              <a:solidFill>
                <a:srgbClr val="0000FF"/>
              </a:solidFill>
            </a:endParaRPr>
          </a:p>
        </p:txBody>
      </p:sp>
      <p:sp>
        <p:nvSpPr>
          <p:cNvPr id="12" name="内容占位符 2"/>
          <p:cNvSpPr txBox="1">
            <a:spLocks/>
          </p:cNvSpPr>
          <p:nvPr/>
        </p:nvSpPr>
        <p:spPr bwMode="auto">
          <a:xfrm>
            <a:off x="1835150" y="3502025"/>
            <a:ext cx="7308850" cy="574675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kern="0" dirty="0">
                <a:solidFill>
                  <a:srgbClr val="0000FF"/>
                </a:solidFill>
              </a:rPr>
              <a:t>虽说，但是，成就感，</a:t>
            </a:r>
            <a:r>
              <a:rPr lang="zh-CN" altLang="en-US" b="1" kern="0" dirty="0">
                <a:solidFill>
                  <a:srgbClr val="FF0000"/>
                </a:solidFill>
              </a:rPr>
              <a:t>喜悦</a:t>
            </a:r>
            <a:r>
              <a:rPr lang="zh-CN" altLang="en-US" b="1" kern="0" dirty="0">
                <a:solidFill>
                  <a:srgbClr val="0000FF"/>
                </a:solidFill>
              </a:rPr>
              <a:t>，明显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/>
              <a:t>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搂，喜悦，神情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固然，除非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None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小豆豆在商店里发生了什么事情，我为什么称赞她？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预习：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28—43</a:t>
            </a:r>
            <a:r>
              <a:rPr lang="zh-CN" altLang="en-US" b="1" dirty="0" smtClean="0"/>
              <a:t>（重点词：</a:t>
            </a:r>
            <a:r>
              <a:rPr lang="zh-CN" altLang="en-US" b="1" dirty="0">
                <a:solidFill>
                  <a:srgbClr val="0000FF"/>
                </a:solidFill>
              </a:rPr>
              <a:t>引</a:t>
            </a:r>
            <a:r>
              <a:rPr lang="zh-CN" altLang="en-US" b="1" dirty="0" smtClean="0">
                <a:solidFill>
                  <a:srgbClr val="0000FF"/>
                </a:solidFill>
              </a:rPr>
              <a:t>导，责备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 smtClean="0">
                <a:solidFill>
                  <a:srgbClr val="0000FF"/>
                </a:solidFill>
              </a:rPr>
              <a:t>特意，并，一口气，眼看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 smtClean="0"/>
              <a:t>5—7</a:t>
            </a:r>
            <a:r>
              <a:rPr lang="zh-CN" altLang="en-US" b="1" dirty="0" smtClean="0"/>
              <a:t>段：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手划伤后，“我”是怎么叫她帮忙的？为什么这么做？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“我”为什么故意要吃她最爱吃的草莓？</a:t>
            </a:r>
            <a:endParaRPr lang="en-US" altLang="zh-CN" b="1" dirty="0" smtClean="0"/>
          </a:p>
          <a:p>
            <a:pPr marL="400050" lvl="1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标题 3"/>
          <p:cNvSpPr>
            <a:spLocks noGrp="1"/>
          </p:cNvSpPr>
          <p:nvPr>
            <p:ph type="title"/>
          </p:nvPr>
        </p:nvSpPr>
        <p:spPr>
          <a:xfrm>
            <a:off x="1243013" y="33338"/>
            <a:ext cx="7793037" cy="1163637"/>
          </a:xfrm>
        </p:spPr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搂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259632" y="1916832"/>
            <a:ext cx="57606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 dirty="0" smtClean="0">
                <a:solidFill>
                  <a:srgbClr val="000000"/>
                </a:solidFill>
              </a:rPr>
              <a:t>孩子搂着妈妈     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搂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（住）脖子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59631" y="2708920"/>
            <a:ext cx="13457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 dirty="0" smtClean="0">
                <a:solidFill>
                  <a:srgbClr val="FF0000"/>
                </a:solidFill>
              </a:rPr>
              <a:t>搂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着腰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259632" y="3501008"/>
            <a:ext cx="41064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 dirty="0" smtClean="0">
                <a:solidFill>
                  <a:srgbClr val="FF0000"/>
                </a:solidFill>
              </a:rPr>
              <a:t>搂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在怀里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259632" y="4293096"/>
            <a:ext cx="55446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 dirty="0" smtClean="0">
                <a:solidFill>
                  <a:srgbClr val="000000"/>
                </a:solidFill>
              </a:rPr>
              <a:t>树太粗了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，</a:t>
            </a:r>
            <a:r>
              <a:rPr lang="zh-CN" altLang="en-US" sz="2800" b="1" dirty="0">
                <a:solidFill>
                  <a:srgbClr val="000000"/>
                </a:solidFill>
              </a:rPr>
              <a:t>一个人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搂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不过来。</a:t>
            </a:r>
          </a:p>
        </p:txBody>
      </p:sp>
      <p:sp>
        <p:nvSpPr>
          <p:cNvPr id="88072" name="AutoShape 5" descr="http://t11.baidu.com/it/u=1023740975,3033832475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56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害羞</a:t>
            </a:r>
          </a:p>
        </p:txBody>
      </p:sp>
      <p:sp>
        <p:nvSpPr>
          <p:cNvPr id="90116" name="Content Placeholder 3"/>
          <p:cNvSpPr>
            <a:spLocks noGrp="1"/>
          </p:cNvSpPr>
          <p:nvPr>
            <p:ph sz="half" idx="2"/>
          </p:nvPr>
        </p:nvSpPr>
        <p:spPr>
          <a:xfrm>
            <a:off x="1835696" y="1916832"/>
            <a:ext cx="3810000" cy="4114800"/>
          </a:xfrm>
        </p:spPr>
        <p:txBody>
          <a:bodyPr/>
          <a:lstStyle/>
          <a:p>
            <a:r>
              <a:rPr lang="zh-CN" altLang="en-US" sz="3200" dirty="0" smtClean="0"/>
              <a:t>害羞的样子</a:t>
            </a:r>
            <a:endParaRPr lang="en-US" altLang="zh-CN" sz="3200" dirty="0" smtClean="0"/>
          </a:p>
          <a:p>
            <a:r>
              <a:rPr lang="zh-CN" altLang="en-US" sz="3200" dirty="0" smtClean="0"/>
              <a:t>害羞的性格</a:t>
            </a:r>
            <a:endParaRPr lang="en-US" altLang="zh-CN" sz="3200" dirty="0" smtClean="0"/>
          </a:p>
          <a:p>
            <a:r>
              <a:rPr lang="zh-CN" altLang="en-US" sz="3200" dirty="0" smtClean="0"/>
              <a:t>害起羞来</a:t>
            </a:r>
            <a:endParaRPr lang="en-US" altLang="zh-CN" sz="3200" dirty="0" smtClean="0"/>
          </a:p>
          <a:p>
            <a:r>
              <a:rPr lang="zh-CN" altLang="en-US" sz="3200" dirty="0" smtClean="0"/>
              <a:t>害什么羞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喜悦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sz="half" idx="1"/>
          </p:nvPr>
        </p:nvSpPr>
        <p:spPr>
          <a:xfrm>
            <a:off x="611560" y="2564904"/>
            <a:ext cx="7783513" cy="1295400"/>
          </a:xfrm>
        </p:spPr>
        <p:txBody>
          <a:bodyPr/>
          <a:lstStyle/>
          <a:p>
            <a:r>
              <a:rPr lang="zh-CN" altLang="en-US" sz="3200" b="1" dirty="0" smtClean="0">
                <a:solidFill>
                  <a:srgbClr val="0000FF"/>
                </a:solidFill>
              </a:rPr>
              <a:t>喜悦</a:t>
            </a:r>
            <a:r>
              <a:rPr lang="zh-CN" altLang="en-US" sz="3200" b="1" dirty="0" smtClean="0"/>
              <a:t>的心情  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喜悦</a:t>
            </a:r>
            <a:r>
              <a:rPr lang="zh-CN" altLang="en-US" sz="3200" b="1" dirty="0" smtClean="0"/>
              <a:t>的笑容</a:t>
            </a:r>
            <a:endParaRPr lang="en-US" altLang="zh-CN" sz="3200" b="1" dirty="0" smtClean="0">
              <a:solidFill>
                <a:srgbClr val="0000FF"/>
              </a:solidFill>
            </a:endParaRPr>
          </a:p>
          <a:p>
            <a:r>
              <a:rPr lang="zh-CN" altLang="en-US" sz="3200" b="1" dirty="0" smtClean="0"/>
              <a:t>充满了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喜悦   </a:t>
            </a:r>
            <a:r>
              <a:rPr lang="zh-CN" altLang="en-US" sz="3200" b="1" dirty="0" smtClean="0"/>
              <a:t>胜利的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喜悦    </a:t>
            </a:r>
            <a:r>
              <a:rPr lang="en-US" altLang="zh-CN" sz="3200" b="1" dirty="0" smtClean="0"/>
              <a:t/>
            </a:r>
            <a:br>
              <a:rPr lang="en-US" altLang="zh-CN" sz="3200" b="1" dirty="0" smtClean="0"/>
            </a:br>
            <a:endParaRPr lang="zh-CN" alt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神情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557338"/>
            <a:ext cx="907256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喜悦的</a:t>
            </a:r>
            <a:r>
              <a:rPr lang="zh-CN" altLang="zh-CN" b="1" smtClean="0">
                <a:solidFill>
                  <a:srgbClr val="0000FF"/>
                </a:solidFill>
              </a:rPr>
              <a:t>神情</a:t>
            </a:r>
            <a:r>
              <a:rPr lang="en-US" altLang="zh-CN" b="1" smtClean="0"/>
              <a:t>   </a:t>
            </a:r>
            <a:r>
              <a:rPr lang="zh-CN" altLang="zh-CN" b="1" smtClean="0"/>
              <a:t>严肃的</a:t>
            </a:r>
            <a:r>
              <a:rPr lang="zh-CN" altLang="zh-CN" b="1" smtClean="0">
                <a:solidFill>
                  <a:srgbClr val="0000FF"/>
                </a:solidFill>
              </a:rPr>
              <a:t>神情</a:t>
            </a:r>
            <a:r>
              <a:rPr lang="en-US" altLang="zh-CN" b="1" smtClean="0"/>
              <a:t>   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兴奋的</a:t>
            </a:r>
            <a:r>
              <a:rPr lang="zh-CN" altLang="zh-CN" b="1" smtClean="0">
                <a:solidFill>
                  <a:srgbClr val="0000FF"/>
                </a:solidFill>
              </a:rPr>
              <a:t>神情</a:t>
            </a:r>
            <a:r>
              <a:rPr lang="en-US" altLang="zh-CN" b="1" smtClean="0"/>
              <a:t>   </a:t>
            </a:r>
            <a:r>
              <a:rPr lang="zh-CN" altLang="zh-CN" b="1" smtClean="0"/>
              <a:t>绝望的</a:t>
            </a:r>
            <a:r>
              <a:rPr lang="zh-CN" altLang="zh-CN" b="1" smtClean="0">
                <a:solidFill>
                  <a:srgbClr val="0000FF"/>
                </a:solidFill>
              </a:rPr>
              <a:t>神情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>
                <a:solidFill>
                  <a:srgbClr val="0000FF"/>
                </a:solidFill>
              </a:rPr>
              <a:t>神情</a:t>
            </a:r>
            <a:r>
              <a:rPr lang="zh-CN" altLang="zh-CN" b="1" smtClean="0"/>
              <a:t>激动</a:t>
            </a:r>
            <a:r>
              <a:rPr lang="en-US" altLang="zh-CN" b="1" smtClean="0"/>
              <a:t>     </a:t>
            </a:r>
            <a:r>
              <a:rPr lang="zh-CN" altLang="zh-CN" b="1" smtClean="0">
                <a:solidFill>
                  <a:srgbClr val="0000FF"/>
                </a:solidFill>
              </a:rPr>
              <a:t>神情</a:t>
            </a:r>
            <a:r>
              <a:rPr lang="zh-CN" altLang="zh-CN" b="1" smtClean="0"/>
              <a:t>严肃</a:t>
            </a:r>
            <a:r>
              <a:rPr lang="en-US" altLang="zh-CN" b="1" smtClean="0"/>
              <a:t> 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 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1</a:t>
            </a:r>
            <a:r>
              <a:rPr lang="zh-CN" altLang="zh-CN" b="1" smtClean="0"/>
              <a:t>）看到</a:t>
            </a:r>
            <a:r>
              <a:rPr lang="zh-CN" altLang="en-US" b="1" smtClean="0"/>
              <a:t>刚下飞机的</a:t>
            </a:r>
            <a:r>
              <a:rPr lang="zh-CN" altLang="zh-CN" b="1" smtClean="0"/>
              <a:t>儿子，妈妈的脸上露出</a:t>
            </a:r>
            <a:r>
              <a:rPr lang="zh-CN" altLang="zh-CN" b="1" smtClean="0">
                <a:solidFill>
                  <a:srgbClr val="0000FF"/>
                </a:solidFill>
              </a:rPr>
              <a:t>喜悦</a:t>
            </a:r>
            <a:r>
              <a:rPr lang="zh-CN" altLang="zh-CN" b="1" smtClean="0"/>
              <a:t>的神情。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2</a:t>
            </a:r>
            <a:r>
              <a:rPr lang="zh-CN" altLang="zh-CN" b="1" smtClean="0"/>
              <a:t>）他的</a:t>
            </a:r>
            <a:r>
              <a:rPr lang="zh-CN" altLang="zh-CN" b="1" smtClean="0">
                <a:solidFill>
                  <a:srgbClr val="0000FF"/>
                </a:solidFill>
              </a:rPr>
              <a:t>神情</a:t>
            </a:r>
            <a:r>
              <a:rPr lang="zh-CN" altLang="zh-CN" b="1" smtClean="0"/>
              <a:t>很不自然，显然发生了什么事情。</a:t>
            </a:r>
            <a:endParaRPr lang="zh-CN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生词（一）</a:t>
            </a:r>
            <a:endParaRPr lang="en-US" altLang="zh-CN" smtClean="0"/>
          </a:p>
        </p:txBody>
      </p:sp>
      <p:sp>
        <p:nvSpPr>
          <p:cNvPr id="9933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750" y="1341438"/>
            <a:ext cx="2663825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中班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家长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情商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夸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挑选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无意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清脆 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FF0000"/>
                </a:solidFill>
              </a:rPr>
              <a:t>搂</a:t>
            </a:r>
            <a:r>
              <a:rPr lang="zh-CN" altLang="en-US" b="1" u="sng" smtClean="0">
                <a:solidFill>
                  <a:schemeClr val="tx2"/>
                </a:solidFill>
              </a:rPr>
              <a:t> </a:t>
            </a:r>
            <a:r>
              <a:rPr lang="zh-CN" altLang="en-US" b="1" smtClean="0">
                <a:solidFill>
                  <a:schemeClr val="tx2"/>
                </a:solidFill>
              </a:rPr>
              <a:t>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害羞</a:t>
            </a:r>
            <a:endParaRPr lang="zh-CN" altLang="en-US" sz="2000" b="1" smtClean="0"/>
          </a:p>
        </p:txBody>
      </p:sp>
      <p:sp>
        <p:nvSpPr>
          <p:cNvPr id="9933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700338" y="1341438"/>
            <a:ext cx="2160587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/>
              <a:t>成就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>
                <a:solidFill>
                  <a:srgbClr val="FF0000"/>
                </a:solidFill>
              </a:rPr>
              <a:t>喜悦</a:t>
            </a:r>
            <a:r>
              <a:rPr lang="zh-CN" altLang="en-US" b="1" u="sng" smtClean="0"/>
              <a:t>   </a:t>
            </a:r>
            <a:endParaRPr lang="en-US" altLang="zh-CN" b="1" u="sng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/>
              <a:t>轮滑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/>
              <a:t>站立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/>
              <a:t>踏步 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/>
              <a:t>跪姿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/>
              <a:t>蹒跚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/>
              <a:t>弯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0"/>
            </a:pPr>
            <a:r>
              <a:rPr lang="zh-CN" altLang="en-US" b="1" smtClean="0"/>
              <a:t>屈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4932363" y="1341438"/>
            <a:ext cx="2303462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膝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专</a:t>
            </a:r>
            <a:r>
              <a:rPr lang="zh-CN" altLang="en-US" b="1" kern="0" dirty="0">
                <a:solidFill>
                  <a:srgbClr val="000000"/>
                </a:solidFill>
              </a:rPr>
              <a:t>心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心</a:t>
            </a:r>
            <a:r>
              <a:rPr lang="zh-CN" altLang="en-US" b="1" kern="0" dirty="0">
                <a:solidFill>
                  <a:srgbClr val="000000"/>
                </a:solidFill>
              </a:rPr>
              <a:t>满意足    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神</a:t>
            </a:r>
            <a:r>
              <a:rPr lang="zh-CN" altLang="en-US" b="1" kern="0" dirty="0">
                <a:solidFill>
                  <a:srgbClr val="FF0000"/>
                </a:solidFill>
              </a:rPr>
              <a:t>情</a:t>
            </a:r>
            <a:r>
              <a:rPr lang="zh-CN" altLang="en-US" b="1" u="sng" kern="0" dirty="0">
                <a:solidFill>
                  <a:srgbClr val="000000"/>
                </a:solidFill>
              </a:rPr>
              <a:t>     </a:t>
            </a:r>
            <a:endParaRPr lang="en-US" altLang="zh-CN" b="1" u="sng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理</a:t>
            </a:r>
            <a:r>
              <a:rPr lang="zh-CN" altLang="en-US" b="1" kern="0" dirty="0">
                <a:solidFill>
                  <a:srgbClr val="000000"/>
                </a:solidFill>
              </a:rPr>
              <a:t>念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固</a:t>
            </a:r>
            <a:r>
              <a:rPr lang="zh-CN" altLang="en-US" b="1" kern="0" dirty="0">
                <a:solidFill>
                  <a:srgbClr val="000000"/>
                </a:solidFill>
              </a:rPr>
              <a:t>然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除</a:t>
            </a:r>
            <a:r>
              <a:rPr lang="zh-CN" altLang="en-US" b="1" kern="0" dirty="0">
                <a:solidFill>
                  <a:srgbClr val="000000"/>
                </a:solidFill>
              </a:rPr>
              <a:t>非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笼</a:t>
            </a:r>
            <a:r>
              <a:rPr lang="zh-CN" altLang="en-US" b="1" kern="0" dirty="0">
                <a:solidFill>
                  <a:srgbClr val="000000"/>
                </a:solidFill>
              </a:rPr>
              <a:t>统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触</a:t>
            </a:r>
            <a:r>
              <a:rPr lang="zh-CN" altLang="en-US" b="1" kern="0" dirty="0">
                <a:solidFill>
                  <a:srgbClr val="000000"/>
                </a:solidFill>
              </a:rPr>
              <a:t>动 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</a:t>
            </a:r>
            <a:endParaRPr lang="zh-CN" altLang="en-US" b="1" kern="0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7102475" y="1341438"/>
            <a:ext cx="1790700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专名：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小豆豆</a:t>
            </a:r>
            <a:endParaRPr lang="zh-CN" altLang="en-US" b="1" kern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标题 1"/>
          <p:cNvSpPr>
            <a:spLocks noGrp="1"/>
          </p:cNvSpPr>
          <p:nvPr>
            <p:ph type="title"/>
          </p:nvPr>
        </p:nvSpPr>
        <p:spPr>
          <a:xfrm>
            <a:off x="1095375" y="53975"/>
            <a:ext cx="8229600" cy="1143000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1</a:t>
            </a:r>
            <a:r>
              <a:rPr lang="zh-CN" altLang="en-US" b="1" smtClean="0">
                <a:solidFill>
                  <a:schemeClr val="tx1"/>
                </a:solidFill>
              </a:rPr>
              <a:t>：固然</a:t>
            </a:r>
          </a:p>
        </p:txBody>
      </p:sp>
      <p:sp>
        <p:nvSpPr>
          <p:cNvPr id="100355" name="内容占位符 2"/>
          <p:cNvSpPr>
            <a:spLocks noGrp="1"/>
          </p:cNvSpPr>
          <p:nvPr>
            <p:ph idx="1"/>
          </p:nvPr>
        </p:nvSpPr>
        <p:spPr>
          <a:xfrm>
            <a:off x="468313" y="1557338"/>
            <a:ext cx="8675687" cy="20875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zh-CN" b="1" smtClean="0"/>
              <a:t>他水平</a:t>
            </a:r>
            <a:r>
              <a:rPr lang="zh-CN" altLang="zh-CN" b="1" smtClean="0">
                <a:solidFill>
                  <a:srgbClr val="FF0000"/>
                </a:solidFill>
              </a:rPr>
              <a:t>固然</a:t>
            </a:r>
            <a:r>
              <a:rPr lang="zh-CN" altLang="zh-CN" b="1" smtClean="0"/>
              <a:t>很高，</a:t>
            </a:r>
            <a:r>
              <a:rPr lang="zh-CN" altLang="zh-CN" b="1" smtClean="0">
                <a:solidFill>
                  <a:srgbClr val="0000FF"/>
                </a:solidFill>
              </a:rPr>
              <a:t>可</a:t>
            </a:r>
            <a:r>
              <a:rPr lang="zh-CN" altLang="zh-CN" b="1" smtClean="0"/>
              <a:t>也不该</a:t>
            </a:r>
            <a:r>
              <a:rPr lang="zh-CN" altLang="en-US" b="1" smtClean="0"/>
              <a:t>看不起别人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假期去旅行</a:t>
            </a:r>
            <a:r>
              <a:rPr lang="zh-CN" altLang="zh-CN" b="1" smtClean="0">
                <a:solidFill>
                  <a:srgbClr val="FF0000"/>
                </a:solidFill>
              </a:rPr>
              <a:t>固然</a:t>
            </a:r>
            <a:r>
              <a:rPr lang="zh-CN" altLang="zh-CN" b="1" smtClean="0"/>
              <a:t>好，</a:t>
            </a:r>
            <a:r>
              <a:rPr lang="zh-CN" altLang="en-US" b="1" smtClean="0"/>
              <a:t>呆在家里</a:t>
            </a:r>
            <a:r>
              <a:rPr lang="zh-CN" altLang="en-US" b="1" smtClean="0">
                <a:solidFill>
                  <a:srgbClr val="0000FF"/>
                </a:solidFill>
              </a:rPr>
              <a:t>也</a:t>
            </a:r>
            <a:r>
              <a:rPr lang="zh-CN" altLang="en-US" b="1" smtClean="0"/>
              <a:t>很好啊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en-US" altLang="zh-CN" b="1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35150" y="4365625"/>
            <a:ext cx="6121400" cy="58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en-US" altLang="zh-CN" sz="3200" b="1"/>
              <a:t>……</a:t>
            </a:r>
            <a:r>
              <a:rPr lang="zh-CN" altLang="en-US" sz="3200" b="1"/>
              <a:t>固然</a:t>
            </a:r>
            <a:r>
              <a:rPr lang="en-US" altLang="zh-CN" sz="3200" b="1"/>
              <a:t>……</a:t>
            </a:r>
            <a:r>
              <a:rPr lang="zh-CN" altLang="en-US" sz="3200" b="1"/>
              <a:t>，但是</a:t>
            </a:r>
            <a:r>
              <a:rPr lang="en-US" altLang="zh-CN" sz="3200" b="1"/>
              <a:t>/</a:t>
            </a:r>
            <a:r>
              <a:rPr lang="zh-CN" altLang="en-US" sz="3200" b="1"/>
              <a:t>可是</a:t>
            </a:r>
            <a:r>
              <a:rPr lang="en-US" altLang="zh-CN" sz="3200" b="1"/>
              <a:t>……</a:t>
            </a:r>
            <a:endParaRPr lang="zh-CN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◇ 用“固然”完成对话</a:t>
            </a:r>
          </a:p>
        </p:txBody>
      </p:sp>
      <p:sp>
        <p:nvSpPr>
          <p:cNvPr id="101379" name="内容占位符 2"/>
          <p:cNvSpPr>
            <a:spLocks noGrp="1"/>
          </p:cNvSpPr>
          <p:nvPr>
            <p:ph idx="1"/>
          </p:nvPr>
        </p:nvSpPr>
        <p:spPr>
          <a:xfrm>
            <a:off x="250825" y="1557338"/>
            <a:ext cx="9290050" cy="48958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zh-CN" sz="2800" b="1" smtClean="0"/>
              <a:t>：他很聪明，考试及格肯定没问题吧？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 B</a:t>
            </a:r>
            <a:r>
              <a:rPr lang="zh-CN" altLang="zh-CN" sz="2800" b="1" smtClean="0"/>
              <a:t>：</a:t>
            </a:r>
            <a:r>
              <a:rPr lang="en-US" altLang="zh-CN" sz="2800" b="1" smtClean="0"/>
              <a:t>________________________</a:t>
            </a:r>
            <a:r>
              <a:rPr lang="zh-CN" altLang="zh-CN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zh-CN" sz="2800" b="1" smtClean="0"/>
              <a:t>：这件衣服是名牌，质量真的很不错，就买这件吧</a:t>
            </a:r>
            <a:r>
              <a:rPr lang="zh-CN" altLang="en-US" sz="2800" b="1" smtClean="0"/>
              <a:t>。</a:t>
            </a: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 B</a:t>
            </a:r>
            <a:r>
              <a:rPr lang="zh-CN" altLang="zh-CN" sz="2800" b="1" smtClean="0"/>
              <a:t>：</a:t>
            </a:r>
            <a:r>
              <a:rPr lang="en-US" altLang="zh-CN" sz="2800" b="1" smtClean="0"/>
              <a:t>________________________</a:t>
            </a:r>
            <a:r>
              <a:rPr lang="zh-CN" altLang="zh-CN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zh-CN" sz="2800" b="1" smtClean="0"/>
              <a:t>：我们这么忙，哪有时间锻炼</a:t>
            </a:r>
            <a:r>
              <a:rPr lang="zh-CN" altLang="en-US" sz="2800" b="1" smtClean="0"/>
              <a:t>！</a:t>
            </a: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 B</a:t>
            </a:r>
            <a:r>
              <a:rPr lang="zh-CN" altLang="zh-CN" sz="2800" b="1" smtClean="0"/>
              <a:t>：</a:t>
            </a:r>
            <a:r>
              <a:rPr lang="en-US" altLang="zh-CN" sz="2800" b="1" smtClean="0"/>
              <a:t>________________________</a:t>
            </a:r>
            <a:r>
              <a:rPr lang="zh-CN" altLang="zh-CN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zh-CN" sz="2800" b="1" smtClean="0"/>
              <a:t>：这儿的房租是最便宜的了，我看我们可以考虑。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 B</a:t>
            </a:r>
            <a:r>
              <a:rPr lang="zh-CN" altLang="zh-CN" sz="2800" b="1" smtClean="0"/>
              <a:t>：</a:t>
            </a:r>
            <a:r>
              <a:rPr lang="en-US" altLang="zh-CN" sz="2800" b="1" smtClean="0"/>
              <a:t>________________________</a:t>
            </a:r>
            <a:r>
              <a:rPr lang="zh-CN" altLang="zh-CN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endParaRPr lang="en-US" altLang="zh-CN" sz="2800" b="1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76375" y="2103438"/>
            <a:ext cx="66246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他</a:t>
            </a:r>
            <a:r>
              <a:rPr lang="zh-CN" altLang="en-US" sz="2400" b="1">
                <a:solidFill>
                  <a:srgbClr val="FF0000"/>
                </a:solidFill>
              </a:rPr>
              <a:t>固然</a:t>
            </a:r>
            <a:r>
              <a:rPr lang="zh-CN" altLang="en-US" sz="2400" b="1">
                <a:solidFill>
                  <a:srgbClr val="0000FF"/>
                </a:solidFill>
              </a:rPr>
              <a:t>很聪明，但这次考试不一定能及格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47813" y="3040063"/>
            <a:ext cx="59039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这件衣服质量</a:t>
            </a:r>
            <a:r>
              <a:rPr lang="zh-CN" altLang="en-US" sz="2400" b="1">
                <a:solidFill>
                  <a:srgbClr val="FF0000"/>
                </a:solidFill>
              </a:rPr>
              <a:t>固然</a:t>
            </a:r>
            <a:r>
              <a:rPr lang="zh-CN" altLang="en-US" sz="2400" b="1">
                <a:solidFill>
                  <a:srgbClr val="0000FF"/>
                </a:solidFill>
              </a:rPr>
              <a:t>不错，但太贵了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47813" y="4119563"/>
            <a:ext cx="4824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我们</a:t>
            </a:r>
            <a:r>
              <a:rPr lang="zh-CN" altLang="en-US" sz="2400" b="1">
                <a:solidFill>
                  <a:srgbClr val="FF0000"/>
                </a:solidFill>
              </a:rPr>
              <a:t>固然</a:t>
            </a:r>
            <a:r>
              <a:rPr lang="zh-CN" altLang="en-US" sz="2400" b="1">
                <a:solidFill>
                  <a:srgbClr val="0000FF"/>
                </a:solidFill>
              </a:rPr>
              <a:t>很忙，但也应该坚持锻炼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47813" y="5127625"/>
            <a:ext cx="5616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这儿的房租</a:t>
            </a:r>
            <a:r>
              <a:rPr lang="zh-CN" altLang="en-US" sz="2400" b="1">
                <a:solidFill>
                  <a:srgbClr val="FF0000"/>
                </a:solidFill>
              </a:rPr>
              <a:t>固然</a:t>
            </a:r>
            <a:r>
              <a:rPr lang="zh-CN" altLang="en-US" sz="2400" b="1">
                <a:solidFill>
                  <a:srgbClr val="0000FF"/>
                </a:solidFill>
              </a:rPr>
              <a:t>便宜，但交通不太方便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6784975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2:</a:t>
            </a:r>
            <a:r>
              <a:rPr lang="zh-CN" altLang="en-US" sz="4000" b="1" smtClean="0">
                <a:solidFill>
                  <a:schemeClr val="tx1"/>
                </a:solidFill>
              </a:rPr>
              <a:t>   除非</a:t>
            </a:r>
            <a:r>
              <a:rPr lang="en-US" altLang="zh-CN" sz="4000" b="1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sz="4000" b="1" smtClean="0">
                <a:solidFill>
                  <a:schemeClr val="tx1"/>
                </a:solidFill>
              </a:rPr>
              <a:t>才</a:t>
            </a:r>
            <a:r>
              <a:rPr lang="en-US" altLang="zh-CN" sz="4000" b="1" smtClean="0">
                <a:solidFill>
                  <a:schemeClr val="tx1"/>
                </a:solidFill>
                <a:latin typeface="Arial" charset="0"/>
              </a:rPr>
              <a:t>……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1006595" name="Text Box 3"/>
          <p:cNvSpPr txBox="1">
            <a:spLocks noChangeArrowheads="1"/>
          </p:cNvSpPr>
          <p:nvPr/>
        </p:nvSpPr>
        <p:spPr bwMode="auto">
          <a:xfrm>
            <a:off x="539750" y="1341438"/>
            <a:ext cx="8604250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1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）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除非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坐飞机，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才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能在今天到达香港。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        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除非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坐飞机，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否则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今天到不了香港。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2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）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除非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你提醒他，他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才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能想起来。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        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除非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你提醒他，</a:t>
            </a: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否则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他想不起来。</a:t>
            </a:r>
          </a:p>
        </p:txBody>
      </p:sp>
      <p:sp>
        <p:nvSpPr>
          <p:cNvPr id="1006597" name="Text Box 5"/>
          <p:cNvSpPr txBox="1">
            <a:spLocks noChangeArrowheads="1"/>
          </p:cNvSpPr>
          <p:nvPr/>
        </p:nvSpPr>
        <p:spPr bwMode="auto">
          <a:xfrm>
            <a:off x="2124075" y="5013325"/>
            <a:ext cx="4679950" cy="5254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除非</a:t>
            </a:r>
            <a:r>
              <a:rPr lang="en-US" altLang="zh-CN" sz="28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，</a:t>
            </a:r>
            <a:r>
              <a:rPr lang="en-US" altLang="zh-CN" sz="28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才</a:t>
            </a:r>
            <a:r>
              <a:rPr lang="en-US" altLang="zh-CN" sz="28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endParaRPr lang="en-US" altLang="zh-CN" sz="2800" b="1" u="sng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9750" y="3995738"/>
            <a:ext cx="741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）</a:t>
            </a: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要想</a:t>
            </a:r>
            <a:r>
              <a:rPr lang="zh-CN" altLang="en-US" sz="2800" b="1">
                <a:ea typeface="楷体_GB2312" pitchFamily="49" charset="-122"/>
              </a:rPr>
              <a:t>今天到达香港，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除非</a:t>
            </a:r>
            <a:r>
              <a:rPr lang="zh-CN" altLang="en-US" sz="2800" b="1">
                <a:ea typeface="楷体_GB2312" pitchFamily="49" charset="-122"/>
              </a:rPr>
              <a:t>你坐飞机。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124075" y="5751513"/>
            <a:ext cx="4679950" cy="5254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除非</a:t>
            </a:r>
            <a:r>
              <a:rPr lang="en-US" altLang="zh-CN" sz="28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，否则</a:t>
            </a:r>
            <a:r>
              <a:rPr lang="en-US" altLang="zh-CN" sz="28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en-US" altLang="zh-CN" sz="2800" b="1" u="sng">
                <a:solidFill>
                  <a:srgbClr val="000000"/>
                </a:solidFill>
                <a:ea typeface="楷体_GB2312" pitchFamily="49" charset="-122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5300</TotalTime>
  <Words>591</Words>
  <Application>Microsoft Office PowerPoint</Application>
  <PresentationFormat>全屏显示(4:3)</PresentationFormat>
  <Paragraphs>105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19</vt:i4>
      </vt:variant>
      <vt:variant>
        <vt:lpstr>幻灯片标题</vt:lpstr>
      </vt:variant>
      <vt:variant>
        <vt:i4>13</vt:i4>
      </vt:variant>
    </vt:vector>
  </HeadingPairs>
  <TitlesOfParts>
    <vt:vector size="32" baseType="lpstr"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16_Blends</vt:lpstr>
      <vt:lpstr>17_Blends</vt:lpstr>
      <vt:lpstr>18_Blends</vt:lpstr>
      <vt:lpstr>PowerPoint 演示文稿</vt:lpstr>
      <vt:lpstr>搂</vt:lpstr>
      <vt:lpstr>害羞</vt:lpstr>
      <vt:lpstr>喜悦</vt:lpstr>
      <vt:lpstr>神情</vt:lpstr>
      <vt:lpstr>生词（一）</vt:lpstr>
      <vt:lpstr>语法1：固然</vt:lpstr>
      <vt:lpstr>◇ 用“固然”完成对话</vt:lpstr>
      <vt:lpstr>语法2:   除非……才……</vt:lpstr>
      <vt:lpstr>◇ 用“除非”完成句子：</vt:lpstr>
      <vt:lpstr>课文：故事一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294</cp:revision>
  <dcterms:created xsi:type="dcterms:W3CDTF">2011-10-16T07:10:07Z</dcterms:created>
  <dcterms:modified xsi:type="dcterms:W3CDTF">2015-05-08T12:46:25Z</dcterms:modified>
</cp:coreProperties>
</file>