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64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4" autoAdjust="0"/>
    <p:restoredTop sz="94660"/>
  </p:normalViewPr>
  <p:slideViewPr>
    <p:cSldViewPr>
      <p:cViewPr varScale="1">
        <p:scale>
          <a:sx n="102" d="100"/>
          <a:sy n="102" d="100"/>
        </p:scale>
        <p:origin x="28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92688" cy="5112568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1. 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Hafta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A1 Düzey Hindi Karşılıklı Konuşma 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Metni-  Kelime 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Öğretimi 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</a:t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मैं प्रताप हूँ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1600" dirty="0" smtClean="0">
                <a:solidFill>
                  <a:schemeClr val="tx1"/>
                </a:solidFill>
              </a:rPr>
              <a:t/>
            </a:r>
            <a:br>
              <a:rPr lang="tr-TR" sz="1600" dirty="0" smtClean="0">
                <a:solidFill>
                  <a:schemeClr val="tx1"/>
                </a:solidFill>
              </a:rPr>
            </a:br>
            <a:r>
              <a:rPr lang="tr-TR" sz="1600" dirty="0" smtClean="0">
                <a:solidFill>
                  <a:schemeClr val="tx1"/>
                </a:solidFill>
              </a:rPr>
              <a:t/>
            </a:r>
            <a:br>
              <a:rPr lang="tr-TR" sz="1600" dirty="0" smtClean="0">
                <a:solidFill>
                  <a:schemeClr val="tx1"/>
                </a:solidFill>
              </a:rPr>
            </a:br>
            <a:r>
              <a:rPr lang="tr-TR" sz="1600" dirty="0" smtClean="0">
                <a:solidFill>
                  <a:schemeClr val="tx1"/>
                </a:solidFill>
              </a:rPr>
              <a:t/>
            </a:r>
            <a:br>
              <a:rPr lang="tr-TR" sz="1600" dirty="0" smtClean="0">
                <a:solidFill>
                  <a:schemeClr val="tx1"/>
                </a:solidFill>
              </a:rPr>
            </a:br>
            <a:r>
              <a:rPr lang="tr-TR" sz="1600" dirty="0" smtClean="0">
                <a:solidFill>
                  <a:schemeClr val="tx1"/>
                </a:solidFill>
              </a:rPr>
              <a:t/>
            </a:r>
            <a:br>
              <a:rPr lang="tr-TR" sz="1600" dirty="0" smtClean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 lnSpcReduction="10000"/>
          </a:bodyPr>
          <a:lstStyle/>
          <a:p>
            <a:pPr algn="ctr"/>
            <a:endParaRPr lang="tr-TR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endParaRPr lang="tr-TR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 Yalçın Kayalı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hi-IN" sz="3600" dirty="0"/>
              <a:t>ठीक</a:t>
            </a:r>
            <a:endParaRPr lang="tr-TR" sz="3600" dirty="0"/>
          </a:p>
          <a:p>
            <a:pPr algn="ctr"/>
            <a:r>
              <a:rPr lang="hi-IN" sz="3600" dirty="0"/>
              <a:t>अँग्रेज़</a:t>
            </a:r>
            <a:endParaRPr lang="tr-TR" sz="3600" dirty="0"/>
          </a:p>
          <a:p>
            <a:pPr algn="ctr"/>
            <a:r>
              <a:rPr lang="hi-IN" sz="3600" dirty="0"/>
              <a:t>हिन्दुस्तानी</a:t>
            </a:r>
            <a:endParaRPr lang="tr-TR" sz="3600" dirty="0"/>
          </a:p>
          <a:p>
            <a:pPr algn="ctr"/>
            <a:r>
              <a:rPr lang="hi-IN" sz="3600" dirty="0"/>
              <a:t>जापानी</a:t>
            </a:r>
            <a:endParaRPr lang="tr-TR" sz="3600" dirty="0"/>
          </a:p>
          <a:p>
            <a:pPr algn="ctr"/>
            <a:endParaRPr lang="tr-TR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smtClean="0"/>
              <a:t>ÜNİTE 1</a:t>
            </a:r>
            <a:endParaRPr lang="hi-IN" dirty="0" smtClean="0"/>
          </a:p>
          <a:p>
            <a:pPr algn="ctr"/>
            <a:endParaRPr lang="hi-IN" dirty="0"/>
          </a:p>
          <a:p>
            <a:pPr marL="0" indent="0" algn="ctr">
              <a:buNone/>
            </a:pPr>
            <a:r>
              <a:rPr lang="hi-IN" sz="6000" dirty="0" smtClean="0"/>
              <a:t>  मैं प्रताप हूँ ।</a:t>
            </a:r>
            <a:endParaRPr lang="tr-TR" sz="6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i-IN" sz="2000" b="1" dirty="0" smtClean="0"/>
              <a:t>प्रताप</a:t>
            </a:r>
            <a:r>
              <a:rPr lang="tr-TR" sz="2000" b="1" dirty="0" smtClean="0"/>
              <a:t>-</a:t>
            </a:r>
            <a:r>
              <a:rPr lang="hi-IN" sz="2000" b="1" dirty="0" smtClean="0"/>
              <a:t>   </a:t>
            </a:r>
            <a:r>
              <a:rPr lang="hi-IN" sz="2000" dirty="0" smtClean="0"/>
              <a:t>नमस्ते </a:t>
            </a:r>
            <a:r>
              <a:rPr lang="tr-TR" sz="2000" dirty="0"/>
              <a:t>,</a:t>
            </a:r>
            <a:r>
              <a:rPr lang="hi-IN" sz="2000" dirty="0"/>
              <a:t> मैं प्रताप हूँ </a:t>
            </a:r>
            <a:r>
              <a:rPr lang="tr-TR" sz="2000" dirty="0"/>
              <a:t>,</a:t>
            </a:r>
            <a:r>
              <a:rPr lang="hi-IN" sz="2000" dirty="0"/>
              <a:t>  क्या आप कमला जी हैं</a:t>
            </a:r>
            <a:r>
              <a:rPr lang="tr-TR" sz="2000" dirty="0"/>
              <a:t> ?</a:t>
            </a:r>
          </a:p>
          <a:p>
            <a:r>
              <a:rPr lang="hi-IN" sz="2000" b="1" dirty="0" smtClean="0"/>
              <a:t>कमला</a:t>
            </a:r>
            <a:r>
              <a:rPr lang="tr-TR" sz="2000" b="1" dirty="0" smtClean="0"/>
              <a:t>-</a:t>
            </a:r>
            <a:r>
              <a:rPr lang="hi-IN" sz="2000" b="1" dirty="0" smtClean="0"/>
              <a:t> </a:t>
            </a:r>
            <a:r>
              <a:rPr lang="hi-IN" sz="2000" dirty="0" smtClean="0"/>
              <a:t> जी </a:t>
            </a:r>
            <a:r>
              <a:rPr lang="hi-IN" sz="2000" dirty="0"/>
              <a:t>हाँ</a:t>
            </a:r>
            <a:r>
              <a:rPr lang="tr-TR" sz="2000" dirty="0"/>
              <a:t>,</a:t>
            </a:r>
            <a:r>
              <a:rPr lang="hi-IN" sz="2000" dirty="0"/>
              <a:t> मैं कमला हूँ </a:t>
            </a:r>
            <a:r>
              <a:rPr lang="tr-TR" sz="2000" dirty="0"/>
              <a:t>,</a:t>
            </a:r>
            <a:r>
              <a:rPr lang="hi-IN" sz="2000" dirty="0"/>
              <a:t> नमस्ते </a:t>
            </a:r>
            <a:r>
              <a:rPr lang="tr-TR" sz="2000" dirty="0"/>
              <a:t>,</a:t>
            </a:r>
            <a:r>
              <a:rPr lang="hi-IN" sz="2000" dirty="0"/>
              <a:t> यह लड़का राज है </a:t>
            </a:r>
            <a:r>
              <a:rPr lang="tr-TR" sz="2000" dirty="0"/>
              <a:t>, </a:t>
            </a:r>
            <a:r>
              <a:rPr lang="hi-IN" sz="2000" dirty="0"/>
              <a:t> </a:t>
            </a:r>
            <a:endParaRPr lang="tr-TR" sz="2000" dirty="0"/>
          </a:p>
          <a:p>
            <a:r>
              <a:rPr lang="hi-IN" sz="2000" b="1" dirty="0" smtClean="0"/>
              <a:t>प्रताप</a:t>
            </a:r>
            <a:r>
              <a:rPr lang="tr-TR" sz="2000" b="1" dirty="0" smtClean="0"/>
              <a:t>-</a:t>
            </a:r>
            <a:r>
              <a:rPr lang="hi-IN" sz="2000" b="1" dirty="0" smtClean="0"/>
              <a:t>  </a:t>
            </a:r>
            <a:r>
              <a:rPr lang="hi-IN" sz="2000" dirty="0" smtClean="0"/>
              <a:t> नमस्ते </a:t>
            </a:r>
            <a:r>
              <a:rPr lang="hi-IN" sz="2000" dirty="0"/>
              <a:t>राज </a:t>
            </a:r>
            <a:r>
              <a:rPr lang="tr-TR" sz="2000" dirty="0"/>
              <a:t>,</a:t>
            </a:r>
            <a:r>
              <a:rPr lang="hi-IN" sz="2000" dirty="0"/>
              <a:t> तुम ठीक हो </a:t>
            </a:r>
            <a:r>
              <a:rPr lang="tr-TR" sz="2000" dirty="0"/>
              <a:t>?</a:t>
            </a:r>
          </a:p>
          <a:p>
            <a:r>
              <a:rPr lang="hi-IN" sz="2000" b="1" dirty="0" smtClean="0"/>
              <a:t>राज</a:t>
            </a:r>
            <a:r>
              <a:rPr lang="tr-TR" sz="2000" b="1" dirty="0" smtClean="0"/>
              <a:t>-</a:t>
            </a:r>
            <a:r>
              <a:rPr lang="hi-IN" sz="2000" b="1" dirty="0" smtClean="0"/>
              <a:t>    </a:t>
            </a:r>
            <a:r>
              <a:rPr lang="hi-IN" sz="2000" dirty="0" smtClean="0"/>
              <a:t>जी </a:t>
            </a:r>
            <a:r>
              <a:rPr lang="hi-IN" sz="2000" dirty="0"/>
              <a:t>हाँ</a:t>
            </a:r>
            <a:r>
              <a:rPr lang="tr-TR" sz="2000" dirty="0"/>
              <a:t>,</a:t>
            </a:r>
            <a:r>
              <a:rPr lang="hi-IN" sz="2000" dirty="0"/>
              <a:t> शुक्रिया </a:t>
            </a:r>
            <a:r>
              <a:rPr lang="tr-TR" sz="2000" dirty="0"/>
              <a:t>,</a:t>
            </a:r>
            <a:r>
              <a:rPr lang="hi-IN" sz="2000" dirty="0"/>
              <a:t> मैं ठीक हूँ </a:t>
            </a:r>
            <a:r>
              <a:rPr lang="tr-TR" sz="2000" dirty="0"/>
              <a:t>,</a:t>
            </a:r>
            <a:r>
              <a:rPr lang="hi-IN" sz="2000" dirty="0"/>
              <a:t> क्या आप अँग्रेज़ हैं </a:t>
            </a:r>
            <a:r>
              <a:rPr lang="tr-TR" sz="2000" dirty="0"/>
              <a:t>?</a:t>
            </a:r>
          </a:p>
          <a:p>
            <a:r>
              <a:rPr lang="hi-IN" sz="2000" b="1" dirty="0" smtClean="0"/>
              <a:t>प्रताप</a:t>
            </a:r>
            <a:r>
              <a:rPr lang="tr-TR" sz="2000" b="1" dirty="0" smtClean="0"/>
              <a:t>-</a:t>
            </a:r>
            <a:r>
              <a:rPr lang="hi-IN" sz="2000" b="1" dirty="0" smtClean="0"/>
              <a:t>   </a:t>
            </a:r>
            <a:r>
              <a:rPr lang="hi-IN" sz="2000" dirty="0" smtClean="0"/>
              <a:t>जी </a:t>
            </a:r>
            <a:r>
              <a:rPr lang="hi-IN" sz="2000" dirty="0"/>
              <a:t>नहीं</a:t>
            </a:r>
            <a:r>
              <a:rPr lang="tr-TR" sz="2000" dirty="0"/>
              <a:t>,</a:t>
            </a:r>
            <a:r>
              <a:rPr lang="hi-IN" sz="2000" dirty="0"/>
              <a:t> मैं अँग्रेज़ नहीं हूँ</a:t>
            </a:r>
            <a:r>
              <a:rPr lang="tr-TR" sz="2000" dirty="0"/>
              <a:t>,</a:t>
            </a:r>
            <a:r>
              <a:rPr lang="hi-IN" sz="2000" dirty="0"/>
              <a:t>  हिन्दुस्तानी हूँ</a:t>
            </a:r>
            <a:r>
              <a:rPr lang="tr-TR" sz="2000" dirty="0"/>
              <a:t>,</a:t>
            </a:r>
          </a:p>
          <a:p>
            <a:r>
              <a:rPr lang="hi-IN" sz="2000" b="1" dirty="0" smtClean="0"/>
              <a:t>राज</a:t>
            </a:r>
            <a:r>
              <a:rPr lang="tr-TR" sz="2000" b="1" dirty="0" smtClean="0"/>
              <a:t>-</a:t>
            </a:r>
            <a:r>
              <a:rPr lang="hi-IN" sz="2000" b="1" dirty="0" smtClean="0"/>
              <a:t>    </a:t>
            </a:r>
            <a:r>
              <a:rPr lang="hi-IN" sz="2000" dirty="0" smtClean="0"/>
              <a:t>अच्छा</a:t>
            </a:r>
            <a:r>
              <a:rPr lang="tr-TR" sz="2000" dirty="0"/>
              <a:t>,</a:t>
            </a:r>
            <a:r>
              <a:rPr lang="hi-IN" sz="2000" dirty="0"/>
              <a:t> आप हिन्दुस्तानी हैं</a:t>
            </a:r>
            <a:r>
              <a:rPr lang="hi-IN" sz="2000" b="1" dirty="0"/>
              <a:t> </a:t>
            </a:r>
            <a:r>
              <a:rPr lang="tr-TR" sz="2000" dirty="0"/>
              <a:t>!</a:t>
            </a:r>
          </a:p>
          <a:p>
            <a:r>
              <a:rPr lang="hi-IN" sz="2000" b="1" dirty="0" smtClean="0"/>
              <a:t>प्रताप</a:t>
            </a:r>
            <a:r>
              <a:rPr lang="tr-TR" sz="2000" b="1" dirty="0" smtClean="0"/>
              <a:t>-</a:t>
            </a:r>
            <a:r>
              <a:rPr lang="hi-IN" sz="2000" b="1" dirty="0" smtClean="0"/>
              <a:t>  </a:t>
            </a:r>
            <a:r>
              <a:rPr lang="tr-TR" sz="2000" b="1" dirty="0" smtClean="0"/>
              <a:t>  </a:t>
            </a:r>
            <a:r>
              <a:rPr lang="hi-IN" sz="2000" dirty="0" smtClean="0"/>
              <a:t>जी </a:t>
            </a:r>
            <a:r>
              <a:rPr lang="hi-IN" sz="2000" dirty="0"/>
              <a:t>हाँ</a:t>
            </a:r>
            <a:r>
              <a:rPr lang="tr-TR" sz="2000" dirty="0"/>
              <a:t>,</a:t>
            </a:r>
            <a:r>
              <a:rPr lang="hi-IN" sz="2000" dirty="0"/>
              <a:t> क्या वह गाड़ी जापानी है </a:t>
            </a:r>
            <a:r>
              <a:rPr lang="tr-TR" sz="2000" dirty="0"/>
              <a:t>?</a:t>
            </a:r>
          </a:p>
          <a:p>
            <a:r>
              <a:rPr lang="hi-IN" sz="2000" b="1" dirty="0" smtClean="0"/>
              <a:t>राज</a:t>
            </a:r>
            <a:r>
              <a:rPr lang="tr-TR" sz="2000" b="1" dirty="0" smtClean="0"/>
              <a:t>-</a:t>
            </a:r>
            <a:r>
              <a:rPr lang="hi-IN" sz="2000" b="1" dirty="0" smtClean="0"/>
              <a:t>    </a:t>
            </a:r>
            <a:r>
              <a:rPr lang="hi-IN" sz="2000" dirty="0" smtClean="0"/>
              <a:t>नहीं </a:t>
            </a:r>
            <a:r>
              <a:rPr lang="tr-TR" sz="2000" dirty="0"/>
              <a:t>,</a:t>
            </a:r>
            <a:r>
              <a:rPr lang="hi-IN" sz="2000" dirty="0"/>
              <a:t> वह जापानी नहीं है</a:t>
            </a:r>
            <a:r>
              <a:rPr lang="tr-TR" sz="2000" dirty="0"/>
              <a:t>,</a:t>
            </a:r>
            <a:r>
              <a:rPr lang="hi-IN" sz="2000" dirty="0"/>
              <a:t> वह मारुति है</a:t>
            </a:r>
            <a:r>
              <a:rPr lang="tr-TR" sz="2000" dirty="0"/>
              <a:t>,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b="1" dirty="0"/>
          </a:p>
          <a:p>
            <a:pPr algn="ctr"/>
            <a:r>
              <a:rPr lang="hi-IN" sz="2800" b="1" dirty="0" smtClean="0"/>
              <a:t>प्रताप</a:t>
            </a:r>
            <a:r>
              <a:rPr lang="tr-TR" sz="2800" b="1" dirty="0" smtClean="0"/>
              <a:t>-</a:t>
            </a:r>
            <a:r>
              <a:rPr lang="hi-IN" sz="2800" b="1" dirty="0" smtClean="0"/>
              <a:t> </a:t>
            </a:r>
            <a:r>
              <a:rPr lang="hi-IN" sz="2800" dirty="0"/>
              <a:t>नमस्ते </a:t>
            </a:r>
            <a:r>
              <a:rPr lang="tr-TR" sz="2800" dirty="0"/>
              <a:t>,</a:t>
            </a:r>
            <a:r>
              <a:rPr lang="hi-IN" sz="2800" dirty="0"/>
              <a:t> मैं प्रताप हूँ </a:t>
            </a:r>
            <a:r>
              <a:rPr lang="tr-TR" sz="2800" dirty="0"/>
              <a:t>,</a:t>
            </a:r>
            <a:r>
              <a:rPr lang="hi-IN" sz="2800" dirty="0"/>
              <a:t>  क्या आप </a:t>
            </a:r>
            <a:r>
              <a:rPr lang="hi-IN" sz="2800" dirty="0" smtClean="0"/>
              <a:t>                 कमला </a:t>
            </a:r>
            <a:r>
              <a:rPr lang="hi-IN" sz="2800" dirty="0"/>
              <a:t>जी हैं</a:t>
            </a:r>
            <a:r>
              <a:rPr lang="tr-TR" sz="2800" dirty="0"/>
              <a:t> </a:t>
            </a:r>
            <a:r>
              <a:rPr lang="tr-TR" sz="2800" dirty="0" smtClean="0"/>
              <a:t>?</a:t>
            </a:r>
            <a:endParaRPr lang="hi-IN" sz="2800" dirty="0" smtClean="0"/>
          </a:p>
          <a:p>
            <a:pPr algn="ctr"/>
            <a:endParaRPr lang="tr-TR" sz="2800" dirty="0"/>
          </a:p>
          <a:p>
            <a:pPr algn="ctr"/>
            <a:r>
              <a:rPr lang="hi-IN" sz="2800" b="1" dirty="0"/>
              <a:t>कमला </a:t>
            </a:r>
            <a:r>
              <a:rPr lang="tr-TR" sz="2800" b="1" dirty="0" smtClean="0"/>
              <a:t>-</a:t>
            </a:r>
            <a:r>
              <a:rPr lang="hi-IN" sz="2800" dirty="0" smtClean="0"/>
              <a:t> जी </a:t>
            </a:r>
            <a:r>
              <a:rPr lang="hi-IN" sz="2800" dirty="0"/>
              <a:t>हाँ</a:t>
            </a:r>
            <a:r>
              <a:rPr lang="tr-TR" sz="2800" dirty="0"/>
              <a:t>,</a:t>
            </a:r>
            <a:r>
              <a:rPr lang="hi-IN" sz="2800" dirty="0"/>
              <a:t> मैं कमला हूँ </a:t>
            </a:r>
            <a:r>
              <a:rPr lang="tr-TR" sz="2800" dirty="0"/>
              <a:t>,</a:t>
            </a:r>
            <a:r>
              <a:rPr lang="hi-IN" sz="2800" dirty="0"/>
              <a:t> नमस्ते </a:t>
            </a:r>
            <a:r>
              <a:rPr lang="tr-TR" sz="2800" dirty="0"/>
              <a:t>,</a:t>
            </a:r>
            <a:r>
              <a:rPr lang="hi-IN" sz="2800" dirty="0"/>
              <a:t> यह </a:t>
            </a:r>
            <a:endParaRPr lang="hi-IN" sz="2800" dirty="0" smtClean="0"/>
          </a:p>
          <a:p>
            <a:pPr marL="0" indent="0" algn="ctr">
              <a:buNone/>
            </a:pPr>
            <a:r>
              <a:rPr lang="hi-IN" sz="2800" dirty="0" smtClean="0"/>
              <a:t>                लड़का </a:t>
            </a:r>
            <a:r>
              <a:rPr lang="hi-IN" sz="2800" dirty="0"/>
              <a:t>राज है </a:t>
            </a:r>
            <a:r>
              <a:rPr lang="tr-TR" sz="2800" dirty="0"/>
              <a:t>,</a:t>
            </a:r>
            <a:r>
              <a:rPr lang="hi-IN" sz="2800" dirty="0"/>
              <a:t>  </a:t>
            </a:r>
            <a:endParaRPr lang="tr-TR" sz="2800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b="1" dirty="0" smtClean="0"/>
          </a:p>
          <a:p>
            <a:pPr algn="ctr"/>
            <a:r>
              <a:rPr lang="hi-IN" sz="2800" b="1" dirty="0" smtClean="0"/>
              <a:t>प्रताप</a:t>
            </a:r>
            <a:r>
              <a:rPr lang="tr-TR" sz="2800" b="1" dirty="0" smtClean="0"/>
              <a:t> - </a:t>
            </a:r>
            <a:r>
              <a:rPr lang="hi-IN" sz="2800" dirty="0" smtClean="0"/>
              <a:t>नमस्ते </a:t>
            </a:r>
            <a:r>
              <a:rPr lang="hi-IN" sz="2800" dirty="0"/>
              <a:t>राज </a:t>
            </a:r>
            <a:r>
              <a:rPr lang="tr-TR" sz="2800" dirty="0"/>
              <a:t>,</a:t>
            </a:r>
            <a:r>
              <a:rPr lang="hi-IN" sz="2800" dirty="0"/>
              <a:t> तुम ठीक हो </a:t>
            </a:r>
            <a:r>
              <a:rPr lang="tr-TR" sz="2800" dirty="0" smtClean="0"/>
              <a:t>?</a:t>
            </a:r>
          </a:p>
          <a:p>
            <a:pPr algn="ctr"/>
            <a:endParaRPr lang="tr-TR" sz="2800" dirty="0"/>
          </a:p>
          <a:p>
            <a:pPr algn="ctr"/>
            <a:endParaRPr lang="tr-TR" sz="2800" dirty="0"/>
          </a:p>
          <a:p>
            <a:pPr algn="ctr"/>
            <a:r>
              <a:rPr lang="hi-IN" sz="2800" b="1" dirty="0" smtClean="0"/>
              <a:t>राज</a:t>
            </a:r>
            <a:r>
              <a:rPr lang="tr-TR" sz="2800" b="1" dirty="0" smtClean="0"/>
              <a:t>-  </a:t>
            </a:r>
            <a:r>
              <a:rPr lang="hi-IN" sz="2800" dirty="0" smtClean="0"/>
              <a:t>जी </a:t>
            </a:r>
            <a:r>
              <a:rPr lang="hi-IN" sz="2800" dirty="0"/>
              <a:t>हाँ</a:t>
            </a:r>
            <a:r>
              <a:rPr lang="tr-TR" sz="2800" dirty="0"/>
              <a:t>,</a:t>
            </a:r>
            <a:r>
              <a:rPr lang="hi-IN" sz="2800" dirty="0"/>
              <a:t> शुक्रिया </a:t>
            </a:r>
            <a:r>
              <a:rPr lang="tr-TR" sz="2800" dirty="0"/>
              <a:t>,</a:t>
            </a:r>
            <a:r>
              <a:rPr lang="hi-IN" sz="2800" dirty="0"/>
              <a:t> मैं ठीक हूँ </a:t>
            </a:r>
            <a:r>
              <a:rPr lang="tr-TR" sz="2800" dirty="0"/>
              <a:t>,</a:t>
            </a:r>
            <a:r>
              <a:rPr lang="hi-IN" sz="2800" dirty="0"/>
              <a:t> </a:t>
            </a:r>
            <a:endParaRPr lang="tr-TR" sz="2800" dirty="0" smtClean="0"/>
          </a:p>
          <a:p>
            <a:pPr algn="ctr"/>
            <a:r>
              <a:rPr lang="hi-IN" sz="2800" dirty="0" smtClean="0"/>
              <a:t>क्या </a:t>
            </a:r>
            <a:r>
              <a:rPr lang="hi-IN" sz="2800" dirty="0"/>
              <a:t>आप अँग्रेज़ हैं </a:t>
            </a:r>
            <a:r>
              <a:rPr lang="tr-TR" sz="2800" dirty="0"/>
              <a:t>?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b="1" dirty="0" smtClean="0"/>
          </a:p>
          <a:p>
            <a:pPr algn="ctr"/>
            <a:r>
              <a:rPr lang="hi-IN" sz="2800" b="1" dirty="0" smtClean="0"/>
              <a:t>प्रताप</a:t>
            </a:r>
            <a:r>
              <a:rPr lang="tr-TR" sz="2800" b="1" dirty="0" smtClean="0"/>
              <a:t>- </a:t>
            </a:r>
            <a:r>
              <a:rPr lang="hi-IN" sz="2800" dirty="0" smtClean="0"/>
              <a:t>जी </a:t>
            </a:r>
            <a:r>
              <a:rPr lang="hi-IN" sz="2800" dirty="0"/>
              <a:t>नहीं</a:t>
            </a:r>
            <a:r>
              <a:rPr lang="tr-TR" sz="2800" dirty="0"/>
              <a:t>,</a:t>
            </a:r>
            <a:r>
              <a:rPr lang="hi-IN" sz="2800" dirty="0"/>
              <a:t> मैं अँग्रेज़ नहीं हूँ</a:t>
            </a:r>
            <a:r>
              <a:rPr lang="tr-TR" sz="2800" dirty="0"/>
              <a:t>,</a:t>
            </a:r>
            <a:r>
              <a:rPr lang="hi-IN" sz="2800" dirty="0"/>
              <a:t>  </a:t>
            </a:r>
            <a:endParaRPr lang="tr-TR" sz="2800" dirty="0" smtClean="0"/>
          </a:p>
          <a:p>
            <a:pPr algn="ctr"/>
            <a:r>
              <a:rPr lang="hi-IN" sz="2800" dirty="0" smtClean="0"/>
              <a:t>हिन्दुस्तानी </a:t>
            </a:r>
            <a:r>
              <a:rPr lang="hi-IN" sz="2800" dirty="0"/>
              <a:t>हूँ</a:t>
            </a:r>
            <a:r>
              <a:rPr lang="tr-TR" sz="2800" dirty="0" smtClean="0"/>
              <a:t>,</a:t>
            </a:r>
          </a:p>
          <a:p>
            <a:pPr algn="ctr"/>
            <a:endParaRPr lang="tr-TR" sz="2800" dirty="0"/>
          </a:p>
          <a:p>
            <a:pPr algn="ctr"/>
            <a:r>
              <a:rPr lang="hi-IN" sz="2800" b="1" dirty="0" smtClean="0"/>
              <a:t>राज</a:t>
            </a:r>
            <a:r>
              <a:rPr lang="tr-TR" sz="2800" b="1" dirty="0" smtClean="0"/>
              <a:t>- </a:t>
            </a:r>
            <a:r>
              <a:rPr lang="hi-IN" sz="2800" dirty="0" smtClean="0"/>
              <a:t>अच्छा</a:t>
            </a:r>
            <a:r>
              <a:rPr lang="tr-TR" sz="2800" dirty="0"/>
              <a:t>,</a:t>
            </a:r>
            <a:r>
              <a:rPr lang="hi-IN" sz="2800" dirty="0"/>
              <a:t> आप हिन्दुस्तानी हैं</a:t>
            </a:r>
            <a:r>
              <a:rPr lang="hi-IN" sz="2800" b="1" dirty="0"/>
              <a:t> </a:t>
            </a:r>
            <a:r>
              <a:rPr lang="tr-TR" sz="2800" dirty="0"/>
              <a:t>!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b="1" dirty="0" smtClean="0"/>
          </a:p>
          <a:p>
            <a:pPr algn="ctr"/>
            <a:endParaRPr lang="tr-TR" b="1" dirty="0"/>
          </a:p>
          <a:p>
            <a:pPr algn="ctr"/>
            <a:r>
              <a:rPr lang="hi-IN" sz="2800" b="1" dirty="0" smtClean="0"/>
              <a:t>प्रताप</a:t>
            </a:r>
            <a:r>
              <a:rPr lang="tr-TR" sz="2800" b="1" dirty="0" smtClean="0"/>
              <a:t>-  </a:t>
            </a:r>
            <a:r>
              <a:rPr lang="hi-IN" sz="2800" dirty="0" smtClean="0"/>
              <a:t>जी </a:t>
            </a:r>
            <a:r>
              <a:rPr lang="hi-IN" sz="2800" dirty="0"/>
              <a:t>हाँ</a:t>
            </a:r>
            <a:r>
              <a:rPr lang="tr-TR" sz="2800" dirty="0"/>
              <a:t>,</a:t>
            </a:r>
            <a:r>
              <a:rPr lang="hi-IN" sz="2800" dirty="0"/>
              <a:t> क्या वह गाड़ी जापानी है </a:t>
            </a:r>
            <a:r>
              <a:rPr lang="tr-TR" sz="2800" dirty="0"/>
              <a:t>?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b="1" dirty="0" smtClean="0"/>
          </a:p>
          <a:p>
            <a:pPr algn="ctr"/>
            <a:endParaRPr lang="tr-TR" b="1" dirty="0"/>
          </a:p>
          <a:p>
            <a:pPr algn="ctr"/>
            <a:endParaRPr lang="tr-TR" b="1" dirty="0" smtClean="0"/>
          </a:p>
          <a:p>
            <a:pPr algn="ctr"/>
            <a:r>
              <a:rPr lang="hi-IN" sz="2800" b="1" dirty="0" smtClean="0"/>
              <a:t>राज</a:t>
            </a:r>
            <a:r>
              <a:rPr lang="tr-TR" sz="2800" b="1" dirty="0" smtClean="0"/>
              <a:t>-  </a:t>
            </a:r>
            <a:r>
              <a:rPr lang="hi-IN" sz="2800" dirty="0" smtClean="0"/>
              <a:t>नहीं </a:t>
            </a:r>
            <a:r>
              <a:rPr lang="tr-TR" sz="2800" dirty="0"/>
              <a:t>,</a:t>
            </a:r>
            <a:r>
              <a:rPr lang="hi-IN" sz="2800" dirty="0"/>
              <a:t> वह जापानी नहीं है</a:t>
            </a:r>
            <a:r>
              <a:rPr lang="tr-TR" sz="2800" dirty="0"/>
              <a:t>,</a:t>
            </a:r>
            <a:r>
              <a:rPr lang="hi-IN" sz="2800" dirty="0"/>
              <a:t> वह मारुति है</a:t>
            </a:r>
            <a:r>
              <a:rPr lang="tr-TR" sz="2800" dirty="0"/>
              <a:t>,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hi-IN" sz="3600" dirty="0" smtClean="0"/>
              <a:t>नमस्ते</a:t>
            </a:r>
            <a:endParaRPr lang="tr-TR" sz="3600" dirty="0" smtClean="0"/>
          </a:p>
          <a:p>
            <a:pPr algn="ctr"/>
            <a:r>
              <a:rPr lang="hi-IN" sz="3600" dirty="0" smtClean="0"/>
              <a:t>लड़का</a:t>
            </a:r>
            <a:endParaRPr lang="tr-TR" sz="3600" dirty="0" smtClean="0"/>
          </a:p>
          <a:p>
            <a:pPr algn="ctr"/>
            <a:r>
              <a:rPr lang="hi-IN" sz="3600" dirty="0"/>
              <a:t>तुम ठीक हो </a:t>
            </a:r>
            <a:r>
              <a:rPr lang="tr-TR" sz="3600" dirty="0" smtClean="0"/>
              <a:t>?</a:t>
            </a:r>
          </a:p>
          <a:p>
            <a:pPr algn="ctr"/>
            <a:r>
              <a:rPr lang="hi-IN" sz="3600" dirty="0" smtClean="0"/>
              <a:t>शुक्रिया</a:t>
            </a:r>
            <a:endParaRPr lang="tr-TR" sz="36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1340</TotalTime>
  <Words>303</Words>
  <Application>Microsoft Office PowerPoint</Application>
  <PresentationFormat>Ekran Gösterisi (4:3)</PresentationFormat>
  <Paragraphs>61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Calibri</vt:lpstr>
      <vt:lpstr>Century Schoolbook</vt:lpstr>
      <vt:lpstr>Comic Sans MS</vt:lpstr>
      <vt:lpstr>Mangal</vt:lpstr>
      <vt:lpstr>Wingdings</vt:lpstr>
      <vt:lpstr>Wingdings 2</vt:lpstr>
      <vt:lpstr>Oriel</vt:lpstr>
      <vt:lpstr>                  HİN 127 HİNTÇE KELİME ÖĞRETİMİ VE DİKTE  1. Hafta  A1 Düzey Hindi Karşılıklı Konuşma Metni-  Kelime Öğretimi I मैं प्रताप हूँ       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Pc</cp:lastModifiedBy>
  <cp:revision>140</cp:revision>
  <dcterms:created xsi:type="dcterms:W3CDTF">2014-11-21T09:52:05Z</dcterms:created>
  <dcterms:modified xsi:type="dcterms:W3CDTF">2020-03-06T09:29:16Z</dcterms:modified>
</cp:coreProperties>
</file>