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00" y="2125980"/>
            <a:ext cx="1036773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601" y="3840480"/>
            <a:ext cx="85381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17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86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867" y="1577340"/>
            <a:ext cx="530584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1629" y="1577340"/>
            <a:ext cx="530584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89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826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43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867" y="274320"/>
            <a:ext cx="109776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867" y="1577340"/>
            <a:ext cx="109776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095" y="6377941"/>
            <a:ext cx="39031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867" y="6377941"/>
            <a:ext cx="28053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084" y="6377941"/>
            <a:ext cx="28053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700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55951">
        <a:defRPr>
          <a:latin typeface="+mn-lt"/>
          <a:ea typeface="+mn-ea"/>
          <a:cs typeface="+mn-cs"/>
        </a:defRPr>
      </a:lvl2pPr>
      <a:lvl3pPr marL="311902">
        <a:defRPr>
          <a:latin typeface="+mn-lt"/>
          <a:ea typeface="+mn-ea"/>
          <a:cs typeface="+mn-cs"/>
        </a:defRPr>
      </a:lvl3pPr>
      <a:lvl4pPr marL="467853">
        <a:defRPr>
          <a:latin typeface="+mn-lt"/>
          <a:ea typeface="+mn-ea"/>
          <a:cs typeface="+mn-cs"/>
        </a:defRPr>
      </a:lvl4pPr>
      <a:lvl5pPr marL="623804">
        <a:defRPr>
          <a:latin typeface="+mn-lt"/>
          <a:ea typeface="+mn-ea"/>
          <a:cs typeface="+mn-cs"/>
        </a:defRPr>
      </a:lvl5pPr>
      <a:lvl6pPr marL="779755">
        <a:defRPr>
          <a:latin typeface="+mn-lt"/>
          <a:ea typeface="+mn-ea"/>
          <a:cs typeface="+mn-cs"/>
        </a:defRPr>
      </a:lvl6pPr>
      <a:lvl7pPr marL="935706">
        <a:defRPr>
          <a:latin typeface="+mn-lt"/>
          <a:ea typeface="+mn-ea"/>
          <a:cs typeface="+mn-cs"/>
        </a:defRPr>
      </a:lvl7pPr>
      <a:lvl8pPr marL="1091656">
        <a:defRPr>
          <a:latin typeface="+mn-lt"/>
          <a:ea typeface="+mn-ea"/>
          <a:cs typeface="+mn-cs"/>
        </a:defRPr>
      </a:lvl8pPr>
      <a:lvl9pPr marL="124760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55951">
        <a:defRPr>
          <a:latin typeface="+mn-lt"/>
          <a:ea typeface="+mn-ea"/>
          <a:cs typeface="+mn-cs"/>
        </a:defRPr>
      </a:lvl2pPr>
      <a:lvl3pPr marL="311902">
        <a:defRPr>
          <a:latin typeface="+mn-lt"/>
          <a:ea typeface="+mn-ea"/>
          <a:cs typeface="+mn-cs"/>
        </a:defRPr>
      </a:lvl3pPr>
      <a:lvl4pPr marL="467853">
        <a:defRPr>
          <a:latin typeface="+mn-lt"/>
          <a:ea typeface="+mn-ea"/>
          <a:cs typeface="+mn-cs"/>
        </a:defRPr>
      </a:lvl4pPr>
      <a:lvl5pPr marL="623804">
        <a:defRPr>
          <a:latin typeface="+mn-lt"/>
          <a:ea typeface="+mn-ea"/>
          <a:cs typeface="+mn-cs"/>
        </a:defRPr>
      </a:lvl5pPr>
      <a:lvl6pPr marL="779755">
        <a:defRPr>
          <a:latin typeface="+mn-lt"/>
          <a:ea typeface="+mn-ea"/>
          <a:cs typeface="+mn-cs"/>
        </a:defRPr>
      </a:lvl6pPr>
      <a:lvl7pPr marL="935706">
        <a:defRPr>
          <a:latin typeface="+mn-lt"/>
          <a:ea typeface="+mn-ea"/>
          <a:cs typeface="+mn-cs"/>
        </a:defRPr>
      </a:lvl7pPr>
      <a:lvl8pPr marL="1091656">
        <a:defRPr>
          <a:latin typeface="+mn-lt"/>
          <a:ea typeface="+mn-ea"/>
          <a:cs typeface="+mn-cs"/>
        </a:defRPr>
      </a:lvl8pPr>
      <a:lvl9pPr marL="124760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495700" y="462280"/>
            <a:ext cx="10959700" cy="4985980"/>
          </a:xfrm>
        </p:spPr>
        <p:txBody>
          <a:bodyPr/>
          <a:lstStyle/>
          <a:p>
            <a:pPr algn="ctr"/>
            <a:r>
              <a:rPr lang="tr-TR" sz="5400" dirty="0" smtClean="0"/>
              <a:t>Metinde geçen </a:t>
            </a:r>
            <a:br>
              <a:rPr lang="tr-TR" sz="5400" dirty="0" smtClean="0"/>
            </a:br>
            <a:r>
              <a:rPr lang="tr-TR" sz="5400" dirty="0" smtClean="0"/>
              <a:t>a) </a:t>
            </a:r>
            <a:r>
              <a:rPr lang="tr-TR" sz="5400" dirty="0" err="1" smtClean="0"/>
              <a:t>Âyet</a:t>
            </a:r>
            <a:r>
              <a:rPr lang="tr-TR" sz="5400" dirty="0" smtClean="0"/>
              <a:t>-i </a:t>
            </a:r>
            <a:r>
              <a:rPr lang="tr-TR" sz="5400" dirty="0" err="1" smtClean="0"/>
              <a:t>kerîmeleri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 smtClean="0"/>
              <a:t>b) </a:t>
            </a:r>
            <a:r>
              <a:rPr lang="tr-TR" sz="5400" dirty="0" err="1" smtClean="0"/>
              <a:t>Hadîs</a:t>
            </a:r>
            <a:r>
              <a:rPr lang="tr-TR" sz="5400" dirty="0" smtClean="0"/>
              <a:t>-i </a:t>
            </a:r>
            <a:r>
              <a:rPr lang="tr-TR" sz="5400" dirty="0" err="1" smtClean="0"/>
              <a:t>şerîfleri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 smtClean="0"/>
              <a:t>c) </a:t>
            </a:r>
            <a:r>
              <a:rPr lang="tr-TR" sz="5400" dirty="0" smtClean="0"/>
              <a:t>Kelâm-ı </a:t>
            </a:r>
            <a:r>
              <a:rPr lang="tr-TR" sz="5400" dirty="0" err="1" smtClean="0"/>
              <a:t>kibârları</a:t>
            </a:r>
            <a:r>
              <a:rPr lang="tr-TR" sz="5400" smtClean="0"/>
              <a:t> </a:t>
            </a:r>
            <a:br>
              <a:rPr lang="tr-TR" sz="5400" smtClean="0"/>
            </a:br>
            <a:r>
              <a:rPr lang="tr-TR" sz="5400" smtClean="0"/>
              <a:t>bulalım.</a:t>
            </a:r>
            <a:r>
              <a:rPr lang="tr-TR" sz="5400" dirty="0" smtClean="0"/>
              <a:t/>
            </a:r>
            <a:br>
              <a:rPr lang="tr-TR" sz="5400" dirty="0" smtClean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76354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57562" y="328619"/>
            <a:ext cx="4874516" cy="62089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6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20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70380" y="290494"/>
            <a:ext cx="4848874" cy="62770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6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30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40450" y="239182"/>
            <a:ext cx="4908724" cy="63796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6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44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49007" y="260547"/>
            <a:ext cx="4891620" cy="62767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6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96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Geniş ekran</PresentationFormat>
  <Paragraphs>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Calibri</vt:lpstr>
      <vt:lpstr>Office Theme</vt:lpstr>
      <vt:lpstr>Metinde geçen  a) Âyet-i kerîmeleri b) Hadîs-i şerîfleri c) Kelâm-ı kibârları  bulalım. </vt:lpstr>
      <vt:lpstr>PowerPoint Sunusu</vt:lpstr>
      <vt:lpstr>PowerPoint Sunusu</vt:lpstr>
      <vt:lpstr>PowerPoint Sunusu</vt:lpstr>
      <vt:lpstr>PowerPoint Sunusu</vt:lpstr>
    </vt:vector>
  </TitlesOfParts>
  <Company>MoTuN TncTR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aaaaa</dc:creator>
  <cp:lastModifiedBy>aaaaa</cp:lastModifiedBy>
  <cp:revision>3</cp:revision>
  <dcterms:created xsi:type="dcterms:W3CDTF">2018-09-08T17:50:12Z</dcterms:created>
  <dcterms:modified xsi:type="dcterms:W3CDTF">2018-09-08T17:56:45Z</dcterms:modified>
</cp:coreProperties>
</file>