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OXuGs0P380" TargetMode="External"/><Relationship Id="rId4" Type="http://schemas.openxmlformats.org/officeDocument/2006/relationships/hyperlink" Target="https://www.youtube.com/watch?v=xOXuGs0P38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F9D291BA88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F9D291BA88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y0AS7wHCDo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y0AS7wHCDo" TargetMode="Externa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Tarayıcı Sorunları ve Çözümleri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Nbp105 web tasarım temelleri</a:t>
            </a:r>
          </a:p>
          <a:p>
            <a:r>
              <a:rPr lang="tr-TR" dirty="0" err="1"/>
              <a:t>Öğr</a:t>
            </a:r>
            <a:r>
              <a:rPr lang="tr-TR" dirty="0"/>
              <a:t>. Gör. Dr. Ufuk tanyeri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Tarayıcı Sorunları ve Çözümleri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xOXuGs0P380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46510" y="2202472"/>
            <a:ext cx="5759940" cy="3239966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3246510" y="5556738"/>
            <a:ext cx="5759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" dirty="0" smtClean="0">
                <a:hlinkClick r:id="rId4"/>
              </a:rPr>
              <a:t>https</a:t>
            </a:r>
            <a:r>
              <a:rPr lang="tr-TR" sz="800" dirty="0">
                <a:hlinkClick r:id="rId4"/>
              </a:rPr>
              <a:t>://</a:t>
            </a:r>
            <a:r>
              <a:rPr lang="tr-TR" sz="800" dirty="0" smtClean="0">
                <a:hlinkClick r:id="rId4"/>
              </a:rPr>
              <a:t>www.youtube.com/watch?v=xOXuGs0P380</a:t>
            </a:r>
            <a:r>
              <a:rPr lang="tr-TR" sz="800" dirty="0" smtClean="0"/>
              <a:t> (erişim tarihi: 15/11/2017)</a:t>
            </a:r>
          </a:p>
          <a:p>
            <a:pPr algn="ctr"/>
            <a:r>
              <a:rPr lang="tr-TR" sz="800" dirty="0"/>
              <a:t>Bu videomuzda 10 bilgisayardan 9' unun başına gelen web browserlarda ki (web tarayıcı) yanlış </a:t>
            </a:r>
            <a:r>
              <a:rPr lang="tr-TR" sz="800" dirty="0" err="1"/>
              <a:t>anasayfa</a:t>
            </a:r>
            <a:r>
              <a:rPr lang="tr-TR" sz="800" dirty="0"/>
              <a:t> yönlendirilmelerinin çözümü gösterilmektedir.</a:t>
            </a: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Tarayıcı Sorunları ve Çözümleri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315554" y="5234854"/>
            <a:ext cx="55295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" dirty="0">
                <a:hlinkClick r:id="rId3"/>
              </a:rPr>
              <a:t>https://</a:t>
            </a:r>
            <a:r>
              <a:rPr lang="tr-TR" sz="800" dirty="0" smtClean="0">
                <a:hlinkClick r:id="rId3"/>
              </a:rPr>
              <a:t>www.youtube.com/watch?v=PF9D291BA88</a:t>
            </a:r>
            <a:r>
              <a:rPr lang="tr-TR" sz="800" dirty="0" smtClean="0"/>
              <a:t> (</a:t>
            </a:r>
            <a:r>
              <a:rPr lang="tr-TR" sz="800" dirty="0"/>
              <a:t>erişim </a:t>
            </a:r>
            <a:r>
              <a:rPr lang="tr-TR" sz="800" dirty="0" smtClean="0"/>
              <a:t>tarihi: 15/11/2017)</a:t>
            </a:r>
          </a:p>
          <a:p>
            <a:pPr algn="ctr"/>
            <a:r>
              <a:rPr lang="tr-TR" sz="800" dirty="0"/>
              <a:t>Youtube </a:t>
            </a:r>
            <a:r>
              <a:rPr lang="tr-TR" sz="800" dirty="0" err="1"/>
              <a:t>Chrome</a:t>
            </a:r>
            <a:r>
              <a:rPr lang="tr-TR" sz="800" dirty="0"/>
              <a:t> Donma Sorunu Çözümü | Youtube </a:t>
            </a:r>
            <a:r>
              <a:rPr lang="tr-TR" sz="800" dirty="0" err="1"/>
              <a:t>Lagg</a:t>
            </a:r>
            <a:r>
              <a:rPr lang="tr-TR" sz="800" dirty="0"/>
              <a:t> </a:t>
            </a:r>
            <a:r>
              <a:rPr lang="tr-TR" sz="800" dirty="0" err="1"/>
              <a:t>Fix</a:t>
            </a:r>
            <a:endParaRPr lang="tr-TR" sz="800" dirty="0"/>
          </a:p>
        </p:txBody>
      </p:sp>
      <p:pic>
        <p:nvPicPr>
          <p:cNvPr id="8" name="PF9D291BA88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315555" y="1984794"/>
            <a:ext cx="5529507" cy="311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63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Tarayıcı Sorunları ve Çözümleri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246510" y="5367255"/>
            <a:ext cx="57599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" dirty="0">
                <a:hlinkClick r:id="rId3"/>
              </a:rPr>
              <a:t>https://</a:t>
            </a:r>
            <a:r>
              <a:rPr lang="tr-TR" sz="800" dirty="0" smtClean="0">
                <a:hlinkClick r:id="rId3"/>
              </a:rPr>
              <a:t>www.youtube.com/watch?v=Wy0AS7wHCDo</a:t>
            </a:r>
            <a:r>
              <a:rPr lang="tr-TR" sz="800" dirty="0" smtClean="0"/>
              <a:t> (</a:t>
            </a:r>
            <a:r>
              <a:rPr lang="tr-TR" sz="800" dirty="0"/>
              <a:t>erişim </a:t>
            </a:r>
            <a:r>
              <a:rPr lang="tr-TR" sz="800" dirty="0" smtClean="0"/>
              <a:t>tarihi: 15/11/2017)</a:t>
            </a:r>
          </a:p>
          <a:p>
            <a:pPr algn="ctr"/>
            <a:r>
              <a:rPr lang="tr-TR" sz="800" dirty="0"/>
              <a:t>Google </a:t>
            </a:r>
            <a:r>
              <a:rPr lang="tr-TR" sz="800" dirty="0" err="1"/>
              <a:t>Chrome</a:t>
            </a:r>
            <a:r>
              <a:rPr lang="tr-TR" sz="800" dirty="0"/>
              <a:t> Hızlandırma</a:t>
            </a:r>
          </a:p>
        </p:txBody>
      </p:sp>
      <p:pic>
        <p:nvPicPr>
          <p:cNvPr id="4" name="Wy0AS7wHCDo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23993" y="2211746"/>
            <a:ext cx="5368314" cy="3019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522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Dönem 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dirty="0"/>
              <a:t>1.Hafta	</a:t>
            </a:r>
            <a:r>
              <a:rPr lang="tr-TR" dirty="0" smtClean="0"/>
              <a:t>İnternet </a:t>
            </a:r>
            <a:r>
              <a:rPr lang="tr-TR" dirty="0"/>
              <a:t>ve WEB Tanımları Html Temel Etiketleri</a:t>
            </a:r>
          </a:p>
          <a:p>
            <a:r>
              <a:rPr lang="tr-TR" dirty="0"/>
              <a:t>2.Hafta	</a:t>
            </a:r>
            <a:r>
              <a:rPr lang="tr-TR" dirty="0" smtClean="0"/>
              <a:t>Html </a:t>
            </a:r>
            <a:r>
              <a:rPr lang="tr-TR" dirty="0"/>
              <a:t>Temel Etiketleri Metin ve Görünüm Etiketleri</a:t>
            </a:r>
          </a:p>
          <a:p>
            <a:r>
              <a:rPr lang="tr-TR" dirty="0"/>
              <a:t>3.Hafta	</a:t>
            </a:r>
            <a:r>
              <a:rPr lang="tr-TR" dirty="0" smtClean="0"/>
              <a:t>Metin </a:t>
            </a:r>
            <a:r>
              <a:rPr lang="tr-TR" dirty="0"/>
              <a:t>ve Görünüm Etiketleri Bağlantı (Köprü) Oluşturma</a:t>
            </a:r>
          </a:p>
          <a:p>
            <a:r>
              <a:rPr lang="tr-TR" dirty="0"/>
              <a:t>4.Hafta	</a:t>
            </a:r>
            <a:r>
              <a:rPr lang="tr-TR" dirty="0" smtClean="0"/>
              <a:t>Bağlantı </a:t>
            </a:r>
            <a:r>
              <a:rPr lang="tr-TR" dirty="0"/>
              <a:t>(Köprü) Oluşturma Tablo İşlemleri</a:t>
            </a:r>
          </a:p>
          <a:p>
            <a:r>
              <a:rPr lang="tr-TR" dirty="0"/>
              <a:t>5.Hafta	</a:t>
            </a:r>
            <a:r>
              <a:rPr lang="tr-TR" dirty="0" smtClean="0"/>
              <a:t>Tablo </a:t>
            </a:r>
            <a:r>
              <a:rPr lang="tr-TR" dirty="0"/>
              <a:t>İşlemleri Formlar</a:t>
            </a:r>
          </a:p>
          <a:p>
            <a:r>
              <a:rPr lang="tr-TR" dirty="0"/>
              <a:t>6.Hafta	</a:t>
            </a:r>
            <a:r>
              <a:rPr lang="tr-TR" dirty="0" smtClean="0"/>
              <a:t>Formlar</a:t>
            </a:r>
            <a:endParaRPr lang="tr-TR" dirty="0"/>
          </a:p>
          <a:p>
            <a:r>
              <a:rPr lang="tr-TR" dirty="0"/>
              <a:t>7.Hafta	</a:t>
            </a:r>
            <a:r>
              <a:rPr lang="tr-TR" dirty="0" smtClean="0"/>
              <a:t>Çerçeveler</a:t>
            </a:r>
            <a:endParaRPr lang="tr-TR" dirty="0"/>
          </a:p>
          <a:p>
            <a:r>
              <a:rPr lang="tr-TR" dirty="0"/>
              <a:t>8.hafta	</a:t>
            </a:r>
            <a:r>
              <a:rPr lang="tr-TR" dirty="0" smtClean="0"/>
              <a:t>Çoklu </a:t>
            </a:r>
            <a:r>
              <a:rPr lang="tr-TR" dirty="0"/>
              <a:t>Ortam Araçları</a:t>
            </a:r>
          </a:p>
          <a:p>
            <a:r>
              <a:rPr lang="tr-TR" dirty="0"/>
              <a:t>9.Hafta	</a:t>
            </a:r>
            <a:r>
              <a:rPr lang="tr-TR" dirty="0" smtClean="0"/>
              <a:t>Çoklu </a:t>
            </a:r>
            <a:r>
              <a:rPr lang="tr-TR" dirty="0"/>
              <a:t>Ortam Araçları</a:t>
            </a:r>
          </a:p>
          <a:p>
            <a:r>
              <a:rPr lang="tr-TR" dirty="0"/>
              <a:t>10.Hafta	Stil Şablonu (CSS) Temelleri</a:t>
            </a:r>
          </a:p>
          <a:p>
            <a:r>
              <a:rPr lang="tr-TR" dirty="0"/>
              <a:t>11.Hafta	Stil Şablonu (CSS) Temelleri</a:t>
            </a:r>
          </a:p>
          <a:p>
            <a:r>
              <a:rPr lang="tr-TR" dirty="0"/>
              <a:t>12.Hafta	Stil Şablonu (CSS) Özellikleri Stil Şablonu (CSS) Menü İşlemleri</a:t>
            </a:r>
          </a:p>
          <a:p>
            <a:r>
              <a:rPr lang="tr-TR" dirty="0"/>
              <a:t>13.Hafta	Stil Şablonu (CSS) Menü İşlemleri</a:t>
            </a:r>
          </a:p>
          <a:p>
            <a:r>
              <a:rPr lang="tr-TR" dirty="0"/>
              <a:t>14.Hafta	Tarayıcı Sorunları ve Çözümleri</a:t>
            </a:r>
          </a:p>
        </p:txBody>
      </p:sp>
    </p:spTree>
    <p:extLst>
      <p:ext uri="{BB962C8B-B14F-4D97-AF65-F5344CB8AC3E}">
        <p14:creationId xmlns:p14="http://schemas.microsoft.com/office/powerpoint/2010/main" val="1668826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Sorular ve Katkılar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276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139</TotalTime>
  <Words>96</Words>
  <Application>Microsoft Office PowerPoint</Application>
  <PresentationFormat>Geniş ekran</PresentationFormat>
  <Paragraphs>28</Paragraphs>
  <Slides>6</Slides>
  <Notes>0</Notes>
  <HiddenSlides>0</HiddenSlides>
  <MMClips>3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Calibri</vt:lpstr>
      <vt:lpstr>Times New Roman</vt:lpstr>
      <vt:lpstr>Geçmişe bakış</vt:lpstr>
      <vt:lpstr>Tarayıcı Sorunları ve Çözümleri</vt:lpstr>
      <vt:lpstr>Tarayıcı Sorunları ve Çözümleri</vt:lpstr>
      <vt:lpstr>Tarayıcı Sorunları ve Çözümleri</vt:lpstr>
      <vt:lpstr>Tarayıcı Sorunları ve Çözümleri</vt:lpstr>
      <vt:lpstr>Genel Dönem Değerlendirme</vt:lpstr>
      <vt:lpstr>Sorular ve Katkılar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</cp:lastModifiedBy>
  <cp:revision>21</cp:revision>
  <dcterms:created xsi:type="dcterms:W3CDTF">2017-11-14T11:12:27Z</dcterms:created>
  <dcterms:modified xsi:type="dcterms:W3CDTF">2017-11-15T01:20:19Z</dcterms:modified>
</cp:coreProperties>
</file>