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1" r:id="rId6"/>
    <p:sldId id="262" r:id="rId7"/>
    <p:sldId id="263" r:id="rId8"/>
    <p:sldId id="264" r:id="rId9"/>
    <p:sldId id="266" r:id="rId10"/>
    <p:sldId id="258"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9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0696E96-FC53-4D62-81B5-D0F65FCA53A2}" type="datetimeFigureOut">
              <a:rPr lang="tr-TR" smtClean="0"/>
              <a:t>28.10.2017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1727FD05-9590-4536-A4EC-2D13C488C844}"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914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96E96-FC53-4D62-81B5-D0F65FCA53A2}"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27FD05-9590-4536-A4EC-2D13C488C844}" type="slidenum">
              <a:rPr lang="tr-TR" smtClean="0"/>
              <a:t>‹#›</a:t>
            </a:fld>
            <a:endParaRPr lang="tr-TR"/>
          </a:p>
        </p:txBody>
      </p:sp>
    </p:spTree>
    <p:extLst>
      <p:ext uri="{BB962C8B-B14F-4D97-AF65-F5344CB8AC3E}">
        <p14:creationId xmlns:p14="http://schemas.microsoft.com/office/powerpoint/2010/main" val="421544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96E96-FC53-4D62-81B5-D0F65FCA53A2}"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7FD05-9590-4536-A4EC-2D13C488C844}"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490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96E96-FC53-4D62-81B5-D0F65FCA53A2}"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7FD05-9590-4536-A4EC-2D13C488C844}"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088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96E96-FC53-4D62-81B5-D0F65FCA53A2}"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7FD05-9590-4536-A4EC-2D13C488C844}" type="slidenum">
              <a:rPr lang="tr-TR" smtClean="0"/>
              <a:t>‹#›</a:t>
            </a:fld>
            <a:endParaRPr lang="tr-TR"/>
          </a:p>
        </p:txBody>
      </p:sp>
    </p:spTree>
    <p:extLst>
      <p:ext uri="{BB962C8B-B14F-4D97-AF65-F5344CB8AC3E}">
        <p14:creationId xmlns:p14="http://schemas.microsoft.com/office/powerpoint/2010/main" val="823901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96E96-FC53-4D62-81B5-D0F65FCA53A2}"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7FD05-9590-4536-A4EC-2D13C488C844}"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9366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96E96-FC53-4D62-81B5-D0F65FCA53A2}"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7FD05-9590-4536-A4EC-2D13C488C844}"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21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96E96-FC53-4D62-81B5-D0F65FCA53A2}"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7FD05-9590-4536-A4EC-2D13C488C84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9418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96E96-FC53-4D62-81B5-D0F65FCA53A2}"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7FD05-9590-4536-A4EC-2D13C488C844}"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84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696E96-FC53-4D62-81B5-D0F65FCA53A2}"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7FD05-9590-4536-A4EC-2D13C488C844}" type="slidenum">
              <a:rPr lang="tr-TR" smtClean="0"/>
              <a:t>‹#›</a:t>
            </a:fld>
            <a:endParaRPr lang="tr-TR"/>
          </a:p>
        </p:txBody>
      </p:sp>
    </p:spTree>
    <p:extLst>
      <p:ext uri="{BB962C8B-B14F-4D97-AF65-F5344CB8AC3E}">
        <p14:creationId xmlns:p14="http://schemas.microsoft.com/office/powerpoint/2010/main" val="1111714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96E96-FC53-4D62-81B5-D0F65FCA53A2}" type="datetimeFigureOut">
              <a:rPr lang="tr-TR" smtClean="0"/>
              <a:t>28.10.2017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727FD05-9590-4536-A4EC-2D13C488C844}"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35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696E96-FC53-4D62-81B5-D0F65FCA53A2}"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27FD05-9590-4536-A4EC-2D13C488C844}" type="slidenum">
              <a:rPr lang="tr-TR" smtClean="0"/>
              <a:t>‹#›</a:t>
            </a:fld>
            <a:endParaRPr lang="tr-TR"/>
          </a:p>
        </p:txBody>
      </p:sp>
    </p:spTree>
    <p:extLst>
      <p:ext uri="{BB962C8B-B14F-4D97-AF65-F5344CB8AC3E}">
        <p14:creationId xmlns:p14="http://schemas.microsoft.com/office/powerpoint/2010/main" val="609766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696E96-FC53-4D62-81B5-D0F65FCA53A2}" type="datetimeFigureOut">
              <a:rPr lang="tr-TR" smtClean="0"/>
              <a:t>28.10.2017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727FD05-9590-4536-A4EC-2D13C488C844}"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897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696E96-FC53-4D62-81B5-D0F65FCA53A2}" type="datetimeFigureOut">
              <a:rPr lang="tr-TR" smtClean="0"/>
              <a:t>28.10.2017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727FD05-9590-4536-A4EC-2D13C488C844}"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1950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96E96-FC53-4D62-81B5-D0F65FCA53A2}" type="datetimeFigureOut">
              <a:rPr lang="tr-TR" smtClean="0"/>
              <a:t>28.10.2017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727FD05-9590-4536-A4EC-2D13C488C844}" type="slidenum">
              <a:rPr lang="tr-TR" smtClean="0"/>
              <a:t>‹#›</a:t>
            </a:fld>
            <a:endParaRPr lang="tr-TR"/>
          </a:p>
        </p:txBody>
      </p:sp>
    </p:spTree>
    <p:extLst>
      <p:ext uri="{BB962C8B-B14F-4D97-AF65-F5344CB8AC3E}">
        <p14:creationId xmlns:p14="http://schemas.microsoft.com/office/powerpoint/2010/main" val="190842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96E96-FC53-4D62-81B5-D0F65FCA53A2}"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27FD05-9590-4536-A4EC-2D13C488C844}"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3379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96E96-FC53-4D62-81B5-D0F65FCA53A2}" type="datetimeFigureOut">
              <a:rPr lang="tr-TR" smtClean="0"/>
              <a:t>28.10.2017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727FD05-9590-4536-A4EC-2D13C488C844}" type="slidenum">
              <a:rPr lang="tr-TR" smtClean="0"/>
              <a:t>‹#›</a:t>
            </a:fld>
            <a:endParaRPr lang="tr-TR"/>
          </a:p>
        </p:txBody>
      </p:sp>
    </p:spTree>
    <p:extLst>
      <p:ext uri="{BB962C8B-B14F-4D97-AF65-F5344CB8AC3E}">
        <p14:creationId xmlns:p14="http://schemas.microsoft.com/office/powerpoint/2010/main" val="4129064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696E96-FC53-4D62-81B5-D0F65FCA53A2}" type="datetimeFigureOut">
              <a:rPr lang="tr-TR" smtClean="0"/>
              <a:t>28.10.2017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27FD05-9590-4536-A4EC-2D13C488C844}" type="slidenum">
              <a:rPr lang="tr-TR" smtClean="0"/>
              <a:t>‹#›</a:t>
            </a:fld>
            <a:endParaRPr lang="tr-TR"/>
          </a:p>
        </p:txBody>
      </p:sp>
    </p:spTree>
    <p:extLst>
      <p:ext uri="{BB962C8B-B14F-4D97-AF65-F5344CB8AC3E}">
        <p14:creationId xmlns:p14="http://schemas.microsoft.com/office/powerpoint/2010/main" val="3361317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smtClean="0"/>
              <a:t>Religious Education at Home</a:t>
            </a:r>
            <a:endParaRPr lang="tr-TR" dirty="0"/>
          </a:p>
        </p:txBody>
      </p:sp>
      <p:sp>
        <p:nvSpPr>
          <p:cNvPr id="3" name="Subtitle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val="1347890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Cited Researches</a:t>
            </a:r>
            <a:endParaRPr lang="tr-TR" dirty="0"/>
          </a:p>
        </p:txBody>
      </p:sp>
      <p:sp>
        <p:nvSpPr>
          <p:cNvPr id="3" name="Content Placeholder 2"/>
          <p:cNvSpPr>
            <a:spLocks noGrp="1"/>
          </p:cNvSpPr>
          <p:nvPr>
            <p:ph idx="1"/>
          </p:nvPr>
        </p:nvSpPr>
        <p:spPr/>
        <p:txBody>
          <a:bodyPr>
            <a:normAutofit fontScale="92500" lnSpcReduction="20000"/>
          </a:bodyPr>
          <a:lstStyle/>
          <a:p>
            <a:r>
              <a:rPr lang="tr-TR" dirty="0" smtClean="0"/>
              <a:t>Kizilabdullah, Y. (2015</a:t>
            </a:r>
            <a:r>
              <a:rPr lang="tr-TR" dirty="0"/>
              <a:t>). Ahlak Öğretiminde Aile: “Vicdan” Örneğinde Bir Model </a:t>
            </a:r>
            <a:r>
              <a:rPr lang="tr-TR" dirty="0" smtClean="0"/>
              <a:t>Denemesi. Geçmisten Gelecege Ahlak. Bartın.</a:t>
            </a:r>
          </a:p>
          <a:p>
            <a:r>
              <a:rPr lang="tr-TR" dirty="0" smtClean="0"/>
              <a:t>Dam, H. </a:t>
            </a:r>
            <a:r>
              <a:rPr lang="tr-TR" dirty="0"/>
              <a:t>(2014). Çocukluk Dönemi Din </a:t>
            </a:r>
            <a:r>
              <a:rPr lang="tr-TR" dirty="0" smtClean="0"/>
              <a:t>Eğitimi. </a:t>
            </a:r>
            <a:r>
              <a:rPr lang="tr-TR" dirty="0"/>
              <a:t>Gelişimsel Basamaklara Göre Din </a:t>
            </a:r>
            <a:r>
              <a:rPr lang="tr-TR" dirty="0" smtClean="0"/>
              <a:t>Eğitimi. Ed. By Mustafa Köylü &amp;Nurullah Altas.  Nobel: Ankara. </a:t>
            </a:r>
          </a:p>
          <a:p>
            <a:r>
              <a:rPr lang="tr-TR" dirty="0" smtClean="0"/>
              <a:t>Karaca, F. (2007). Dini Gelisim Teorileri. Istanbul.</a:t>
            </a:r>
          </a:p>
          <a:p>
            <a:r>
              <a:rPr lang="tr-TR" dirty="0"/>
              <a:t> </a:t>
            </a:r>
            <a:r>
              <a:rPr lang="tr-TR" dirty="0" smtClean="0"/>
              <a:t>Siegal, M. (1980). </a:t>
            </a:r>
            <a:r>
              <a:rPr lang="en-US" dirty="0" smtClean="0"/>
              <a:t>Kohlberg Versus Piaget: to What Extent Has One Theory Eclipsed the </a:t>
            </a:r>
            <a:r>
              <a:rPr lang="en-US" dirty="0"/>
              <a:t>Other? Merrill-Palmer Quarterly of Behavior and Development, Vol. 26, No. </a:t>
            </a:r>
            <a:r>
              <a:rPr lang="en-US" dirty="0" smtClean="0"/>
              <a:t>4</a:t>
            </a:r>
            <a:r>
              <a:rPr lang="tr-TR" dirty="0" smtClean="0"/>
              <a:t>.</a:t>
            </a:r>
            <a:r>
              <a:rPr lang="en-US" dirty="0" smtClean="0"/>
              <a:t> </a:t>
            </a:r>
            <a:r>
              <a:rPr lang="en-US" dirty="0"/>
              <a:t>pp. </a:t>
            </a:r>
            <a:r>
              <a:rPr lang="en-US" dirty="0" smtClean="0"/>
              <a:t>285-297</a:t>
            </a:r>
            <a:endParaRPr lang="tr-TR" dirty="0" smtClean="0"/>
          </a:p>
          <a:p>
            <a:r>
              <a:rPr lang="tr-TR" smtClean="0"/>
              <a:t>https</a:t>
            </a:r>
            <a:r>
              <a:rPr lang="tr-TR" dirty="0"/>
              <a:t>://www.psychologynoteshq.com/kohlbergstheory/</a:t>
            </a:r>
          </a:p>
          <a:p>
            <a:endParaRPr lang="tr-TR" dirty="0"/>
          </a:p>
        </p:txBody>
      </p:sp>
    </p:spTree>
    <p:extLst>
      <p:ext uri="{BB962C8B-B14F-4D97-AF65-F5344CB8AC3E}">
        <p14:creationId xmlns:p14="http://schemas.microsoft.com/office/powerpoint/2010/main" val="2307418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r>
              <a:rPr lang="en-US" dirty="0" smtClean="0"/>
              <a:t>The family is the first social environment for a child. The child’s character constitutes in this first social atmosphere. According to researchers, the first experience that a child gained in the family is the basis of the later experience and knowledge </a:t>
            </a:r>
            <a:r>
              <a:rPr lang="tr-TR" dirty="0" smtClean="0"/>
              <a:t>(</a:t>
            </a:r>
            <a:r>
              <a:rPr lang="tr-TR" dirty="0" smtClean="0"/>
              <a:t>Dam, 2014).</a:t>
            </a:r>
            <a:endParaRPr lang="tr-TR" dirty="0"/>
          </a:p>
        </p:txBody>
      </p:sp>
    </p:spTree>
    <p:extLst>
      <p:ext uri="{BB962C8B-B14F-4D97-AF65-F5344CB8AC3E}">
        <p14:creationId xmlns:p14="http://schemas.microsoft.com/office/powerpoint/2010/main" val="417563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en-US" dirty="0" smtClean="0"/>
              <a:t>It is a responsibility for families that to provide a healthy atmosphere for children in the families, even psych</a:t>
            </a:r>
            <a:r>
              <a:rPr lang="tr-TR" dirty="0" smtClean="0"/>
              <a:t>ologic</a:t>
            </a:r>
            <a:r>
              <a:rPr lang="en-US" dirty="0" smtClean="0"/>
              <a:t>al or physical. Spiritual and moral developments have to be provided </a:t>
            </a:r>
            <a:r>
              <a:rPr lang="tr-TR" dirty="0" smtClean="0"/>
              <a:t>for</a:t>
            </a:r>
            <a:r>
              <a:rPr lang="en-US" dirty="0" smtClean="0"/>
              <a:t> </a:t>
            </a:r>
            <a:r>
              <a:rPr lang="en-US" dirty="0" smtClean="0"/>
              <a:t>families</a:t>
            </a:r>
            <a:r>
              <a:rPr lang="tr-TR" dirty="0" smtClean="0"/>
              <a:t>,</a:t>
            </a:r>
            <a:r>
              <a:rPr lang="en-US" dirty="0" smtClean="0"/>
              <a:t> </a:t>
            </a:r>
            <a:r>
              <a:rPr lang="en-US" dirty="0" smtClean="0"/>
              <a:t>to</a:t>
            </a:r>
            <a:r>
              <a:rPr lang="tr-TR" dirty="0" smtClean="0"/>
              <a:t>o</a:t>
            </a:r>
            <a:r>
              <a:rPr lang="en-US" dirty="0" smtClean="0"/>
              <a:t>.</a:t>
            </a:r>
            <a:endParaRPr lang="en-US" dirty="0"/>
          </a:p>
        </p:txBody>
      </p:sp>
    </p:spTree>
    <p:extLst>
      <p:ext uri="{BB962C8B-B14F-4D97-AF65-F5344CB8AC3E}">
        <p14:creationId xmlns:p14="http://schemas.microsoft.com/office/powerpoint/2010/main" val="3507179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en-US" dirty="0" smtClean="0"/>
              <a:t>Especially in early childhood period, it is extremely important to be as role models for parents. Since children would imitate their parents, parents have to control their attitudes in the family.</a:t>
            </a:r>
            <a:endParaRPr lang="en-US" dirty="0"/>
          </a:p>
        </p:txBody>
      </p:sp>
    </p:spTree>
    <p:extLst>
      <p:ext uri="{BB962C8B-B14F-4D97-AF65-F5344CB8AC3E}">
        <p14:creationId xmlns:p14="http://schemas.microsoft.com/office/powerpoint/2010/main" val="2010927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There are two main theories on moral development (Kizilabdullah, 2015):</a:t>
            </a:r>
            <a:endParaRPr lang="tr-TR" dirty="0"/>
          </a:p>
        </p:txBody>
      </p:sp>
      <p:sp>
        <p:nvSpPr>
          <p:cNvPr id="3" name="Content Placeholder 2"/>
          <p:cNvSpPr>
            <a:spLocks noGrp="1"/>
          </p:cNvSpPr>
          <p:nvPr>
            <p:ph idx="1"/>
          </p:nvPr>
        </p:nvSpPr>
        <p:spPr/>
        <p:txBody>
          <a:bodyPr/>
          <a:lstStyle/>
          <a:p>
            <a:r>
              <a:rPr lang="tr-TR" dirty="0" smtClean="0"/>
              <a:t>Piaget Moral Development Theory</a:t>
            </a:r>
          </a:p>
          <a:p>
            <a:r>
              <a:rPr lang="tr-TR" dirty="0" smtClean="0"/>
              <a:t>Kohlberg Moral Theory</a:t>
            </a:r>
            <a:endParaRPr lang="tr-TR" dirty="0"/>
          </a:p>
        </p:txBody>
      </p:sp>
    </p:spTree>
    <p:extLst>
      <p:ext uri="{BB962C8B-B14F-4D97-AF65-F5344CB8AC3E}">
        <p14:creationId xmlns:p14="http://schemas.microsoft.com/office/powerpoint/2010/main" val="285654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tr-TR" dirty="0" smtClean="0"/>
              <a:t>Piaget’s theory is based on his cognitive development theory. According to him, Children have three main moral development stage (Karaca, 2007):</a:t>
            </a:r>
          </a:p>
          <a:p>
            <a:r>
              <a:rPr lang="tr-TR" dirty="0" smtClean="0"/>
              <a:t>The first one is between 0-6 which he describes as «stage before morality»</a:t>
            </a:r>
          </a:p>
          <a:p>
            <a:r>
              <a:rPr lang="tr-TR" dirty="0" smtClean="0"/>
              <a:t>The second stage is between 6-12 which he describes as «heteronom stage»</a:t>
            </a:r>
          </a:p>
          <a:p>
            <a:r>
              <a:rPr lang="tr-TR" dirty="0" smtClean="0"/>
              <a:t>The third one is 12+ which he describes as «otonom stage»</a:t>
            </a:r>
            <a:endParaRPr lang="tr-TR" dirty="0"/>
          </a:p>
        </p:txBody>
      </p:sp>
    </p:spTree>
    <p:extLst>
      <p:ext uri="{BB962C8B-B14F-4D97-AF65-F5344CB8AC3E}">
        <p14:creationId xmlns:p14="http://schemas.microsoft.com/office/powerpoint/2010/main" val="3433584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r>
              <a:rPr lang="en-US" dirty="0" smtClean="0"/>
              <a:t>According to Kohlberg there are 3 level and 6 stages (</a:t>
            </a:r>
            <a:r>
              <a:rPr lang="en-US" dirty="0" err="1" smtClean="0"/>
              <a:t>Siegal</a:t>
            </a:r>
            <a:r>
              <a:rPr lang="en-US" dirty="0" smtClean="0"/>
              <a:t>, 1980) in moral development. But in some resources there two more stages (See </a:t>
            </a:r>
            <a:r>
              <a:rPr lang="en-US" dirty="0" err="1" smtClean="0"/>
              <a:t>Karaca</a:t>
            </a:r>
            <a:r>
              <a:rPr lang="en-US" dirty="0" smtClean="0"/>
              <a:t>, 2007). Those are as follows:</a:t>
            </a:r>
          </a:p>
          <a:p>
            <a:r>
              <a:rPr lang="en-US" dirty="0" smtClean="0"/>
              <a:t>Pre-conventional </a:t>
            </a:r>
          </a:p>
          <a:p>
            <a:r>
              <a:rPr lang="en-US" dirty="0" smtClean="0"/>
              <a:t>Conventional</a:t>
            </a:r>
          </a:p>
          <a:p>
            <a:r>
              <a:rPr lang="en-US" dirty="0" smtClean="0"/>
              <a:t>Post-conventional</a:t>
            </a:r>
          </a:p>
          <a:p>
            <a:endParaRPr lang="tr-TR" dirty="0" smtClean="0"/>
          </a:p>
          <a:p>
            <a:endParaRPr lang="tr-TR" dirty="0"/>
          </a:p>
        </p:txBody>
      </p:sp>
    </p:spTree>
    <p:extLst>
      <p:ext uri="{BB962C8B-B14F-4D97-AF65-F5344CB8AC3E}">
        <p14:creationId xmlns:p14="http://schemas.microsoft.com/office/powerpoint/2010/main" val="139960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1900" y="787400"/>
            <a:ext cx="9829800" cy="4851400"/>
          </a:xfrm>
          <a:prstGeom prst="rect">
            <a:avLst/>
          </a:prstGeom>
        </p:spPr>
      </p:pic>
      <p:sp>
        <p:nvSpPr>
          <p:cNvPr id="3" name="Rectangle 2"/>
          <p:cNvSpPr/>
          <p:nvPr/>
        </p:nvSpPr>
        <p:spPr>
          <a:xfrm>
            <a:off x="2381511" y="5638800"/>
            <a:ext cx="5244577" cy="369332"/>
          </a:xfrm>
          <a:prstGeom prst="rect">
            <a:avLst/>
          </a:prstGeom>
        </p:spPr>
        <p:txBody>
          <a:bodyPr wrap="none">
            <a:spAutoFit/>
          </a:bodyPr>
          <a:lstStyle/>
          <a:p>
            <a:r>
              <a:rPr lang="tr-TR" dirty="0" smtClean="0"/>
              <a:t>https://www.psychologynoteshq.com/kohlbergstheory/</a:t>
            </a:r>
            <a:endParaRPr lang="tr-TR" dirty="0"/>
          </a:p>
        </p:txBody>
      </p:sp>
    </p:spTree>
    <p:extLst>
      <p:ext uri="{BB962C8B-B14F-4D97-AF65-F5344CB8AC3E}">
        <p14:creationId xmlns:p14="http://schemas.microsoft.com/office/powerpoint/2010/main" val="1047210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smtClean="0"/>
              <a:t>What are the principles of Religious Education at home?</a:t>
            </a:r>
            <a:endParaRPr lang="tr-TR" dirty="0"/>
          </a:p>
        </p:txBody>
      </p:sp>
      <p:sp>
        <p:nvSpPr>
          <p:cNvPr id="3" name="Content Placeholder 2"/>
          <p:cNvSpPr>
            <a:spLocks noGrp="1"/>
          </p:cNvSpPr>
          <p:nvPr>
            <p:ph idx="1"/>
          </p:nvPr>
        </p:nvSpPr>
        <p:spPr/>
        <p:txBody>
          <a:bodyPr/>
          <a:lstStyle/>
          <a:p>
            <a:r>
              <a:rPr lang="tr-TR" dirty="0" smtClean="0"/>
              <a:t>Being a role model</a:t>
            </a:r>
          </a:p>
          <a:p>
            <a:r>
              <a:rPr lang="tr-TR" dirty="0" smtClean="0"/>
              <a:t>Consistency</a:t>
            </a:r>
          </a:p>
          <a:p>
            <a:r>
              <a:rPr lang="tr-TR" dirty="0" smtClean="0"/>
              <a:t>Values Education</a:t>
            </a:r>
          </a:p>
          <a:p>
            <a:r>
              <a:rPr lang="tr-TR" smtClean="0"/>
              <a:t>Learning and interactive atmosphere</a:t>
            </a:r>
            <a:endParaRPr lang="tr-TR" dirty="0" smtClean="0"/>
          </a:p>
          <a:p>
            <a:r>
              <a:rPr lang="tr-TR" dirty="0" smtClean="0"/>
              <a:t>Educational games</a:t>
            </a:r>
          </a:p>
          <a:p>
            <a:endParaRPr lang="tr-TR" dirty="0"/>
          </a:p>
        </p:txBody>
      </p:sp>
    </p:spTree>
    <p:extLst>
      <p:ext uri="{BB962C8B-B14F-4D97-AF65-F5344CB8AC3E}">
        <p14:creationId xmlns:p14="http://schemas.microsoft.com/office/powerpoint/2010/main" val="173617932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79</TotalTime>
  <Words>399</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Religious Education at Home</vt:lpstr>
      <vt:lpstr>PowerPoint Presentation</vt:lpstr>
      <vt:lpstr>PowerPoint Presentation</vt:lpstr>
      <vt:lpstr>PowerPoint Presentation</vt:lpstr>
      <vt:lpstr>There are two main theories on moral development (Kizilabdullah, 2015):</vt:lpstr>
      <vt:lpstr>PowerPoint Presentation</vt:lpstr>
      <vt:lpstr>PowerPoint Presentation</vt:lpstr>
      <vt:lpstr>PowerPoint Presentation</vt:lpstr>
      <vt:lpstr>What are the principles of Religious Education at home?</vt:lpstr>
      <vt:lpstr>Cited Researches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Religious Education at Home</dc:title>
  <dc:creator>Yıldız</dc:creator>
  <cp:lastModifiedBy>Yıldız</cp:lastModifiedBy>
  <cp:revision>9</cp:revision>
  <dcterms:created xsi:type="dcterms:W3CDTF">2017-10-26T12:59:52Z</dcterms:created>
  <dcterms:modified xsi:type="dcterms:W3CDTF">2017-10-28T19:14:40Z</dcterms:modified>
</cp:coreProperties>
</file>