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9"/>
  </p:notesMasterIdLst>
  <p:sldIdLst>
    <p:sldId id="256" r:id="rId2"/>
    <p:sldId id="277" r:id="rId3"/>
    <p:sldId id="271" r:id="rId4"/>
    <p:sldId id="274" r:id="rId5"/>
    <p:sldId id="278" r:id="rId6"/>
    <p:sldId id="275" r:id="rId7"/>
    <p:sldId id="276"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Kullanıcısı" initials="MOK" lastIdx="1" clrIdx="0">
    <p:extLst>
      <p:ext uri="{19B8F6BF-5375-455C-9EA6-DF929625EA0E}">
        <p15:presenceInfo xmlns:p15="http://schemas.microsoft.com/office/powerpoint/2012/main" userId="Microsoft Office Kullanıcısı"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1"/>
    <p:restoredTop sz="94674"/>
  </p:normalViewPr>
  <p:slideViewPr>
    <p:cSldViewPr snapToGrid="0" snapToObjects="1">
      <p:cViewPr varScale="1">
        <p:scale>
          <a:sx n="131" d="100"/>
          <a:sy n="131" d="100"/>
        </p:scale>
        <p:origin x="3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2C8D09-444F-414A-BA15-DA92577B3E56}" type="datetimeFigureOut">
              <a:rPr lang="tr-TR" smtClean="0"/>
              <a:t>8.01.2019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DDA059-CD9A-5042-91FB-D142FCBF7313}" type="slidenum">
              <a:rPr lang="tr-TR" smtClean="0"/>
              <a:t>‹#›</a:t>
            </a:fld>
            <a:endParaRPr lang="tr-TR"/>
          </a:p>
        </p:txBody>
      </p:sp>
    </p:spTree>
    <p:extLst>
      <p:ext uri="{BB962C8B-B14F-4D97-AF65-F5344CB8AC3E}">
        <p14:creationId xmlns:p14="http://schemas.microsoft.com/office/powerpoint/2010/main" val="3822896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53113EC-79DE-684D-8E09-0B5AB39194CC}"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5CDCF269-34C2-E243-BE56-8ED5F8F2A841}"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3816813-565A-014F-9A12-D42D88ACF66E}"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CD4C1980-D8B8-664F-854C-2C49DA1C06FC}" type="datetime1">
              <a:rPr lang="tr-TR" smtClean="0"/>
              <a:t>8.01.2019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370D531D-6A1F-5B43-86A0-B9F221C718A2}" type="datetime1">
              <a:rPr lang="tr-TR" smtClean="0"/>
              <a:t>8.01.2019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EFC76A1-5C1D-A341-9A44-351A71AE04A7}" type="datetime1">
              <a:rPr lang="tr-TR" smtClean="0"/>
              <a:t>8.01.2019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A3B9875C-84F1-7946-A2F1-2C63C66B443B}"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D1DAE280-BFD3-3642-B542-4869ED92AD04}"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9E76DD2C-47A3-1C4E-9D25-CF5981C19316}"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6EC20C1F-95E4-D44A-803B-30AFB5611F1E}"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6A7BBE48-EE5B-2447-8F52-A64382E14F2A}" type="datetime1">
              <a:rPr lang="tr-TR" smtClean="0"/>
              <a:t>8.01.2019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2A34A775-2215-0E47-B32A-B08C807D6B31}" type="datetime1">
              <a:rPr lang="tr-TR" smtClean="0"/>
              <a:t>8.01.2019</a:t>
            </a:fld>
            <a:endParaRPr lang="en-US" dirty="0"/>
          </a:p>
        </p:txBody>
      </p:sp>
      <p:sp>
        <p:nvSpPr>
          <p:cNvPr id="8" name="Footer Placeholder 7"/>
          <p:cNvSpPr>
            <a:spLocks noGrp="1"/>
          </p:cNvSpPr>
          <p:nvPr>
            <p:ph type="ftr" sz="quarter" idx="11"/>
          </p:nvPr>
        </p:nvSpPr>
        <p:spPr/>
        <p:txBody>
          <a:bodyPr/>
          <a:lstStyle/>
          <a:p>
            <a:r>
              <a:rPr lang="en-US"/>
              <a:t>Sosyolojiye Giriş 2018-19 Güz Dönemi</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3552EC4-E896-CF47-9926-09219725B22A}" type="datetime1">
              <a:rPr lang="tr-TR" smtClean="0"/>
              <a:t>8.01.2019</a:t>
            </a:fld>
            <a:endParaRPr lang="en-US" dirty="0"/>
          </a:p>
        </p:txBody>
      </p:sp>
      <p:sp>
        <p:nvSpPr>
          <p:cNvPr id="4" name="Footer Placeholder 3"/>
          <p:cNvSpPr>
            <a:spLocks noGrp="1"/>
          </p:cNvSpPr>
          <p:nvPr>
            <p:ph type="ftr" sz="quarter" idx="11"/>
          </p:nvPr>
        </p:nvSpPr>
        <p:spPr/>
        <p:txBody>
          <a:bodyPr/>
          <a:lstStyle/>
          <a:p>
            <a:r>
              <a:rPr lang="en-US"/>
              <a:t>Sosyolojiye Giriş 2018-19 Güz Dönemi</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0957DE-4556-AE42-8149-7E2A27DA0010}" type="datetime1">
              <a:rPr lang="tr-TR" smtClean="0"/>
              <a:t>8.01.2019</a:t>
            </a:fld>
            <a:endParaRPr lang="en-US" dirty="0"/>
          </a:p>
        </p:txBody>
      </p:sp>
      <p:sp>
        <p:nvSpPr>
          <p:cNvPr id="3" name="Footer Placeholder 2"/>
          <p:cNvSpPr>
            <a:spLocks noGrp="1"/>
          </p:cNvSpPr>
          <p:nvPr>
            <p:ph type="ftr" sz="quarter" idx="11"/>
          </p:nvPr>
        </p:nvSpPr>
        <p:spPr/>
        <p:txBody>
          <a:bodyPr/>
          <a:lstStyle/>
          <a:p>
            <a:r>
              <a:rPr lang="en-US"/>
              <a:t>Sosyolojiye Giriş 2018-19 Güz Dönemi</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D38CF326-BE41-614A-8ABF-ED83927E39CB}" type="datetime1">
              <a:rPr lang="tr-TR" smtClean="0"/>
              <a:t>8.01.2019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F73F5B98-9896-454C-B23F-AC9CA0E7803D}" type="datetime1">
              <a:rPr lang="tr-TR" smtClean="0"/>
              <a:t>8.01.2019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8455504-A630-DF4C-B68C-FFA5469831F9}" type="datetime1">
              <a:rPr lang="tr-TR" smtClean="0"/>
              <a:t>8.01.2019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Sosyolojiye Giriş 2018-19 Güz Dönemi</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F3D8673-50CD-284D-87B6-E054E015E042}"/>
              </a:ext>
            </a:extLst>
          </p:cNvPr>
          <p:cNvSpPr>
            <a:spLocks noGrp="1"/>
          </p:cNvSpPr>
          <p:nvPr>
            <p:ph type="ctrTitle"/>
          </p:nvPr>
        </p:nvSpPr>
        <p:spPr>
          <a:xfrm>
            <a:off x="3626226" y="1817575"/>
            <a:ext cx="6338046" cy="2262781"/>
          </a:xfrm>
        </p:spPr>
        <p:txBody>
          <a:bodyPr/>
          <a:lstStyle/>
          <a:p>
            <a:r>
              <a:rPr lang="tr-TR" dirty="0"/>
              <a:t>Sosyolojiye Giriş</a:t>
            </a:r>
            <a:br>
              <a:rPr lang="tr-TR" dirty="0"/>
            </a:br>
            <a:endParaRPr lang="tr-TR" dirty="0"/>
          </a:p>
        </p:txBody>
      </p:sp>
      <p:sp>
        <p:nvSpPr>
          <p:cNvPr id="3" name="Alt Başlık 2">
            <a:extLst>
              <a:ext uri="{FF2B5EF4-FFF2-40B4-BE49-F238E27FC236}">
                <a16:creationId xmlns:a16="http://schemas.microsoft.com/office/drawing/2014/main" id="{B41AEF47-ACB2-3D41-8935-831F470F7AB6}"/>
              </a:ext>
            </a:extLst>
          </p:cNvPr>
          <p:cNvSpPr>
            <a:spLocks noGrp="1"/>
          </p:cNvSpPr>
          <p:nvPr>
            <p:ph type="subTitle" idx="1"/>
          </p:nvPr>
        </p:nvSpPr>
        <p:spPr>
          <a:xfrm>
            <a:off x="3455893" y="3617895"/>
            <a:ext cx="5526741" cy="1908846"/>
          </a:xfrm>
        </p:spPr>
        <p:txBody>
          <a:bodyPr>
            <a:normAutofit/>
          </a:bodyPr>
          <a:lstStyle/>
          <a:p>
            <a:pPr algn="ctr"/>
            <a:r>
              <a:rPr lang="tr-TR" sz="2400" b="1" dirty="0"/>
              <a:t>SOS 109</a:t>
            </a:r>
          </a:p>
          <a:p>
            <a:pPr algn="ctr"/>
            <a:r>
              <a:rPr lang="tr-TR" sz="2400" b="1" dirty="0"/>
              <a:t>Küreselleşme ve Toplumsal Hareketler</a:t>
            </a:r>
          </a:p>
        </p:txBody>
      </p:sp>
    </p:spTree>
    <p:extLst>
      <p:ext uri="{BB962C8B-B14F-4D97-AF65-F5344CB8AC3E}">
        <p14:creationId xmlns:p14="http://schemas.microsoft.com/office/powerpoint/2010/main" val="226872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3609EC2-B520-F640-817A-DE7986ED80BD}"/>
              </a:ext>
            </a:extLst>
          </p:cNvPr>
          <p:cNvSpPr>
            <a:spLocks noGrp="1"/>
          </p:cNvSpPr>
          <p:nvPr>
            <p:ph type="title"/>
          </p:nvPr>
        </p:nvSpPr>
        <p:spPr>
          <a:xfrm>
            <a:off x="3882894" y="2614068"/>
            <a:ext cx="4318426" cy="1280890"/>
          </a:xfrm>
        </p:spPr>
        <p:txBody>
          <a:bodyPr/>
          <a:lstStyle/>
          <a:p>
            <a:r>
              <a:rPr lang="tr-TR" b="1" dirty="0"/>
              <a:t>KÜRESELLEŞME</a:t>
            </a:r>
          </a:p>
        </p:txBody>
      </p:sp>
      <p:sp>
        <p:nvSpPr>
          <p:cNvPr id="4" name="Slayt Numarası Yer Tutucusu 3">
            <a:extLst>
              <a:ext uri="{FF2B5EF4-FFF2-40B4-BE49-F238E27FC236}">
                <a16:creationId xmlns:a16="http://schemas.microsoft.com/office/drawing/2014/main" id="{87071648-6EF8-D744-B4F9-6C687178288F}"/>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67882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55D7462-9521-3F4F-A867-BA329B8F9240}"/>
              </a:ext>
            </a:extLst>
          </p:cNvPr>
          <p:cNvSpPr>
            <a:spLocks noGrp="1"/>
          </p:cNvSpPr>
          <p:nvPr>
            <p:ph type="title"/>
          </p:nvPr>
        </p:nvSpPr>
        <p:spPr>
          <a:xfrm>
            <a:off x="2084960" y="787782"/>
            <a:ext cx="8911687" cy="671290"/>
          </a:xfrm>
        </p:spPr>
        <p:txBody>
          <a:bodyPr/>
          <a:lstStyle/>
          <a:p>
            <a:r>
              <a:rPr lang="tr-TR" dirty="0"/>
              <a:t>Küreselleşme, yönetim, değişim</a:t>
            </a:r>
          </a:p>
        </p:txBody>
      </p:sp>
      <p:sp>
        <p:nvSpPr>
          <p:cNvPr id="3" name="İçerik Yer Tutucusu 2">
            <a:extLst>
              <a:ext uri="{FF2B5EF4-FFF2-40B4-BE49-F238E27FC236}">
                <a16:creationId xmlns:a16="http://schemas.microsoft.com/office/drawing/2014/main" id="{FC256F75-C7ED-3243-900B-AA3035434E7E}"/>
              </a:ext>
            </a:extLst>
          </p:cNvPr>
          <p:cNvSpPr>
            <a:spLocks noGrp="1"/>
          </p:cNvSpPr>
          <p:nvPr>
            <p:ph idx="1"/>
          </p:nvPr>
        </p:nvSpPr>
        <p:spPr>
          <a:xfrm>
            <a:off x="2084960" y="1760707"/>
            <a:ext cx="9610489" cy="4474723"/>
          </a:xfrm>
        </p:spPr>
        <p:txBody>
          <a:bodyPr>
            <a:normAutofit/>
          </a:bodyPr>
          <a:lstStyle/>
          <a:p>
            <a:r>
              <a:rPr lang="tr-TR" dirty="0"/>
              <a:t>Daniel </a:t>
            </a:r>
            <a:r>
              <a:rPr lang="tr-TR" dirty="0" err="1"/>
              <a:t>Bell’e</a:t>
            </a:r>
            <a:r>
              <a:rPr lang="tr-TR" dirty="0"/>
              <a:t> göre, ulusal hükümet, küresel ekonomik yarışma ya da dünyadaki çevre yıkımı gibi büyük sorulara karşılık veremeyecek kadar küçüktür ama küçük sorunlara, belirli kentleri ya da bölgeleri etkileyen meselelerle uğraşamayacak kadar da büyümüştür. </a:t>
            </a:r>
          </a:p>
          <a:p>
            <a:r>
              <a:rPr lang="tr-TR" dirty="0"/>
              <a:t>Küreselleşme yeni riskler yaratmıştır: Kitle imha silahlarının, kirliliğin, terörün ve uluslararası finans bunalımlarının yayılımı. </a:t>
            </a:r>
          </a:p>
          <a:p>
            <a:r>
              <a:rPr lang="tr-TR" dirty="0"/>
              <a:t>Bu meseleler tek başına ulus-devletler tarafından çözülemez ve küresel riskleri paylaşmanın bir yolu olarak </a:t>
            </a:r>
            <a:r>
              <a:rPr lang="tr-TR" i="1" dirty="0"/>
              <a:t>Dünya Bankası, Dünya Ticaret örgütü̈ ve Birleşmiş Milletler</a:t>
            </a:r>
            <a:r>
              <a:rPr lang="tr-TR" dirty="0"/>
              <a:t> gibi uluslararası devlet örgütler (UDÖ) yaratılmıştır. </a:t>
            </a:r>
          </a:p>
          <a:p>
            <a:r>
              <a:rPr lang="tr-TR" dirty="0" err="1"/>
              <a:t>Held</a:t>
            </a:r>
            <a:r>
              <a:rPr lang="tr-TR" dirty="0"/>
              <a:t>, «bir küresel sosyal demokrasisi»</a:t>
            </a:r>
          </a:p>
        </p:txBody>
      </p:sp>
      <p:sp>
        <p:nvSpPr>
          <p:cNvPr id="6" name="Slayt Numarası Yer Tutucusu 5">
            <a:extLst>
              <a:ext uri="{FF2B5EF4-FFF2-40B4-BE49-F238E27FC236}">
                <a16:creationId xmlns:a16="http://schemas.microsoft.com/office/drawing/2014/main" id="{0C1E9450-5503-3D4B-B105-545BA07E35D1}"/>
              </a:ext>
            </a:extLst>
          </p:cNvPr>
          <p:cNvSpPr>
            <a:spLocks noGrp="1"/>
          </p:cNvSpPr>
          <p:nvPr>
            <p:ph type="sldNum" sz="quarter" idx="12"/>
          </p:nvPr>
        </p:nvSpPr>
        <p:spPr/>
        <p:txBody>
          <a:bodyPr/>
          <a:lstStyle/>
          <a:p>
            <a:fld id="{D57F1E4F-1CFF-5643-939E-217C01CDF565}" type="slidenum">
              <a:rPr lang="en-US" smtClean="0"/>
              <a:pPr/>
              <a:t>3</a:t>
            </a:fld>
            <a:endParaRPr lang="en-US"/>
          </a:p>
        </p:txBody>
      </p:sp>
    </p:spTree>
    <p:extLst>
      <p:ext uri="{BB962C8B-B14F-4D97-AF65-F5344CB8AC3E}">
        <p14:creationId xmlns:p14="http://schemas.microsoft.com/office/powerpoint/2010/main" val="2089230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8DFE572-93F7-2E4F-A8DB-4AED49CE6AA7}"/>
              </a:ext>
            </a:extLst>
          </p:cNvPr>
          <p:cNvSpPr>
            <a:spLocks noGrp="1"/>
          </p:cNvSpPr>
          <p:nvPr>
            <p:ph type="title"/>
          </p:nvPr>
        </p:nvSpPr>
        <p:spPr>
          <a:xfrm>
            <a:off x="2188358" y="1053618"/>
            <a:ext cx="8911687" cy="680815"/>
          </a:xfrm>
        </p:spPr>
        <p:txBody>
          <a:bodyPr>
            <a:normAutofit fontScale="90000"/>
          </a:bodyPr>
          <a:lstStyle/>
          <a:p>
            <a:r>
              <a:rPr lang="tr-TR" b="1" dirty="0"/>
              <a:t>İngiltere’de siyasal hayat</a:t>
            </a:r>
            <a:br>
              <a:rPr lang="tr-TR" dirty="0"/>
            </a:br>
            <a:endParaRPr lang="tr-TR" dirty="0"/>
          </a:p>
        </p:txBody>
      </p:sp>
      <p:sp>
        <p:nvSpPr>
          <p:cNvPr id="3" name="İçerik Yer Tutucusu 2">
            <a:extLst>
              <a:ext uri="{FF2B5EF4-FFF2-40B4-BE49-F238E27FC236}">
                <a16:creationId xmlns:a16="http://schemas.microsoft.com/office/drawing/2014/main" id="{2351E12D-D5EA-544F-8498-BE04E32A138A}"/>
              </a:ext>
            </a:extLst>
          </p:cNvPr>
          <p:cNvSpPr>
            <a:spLocks noGrp="1"/>
          </p:cNvSpPr>
          <p:nvPr>
            <p:ph idx="1"/>
          </p:nvPr>
        </p:nvSpPr>
        <p:spPr>
          <a:xfrm>
            <a:off x="2300139" y="2139885"/>
            <a:ext cx="8366273" cy="2762053"/>
          </a:xfrm>
        </p:spPr>
        <p:txBody>
          <a:bodyPr>
            <a:normAutofit/>
          </a:bodyPr>
          <a:lstStyle/>
          <a:p>
            <a:r>
              <a:rPr lang="tr-TR" dirty="0"/>
              <a:t>1997 de işçi partisi.</a:t>
            </a:r>
          </a:p>
          <a:p>
            <a:r>
              <a:rPr lang="en-US" dirty="0" err="1"/>
              <a:t>Thatchercılık</a:t>
            </a:r>
            <a:r>
              <a:rPr lang="en-US" dirty="0"/>
              <a:t> / </a:t>
            </a:r>
            <a:r>
              <a:rPr lang="en-US" dirty="0" err="1"/>
              <a:t>Thatcherizm</a:t>
            </a:r>
            <a:endParaRPr lang="en-US" dirty="0"/>
          </a:p>
          <a:p>
            <a:r>
              <a:rPr lang="tr-TR" dirty="0"/>
              <a:t>Yeni İşçi Partisi ve Üçüncü Yol politikaları</a:t>
            </a:r>
            <a:endParaRPr lang="en-US" dirty="0"/>
          </a:p>
          <a:p>
            <a:endParaRPr lang="tr-TR" dirty="0"/>
          </a:p>
          <a:p>
            <a:endParaRPr lang="tr-TR" dirty="0"/>
          </a:p>
        </p:txBody>
      </p:sp>
      <p:sp>
        <p:nvSpPr>
          <p:cNvPr id="6" name="Slayt Numarası Yer Tutucusu 5">
            <a:extLst>
              <a:ext uri="{FF2B5EF4-FFF2-40B4-BE49-F238E27FC236}">
                <a16:creationId xmlns:a16="http://schemas.microsoft.com/office/drawing/2014/main" id="{6E8C016F-A90B-0640-9917-1457C816788B}"/>
              </a:ext>
            </a:extLst>
          </p:cNvPr>
          <p:cNvSpPr>
            <a:spLocks noGrp="1"/>
          </p:cNvSpPr>
          <p:nvPr>
            <p:ph type="sldNum" sz="quarter" idx="12"/>
          </p:nvPr>
        </p:nvSpPr>
        <p:spPr/>
        <p:txBody>
          <a:bodyPr/>
          <a:lstStyle/>
          <a:p>
            <a:fld id="{D57F1E4F-1CFF-5643-939E-217C01CDF565}" type="slidenum">
              <a:rPr lang="en-US" smtClean="0"/>
              <a:pPr/>
              <a:t>4</a:t>
            </a:fld>
            <a:endParaRPr lang="en-US"/>
          </a:p>
        </p:txBody>
      </p:sp>
    </p:spTree>
    <p:extLst>
      <p:ext uri="{BB962C8B-B14F-4D97-AF65-F5344CB8AC3E}">
        <p14:creationId xmlns:p14="http://schemas.microsoft.com/office/powerpoint/2010/main" val="277570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6E113F1-6DC0-624F-969A-4515F5B77CF3}"/>
              </a:ext>
            </a:extLst>
          </p:cNvPr>
          <p:cNvSpPr>
            <a:spLocks noGrp="1"/>
          </p:cNvSpPr>
          <p:nvPr>
            <p:ph type="title"/>
          </p:nvPr>
        </p:nvSpPr>
        <p:spPr>
          <a:xfrm>
            <a:off x="2592925" y="787782"/>
            <a:ext cx="8911687" cy="1280890"/>
          </a:xfrm>
        </p:spPr>
        <p:txBody>
          <a:bodyPr/>
          <a:lstStyle/>
          <a:p>
            <a:r>
              <a:rPr lang="tr-TR" dirty="0" err="1"/>
              <a:t>Giddens</a:t>
            </a:r>
            <a:r>
              <a:rPr lang="tr-TR" dirty="0"/>
              <a:t>: Üçüncü Yol</a:t>
            </a:r>
          </a:p>
        </p:txBody>
      </p:sp>
      <p:sp>
        <p:nvSpPr>
          <p:cNvPr id="3" name="İçerik Yer Tutucusu 2">
            <a:extLst>
              <a:ext uri="{FF2B5EF4-FFF2-40B4-BE49-F238E27FC236}">
                <a16:creationId xmlns:a16="http://schemas.microsoft.com/office/drawing/2014/main" id="{829E0E48-664C-0C44-B9CE-947CB56B0A80}"/>
              </a:ext>
            </a:extLst>
          </p:cNvPr>
          <p:cNvSpPr>
            <a:spLocks noGrp="1"/>
          </p:cNvSpPr>
          <p:nvPr>
            <p:ph idx="1"/>
          </p:nvPr>
        </p:nvSpPr>
        <p:spPr>
          <a:xfrm>
            <a:off x="2589212" y="2011051"/>
            <a:ext cx="8915400" cy="3777622"/>
          </a:xfrm>
        </p:spPr>
        <p:txBody>
          <a:bodyPr>
            <a:normAutofit/>
          </a:bodyPr>
          <a:lstStyle/>
          <a:p>
            <a:r>
              <a:rPr lang="tr-TR" sz="2800" dirty="0"/>
              <a:t> Hükümet reformu</a:t>
            </a:r>
          </a:p>
          <a:p>
            <a:r>
              <a:rPr lang="tr-TR" sz="2800" dirty="0"/>
              <a:t> Sivil toplumun işlenmesi</a:t>
            </a:r>
          </a:p>
          <a:p>
            <a:r>
              <a:rPr lang="tr-TR" sz="2800" dirty="0"/>
              <a:t> Ekonominin yeniden yapılandırılması</a:t>
            </a:r>
          </a:p>
          <a:p>
            <a:r>
              <a:rPr lang="tr-TR" sz="2800" dirty="0"/>
              <a:t> Refah devletinin yeniden biçimlenmesi</a:t>
            </a:r>
          </a:p>
          <a:p>
            <a:r>
              <a:rPr lang="tr-TR" sz="2800" dirty="0"/>
              <a:t> Çevre bilimsel modernleşme</a:t>
            </a:r>
          </a:p>
          <a:p>
            <a:r>
              <a:rPr lang="tr-TR" sz="2800" dirty="0"/>
              <a:t> Küresel düzen reformu</a:t>
            </a:r>
          </a:p>
        </p:txBody>
      </p:sp>
      <p:sp>
        <p:nvSpPr>
          <p:cNvPr id="4" name="Slayt Numarası Yer Tutucusu 3">
            <a:extLst>
              <a:ext uri="{FF2B5EF4-FFF2-40B4-BE49-F238E27FC236}">
                <a16:creationId xmlns:a16="http://schemas.microsoft.com/office/drawing/2014/main" id="{15621B85-6CF3-3F4D-B84B-7F4ADA76C83E}"/>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426527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CEC660A-102A-A547-85C4-8DF2F5CBFBC3}"/>
              </a:ext>
            </a:extLst>
          </p:cNvPr>
          <p:cNvSpPr>
            <a:spLocks noGrp="1"/>
          </p:cNvSpPr>
          <p:nvPr>
            <p:ph type="title"/>
          </p:nvPr>
        </p:nvSpPr>
        <p:spPr>
          <a:xfrm>
            <a:off x="2611438" y="2802215"/>
            <a:ext cx="7974863" cy="752475"/>
          </a:xfrm>
        </p:spPr>
        <p:txBody>
          <a:bodyPr>
            <a:normAutofit fontScale="90000"/>
          </a:bodyPr>
          <a:lstStyle/>
          <a:p>
            <a:r>
              <a:rPr lang="tr-TR" b="1" dirty="0"/>
              <a:t>Küreselleşme ve Toplumsal Hareketler</a:t>
            </a:r>
            <a:br>
              <a:rPr lang="tr-TR" dirty="0"/>
            </a:br>
            <a:endParaRPr lang="tr-TR" dirty="0"/>
          </a:p>
        </p:txBody>
      </p:sp>
      <p:sp>
        <p:nvSpPr>
          <p:cNvPr id="6" name="Slayt Numarası Yer Tutucusu 5">
            <a:extLst>
              <a:ext uri="{FF2B5EF4-FFF2-40B4-BE49-F238E27FC236}">
                <a16:creationId xmlns:a16="http://schemas.microsoft.com/office/drawing/2014/main" id="{0F842C72-60C5-E84F-9933-FCF84616597D}"/>
              </a:ext>
            </a:extLst>
          </p:cNvPr>
          <p:cNvSpPr>
            <a:spLocks noGrp="1"/>
          </p:cNvSpPr>
          <p:nvPr>
            <p:ph type="sldNum" sz="quarter" idx="12"/>
          </p:nvPr>
        </p:nvSpPr>
        <p:spPr/>
        <p:txBody>
          <a:bodyPr/>
          <a:lstStyle/>
          <a:p>
            <a:fld id="{D57F1E4F-1CFF-5643-939E-217C01CDF565}" type="slidenum">
              <a:rPr lang="en-US" smtClean="0"/>
              <a:pPr/>
              <a:t>6</a:t>
            </a:fld>
            <a:endParaRPr lang="en-US"/>
          </a:p>
        </p:txBody>
      </p:sp>
    </p:spTree>
    <p:extLst>
      <p:ext uri="{BB962C8B-B14F-4D97-AF65-F5344CB8AC3E}">
        <p14:creationId xmlns:p14="http://schemas.microsoft.com/office/powerpoint/2010/main" val="1085010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DB8391F-D1E8-834F-8570-36822390A53F}"/>
              </a:ext>
            </a:extLst>
          </p:cNvPr>
          <p:cNvSpPr>
            <a:spLocks noGrp="1"/>
          </p:cNvSpPr>
          <p:nvPr>
            <p:ph type="title"/>
          </p:nvPr>
        </p:nvSpPr>
        <p:spPr>
          <a:xfrm>
            <a:off x="2283215" y="2670763"/>
            <a:ext cx="8911687" cy="709390"/>
          </a:xfrm>
        </p:spPr>
        <p:txBody>
          <a:bodyPr/>
          <a:lstStyle/>
          <a:p>
            <a:r>
              <a:rPr lang="tr-TR" b="1" dirty="0"/>
              <a:t>Yeni Toplumsal Hareketler ve Teknoloji</a:t>
            </a:r>
          </a:p>
        </p:txBody>
      </p:sp>
      <p:sp>
        <p:nvSpPr>
          <p:cNvPr id="6" name="Slayt Numarası Yer Tutucusu 5">
            <a:extLst>
              <a:ext uri="{FF2B5EF4-FFF2-40B4-BE49-F238E27FC236}">
                <a16:creationId xmlns:a16="http://schemas.microsoft.com/office/drawing/2014/main" id="{63D2EFF6-E782-4143-B2A3-BB76978EA8FB}"/>
              </a:ext>
            </a:extLst>
          </p:cNvPr>
          <p:cNvSpPr>
            <a:spLocks noGrp="1"/>
          </p:cNvSpPr>
          <p:nvPr>
            <p:ph type="sldNum" sz="quarter" idx="12"/>
          </p:nvPr>
        </p:nvSpPr>
        <p:spPr/>
        <p:txBody>
          <a:bodyPr/>
          <a:lstStyle/>
          <a:p>
            <a:fld id="{D57F1E4F-1CFF-5643-939E-217C01CDF565}" type="slidenum">
              <a:rPr lang="en-US" smtClean="0"/>
              <a:pPr/>
              <a:t>7</a:t>
            </a:fld>
            <a:endParaRPr lang="en-US"/>
          </a:p>
        </p:txBody>
      </p:sp>
    </p:spTree>
    <p:extLst>
      <p:ext uri="{BB962C8B-B14F-4D97-AF65-F5344CB8AC3E}">
        <p14:creationId xmlns:p14="http://schemas.microsoft.com/office/powerpoint/2010/main" val="2114223470"/>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Duman</Template>
  <TotalTime>1227</TotalTime>
  <Words>172</Words>
  <Application>Microsoft Macintosh PowerPoint</Application>
  <PresentationFormat>Geniş ekran</PresentationFormat>
  <Paragraphs>28</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Century Gothic</vt:lpstr>
      <vt:lpstr>Wingdings 3</vt:lpstr>
      <vt:lpstr>Duman</vt:lpstr>
      <vt:lpstr>Sosyolojiye Giriş </vt:lpstr>
      <vt:lpstr>KÜRESELLEŞME</vt:lpstr>
      <vt:lpstr>Küreselleşme, yönetim, değişim</vt:lpstr>
      <vt:lpstr>İngiltere’de siyasal hayat </vt:lpstr>
      <vt:lpstr>Giddens: Üçüncü Yol</vt:lpstr>
      <vt:lpstr>Küreselleşme ve Toplumsal Hareketler </vt:lpstr>
      <vt:lpstr>Yeni Toplumsal Hareketler ve Teknoloji</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Microsoft Office Kullanıcısı</cp:lastModifiedBy>
  <cp:revision>45</cp:revision>
  <dcterms:created xsi:type="dcterms:W3CDTF">2018-10-01T18:52:37Z</dcterms:created>
  <dcterms:modified xsi:type="dcterms:W3CDTF">2019-01-08T20:10:44Z</dcterms:modified>
</cp:coreProperties>
</file>