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87EDE-BAD6-4D5E-85D1-89446EF4FD53}" type="datetimeFigureOut">
              <a:rPr lang="tr-TR" smtClean="0"/>
              <a:t>27.7.2021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AFEB8-C93B-46F8-95C7-D20DBFA133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150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87EDE-BAD6-4D5E-85D1-89446EF4FD53}" type="datetimeFigureOut">
              <a:rPr lang="tr-TR" smtClean="0"/>
              <a:t>27.7.2021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AFEB8-C93B-46F8-95C7-D20DBFA133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8133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87EDE-BAD6-4D5E-85D1-89446EF4FD53}" type="datetimeFigureOut">
              <a:rPr lang="tr-TR" smtClean="0"/>
              <a:t>27.7.2021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AFEB8-C93B-46F8-95C7-D20DBFA133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8184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87EDE-BAD6-4D5E-85D1-89446EF4FD53}" type="datetimeFigureOut">
              <a:rPr lang="tr-TR" smtClean="0"/>
              <a:t>27.7.2021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AFEB8-C93B-46F8-95C7-D20DBFA133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1548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87EDE-BAD6-4D5E-85D1-89446EF4FD53}" type="datetimeFigureOut">
              <a:rPr lang="tr-TR" smtClean="0"/>
              <a:t>27.7.2021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AFEB8-C93B-46F8-95C7-D20DBFA133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8808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87EDE-BAD6-4D5E-85D1-89446EF4FD53}" type="datetimeFigureOut">
              <a:rPr lang="tr-TR" smtClean="0"/>
              <a:t>27.7.2021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AFEB8-C93B-46F8-95C7-D20DBFA133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5892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87EDE-BAD6-4D5E-85D1-89446EF4FD53}" type="datetimeFigureOut">
              <a:rPr lang="tr-TR" smtClean="0"/>
              <a:t>27.7.2021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AFEB8-C93B-46F8-95C7-D20DBFA133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2413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87EDE-BAD6-4D5E-85D1-89446EF4FD53}" type="datetimeFigureOut">
              <a:rPr lang="tr-TR" smtClean="0"/>
              <a:t>27.7.2021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AFEB8-C93B-46F8-95C7-D20DBFA133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322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87EDE-BAD6-4D5E-85D1-89446EF4FD53}" type="datetimeFigureOut">
              <a:rPr lang="tr-TR" smtClean="0"/>
              <a:t>27.7.2021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AFEB8-C93B-46F8-95C7-D20DBFA133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1161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87EDE-BAD6-4D5E-85D1-89446EF4FD53}" type="datetimeFigureOut">
              <a:rPr lang="tr-TR" smtClean="0"/>
              <a:t>27.7.2021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AFEB8-C93B-46F8-95C7-D20DBFA133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2559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87EDE-BAD6-4D5E-85D1-89446EF4FD53}" type="datetimeFigureOut">
              <a:rPr lang="tr-TR" smtClean="0"/>
              <a:t>27.7.2021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AFEB8-C93B-46F8-95C7-D20DBFA133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9601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187EDE-BAD6-4D5E-85D1-89446EF4FD53}" type="datetimeFigureOut">
              <a:rPr lang="tr-TR" smtClean="0"/>
              <a:t>27.7.2021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EAFEB8-C93B-46F8-95C7-D20DBFA133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0094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MUSAHİPZADE CELAL</a:t>
            </a:r>
            <a:br>
              <a:rPr lang="tr-TR" b="1" dirty="0"/>
            </a:br>
            <a:r>
              <a:rPr lang="tr-TR" b="1" i="1" dirty="0"/>
              <a:t>İSTANBUL EFENDİSİ</a:t>
            </a:r>
            <a:r>
              <a:rPr lang="tr-TR" b="1" dirty="0"/>
              <a:t/>
            </a:r>
            <a:br>
              <a:rPr lang="tr-TR" b="1" dirty="0"/>
            </a:b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517721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86384" y="731520"/>
            <a:ext cx="10567416" cy="5445443"/>
          </a:xfrm>
        </p:spPr>
        <p:txBody>
          <a:bodyPr/>
          <a:lstStyle/>
          <a:p>
            <a:pPr lvl="0"/>
            <a:r>
              <a:rPr lang="tr-TR" dirty="0" err="1"/>
              <a:t>Musahipzade</a:t>
            </a:r>
            <a:r>
              <a:rPr lang="tr-TR" dirty="0"/>
              <a:t> Celal’in Oyun Yazarlığı</a:t>
            </a:r>
          </a:p>
          <a:p>
            <a:pPr lvl="0"/>
            <a:r>
              <a:rPr lang="tr-TR" dirty="0"/>
              <a:t>İstanbul Efendisi Oyununun İncelenmesi</a:t>
            </a:r>
          </a:p>
          <a:p>
            <a:pPr lvl="0"/>
            <a:r>
              <a:rPr lang="tr-TR" dirty="0"/>
              <a:t>İstanbul Efendisi Oyununun Komedi Yapısı</a:t>
            </a:r>
          </a:p>
          <a:p>
            <a:pPr lvl="0"/>
            <a:r>
              <a:rPr lang="tr-TR" dirty="0"/>
              <a:t>Geleneksel olanla modern olanı buluşturma</a:t>
            </a:r>
          </a:p>
          <a:p>
            <a:pPr lvl="0"/>
            <a:r>
              <a:rPr lang="tr-TR" dirty="0"/>
              <a:t>“Mahalleyi </a:t>
            </a:r>
            <a:r>
              <a:rPr lang="tr-TR" dirty="0" err="1"/>
              <a:t>Sahneleştirmek</a:t>
            </a:r>
            <a:r>
              <a:rPr lang="tr-TR" dirty="0"/>
              <a:t>, Sahneyi </a:t>
            </a:r>
            <a:r>
              <a:rPr lang="tr-TR" dirty="0" err="1"/>
              <a:t>Mahalleştirmek</a:t>
            </a:r>
            <a:r>
              <a:rPr lang="tr-TR" dirty="0"/>
              <a:t>”</a:t>
            </a:r>
          </a:p>
          <a:p>
            <a:pPr lvl="0"/>
            <a:r>
              <a:rPr lang="tr-TR" dirty="0"/>
              <a:t>İstanbul Efendisi Oyununda Geleneksel Tiyatronun Yeri</a:t>
            </a:r>
          </a:p>
          <a:p>
            <a:pPr lvl="0"/>
            <a:r>
              <a:rPr lang="tr-TR" dirty="0"/>
              <a:t>İstanbul Efendisi Oyununda söz, durum ve hareket komiği</a:t>
            </a:r>
          </a:p>
          <a:p>
            <a:pPr lvl="0"/>
            <a:r>
              <a:rPr lang="tr-TR" dirty="0"/>
              <a:t>İstanbul Efendisi Oyununda Mekan ve Kişiler arasındaki İlişki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7998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/>
              <a:t>Fermanlı Deli Hazretleri </a:t>
            </a:r>
            <a:endParaRPr lang="tr-TR" dirty="0"/>
          </a:p>
          <a:p>
            <a:r>
              <a:rPr lang="tr-TR" dirty="0" smtClean="0"/>
              <a:t> </a:t>
            </a:r>
            <a:r>
              <a:rPr lang="tr-TR" dirty="0" err="1"/>
              <a:t>Aynaroz</a:t>
            </a:r>
            <a:r>
              <a:rPr lang="tr-TR" dirty="0"/>
              <a:t> Kadısı (1928), </a:t>
            </a:r>
            <a:endParaRPr lang="tr-TR" dirty="0" smtClean="0"/>
          </a:p>
          <a:p>
            <a:r>
              <a:rPr lang="tr-TR" dirty="0" smtClean="0"/>
              <a:t>Kafes </a:t>
            </a:r>
            <a:r>
              <a:rPr lang="tr-TR" dirty="0"/>
              <a:t>Arkasında (1929), </a:t>
            </a:r>
            <a:endParaRPr lang="tr-TR" dirty="0" smtClean="0"/>
          </a:p>
          <a:p>
            <a:r>
              <a:rPr lang="tr-TR" dirty="0" smtClean="0"/>
              <a:t>Bir </a:t>
            </a:r>
            <a:r>
              <a:rPr lang="tr-TR" dirty="0"/>
              <a:t>Kavuk Devrildi (1930), </a:t>
            </a:r>
            <a:endParaRPr lang="tr-TR" dirty="0" smtClean="0"/>
          </a:p>
          <a:p>
            <a:r>
              <a:rPr lang="tr-TR" dirty="0" smtClean="0"/>
              <a:t>Balaban </a:t>
            </a:r>
            <a:r>
              <a:rPr lang="tr-TR" dirty="0" err="1"/>
              <a:t>Ağa</a:t>
            </a:r>
            <a:r>
              <a:rPr lang="tr-TR" dirty="0"/>
              <a:t> (1933) adlı oyunları </a:t>
            </a:r>
            <a:r>
              <a:rPr lang="tr-TR" dirty="0" err="1"/>
              <a:t>Darülbedayi’de</a:t>
            </a:r>
            <a:r>
              <a:rPr lang="tr-TR" dirty="0"/>
              <a:t> sahnelenir.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61057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Ayşegül Yüksel’e göre; “Batı </a:t>
            </a:r>
            <a:r>
              <a:rPr lang="tr-TR" dirty="0" err="1"/>
              <a:t>geleneğiyle</a:t>
            </a:r>
            <a:r>
              <a:rPr lang="tr-TR" dirty="0"/>
              <a:t> </a:t>
            </a:r>
            <a:r>
              <a:rPr lang="tr-TR" dirty="0" err="1"/>
              <a:t>Türk</a:t>
            </a:r>
            <a:r>
              <a:rPr lang="tr-TR" dirty="0"/>
              <a:t> halk tiyatrosu </a:t>
            </a:r>
            <a:r>
              <a:rPr lang="tr-TR" dirty="0" err="1"/>
              <a:t>geleneğini</a:t>
            </a:r>
            <a:r>
              <a:rPr lang="tr-TR" dirty="0"/>
              <a:t> ilk </a:t>
            </a:r>
            <a:r>
              <a:rPr lang="tr-TR" dirty="0" err="1"/>
              <a:t>buluşturan</a:t>
            </a:r>
            <a:r>
              <a:rPr lang="tr-TR" dirty="0"/>
              <a:t> modern yazarımız </a:t>
            </a:r>
            <a:r>
              <a:rPr lang="tr-TR" dirty="0" err="1"/>
              <a:t>Musahipzade</a:t>
            </a:r>
            <a:r>
              <a:rPr lang="tr-TR" dirty="0"/>
              <a:t> Celal'dir</a:t>
            </a:r>
            <a:r>
              <a:rPr lang="tr-TR" dirty="0" smtClean="0"/>
              <a:t>.</a:t>
            </a:r>
          </a:p>
          <a:p>
            <a:r>
              <a:rPr lang="tr-TR" dirty="0" err="1"/>
              <a:t>Musahipzade'nin</a:t>
            </a:r>
            <a:r>
              <a:rPr lang="tr-TR" dirty="0"/>
              <a:t> oyunları </a:t>
            </a:r>
            <a:r>
              <a:rPr lang="tr-TR" dirty="0" err="1"/>
              <a:t>Türkiye’ye</a:t>
            </a:r>
            <a:r>
              <a:rPr lang="tr-TR" dirty="0"/>
              <a:t> </a:t>
            </a:r>
            <a:r>
              <a:rPr lang="tr-TR" dirty="0" err="1"/>
              <a:t>özgu</a:t>
            </a:r>
            <a:r>
              <a:rPr lang="tr-TR" dirty="0"/>
              <a:t>̈ bir </a:t>
            </a:r>
            <a:r>
              <a:rPr lang="tr-TR" dirty="0" err="1"/>
              <a:t>müzikal</a:t>
            </a:r>
            <a:r>
              <a:rPr lang="tr-TR" dirty="0"/>
              <a:t> komedi </a:t>
            </a:r>
            <a:r>
              <a:rPr lang="tr-TR" dirty="0" err="1"/>
              <a:t>türünün</a:t>
            </a:r>
            <a:r>
              <a:rPr lang="tr-TR" dirty="0"/>
              <a:t> ilk yazarı olarak </a:t>
            </a:r>
            <a:r>
              <a:rPr lang="tr-TR" dirty="0" smtClean="0"/>
              <a:t>anılır. </a:t>
            </a:r>
            <a:r>
              <a:rPr lang="tr-TR" dirty="0" err="1" smtClean="0"/>
              <a:t>İ</a:t>
            </a:r>
            <a:r>
              <a:rPr lang="tr-TR" dirty="0" err="1" smtClean="0"/>
              <a:t>̇</a:t>
            </a:r>
            <a:r>
              <a:rPr lang="tr-TR" dirty="0" err="1"/>
              <a:t>lber</a:t>
            </a:r>
            <a:r>
              <a:rPr lang="tr-TR" dirty="0"/>
              <a:t> Ortaylı </a:t>
            </a:r>
            <a:r>
              <a:rPr lang="tr-TR" dirty="0" err="1"/>
              <a:t>Musahipzade</a:t>
            </a:r>
            <a:r>
              <a:rPr lang="tr-TR" dirty="0"/>
              <a:t> Celal için “her </a:t>
            </a:r>
            <a:r>
              <a:rPr lang="tr-TR" dirty="0" err="1"/>
              <a:t>dönemin</a:t>
            </a:r>
            <a:r>
              <a:rPr lang="tr-TR" dirty="0"/>
              <a:t> modern </a:t>
            </a:r>
            <a:r>
              <a:rPr lang="tr-TR" dirty="0" err="1"/>
              <a:t>Allaturkacısıdır</a:t>
            </a:r>
            <a:r>
              <a:rPr lang="tr-TR" dirty="0"/>
              <a:t>” der.</a:t>
            </a:r>
          </a:p>
          <a:p>
            <a:r>
              <a:rPr lang="tr-TR" dirty="0" err="1"/>
              <a:t>Musahipzade</a:t>
            </a:r>
            <a:r>
              <a:rPr lang="tr-TR" dirty="0"/>
              <a:t> </a:t>
            </a:r>
            <a:r>
              <a:rPr lang="tr-TR" dirty="0" err="1"/>
              <a:t>Celâl</a:t>
            </a:r>
            <a:r>
              <a:rPr lang="tr-TR" dirty="0"/>
              <a:t>, geleneksel olanla modern olanı </a:t>
            </a:r>
            <a:r>
              <a:rPr lang="tr-TR" dirty="0" err="1"/>
              <a:t>buluşturmaya</a:t>
            </a:r>
            <a:r>
              <a:rPr lang="tr-TR" dirty="0"/>
              <a:t> çalışan bir yazar olarak anılır.</a:t>
            </a:r>
          </a:p>
          <a:p>
            <a:r>
              <a:rPr lang="tr-TR" dirty="0"/>
              <a:t>Mahalle kültürü, eski İstanbul yaşamı onun için önemli konular.</a:t>
            </a:r>
          </a:p>
          <a:p>
            <a:r>
              <a:rPr lang="tr-TR" dirty="0"/>
              <a:t>Tartışma konusu; “bugün bu oyunu sahnelemeli miyiz?”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46767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04672" y="484632"/>
            <a:ext cx="10549128" cy="5692331"/>
          </a:xfrm>
        </p:spPr>
        <p:txBody>
          <a:bodyPr/>
          <a:lstStyle/>
          <a:p>
            <a:r>
              <a:rPr lang="tr-TR" dirty="0" smtClean="0"/>
              <a:t>MECLİS XX</a:t>
            </a:r>
          </a:p>
          <a:p>
            <a:pPr marL="0" indent="0">
              <a:buNone/>
            </a:pPr>
            <a:r>
              <a:rPr lang="tr-TR" dirty="0" smtClean="0"/>
              <a:t>AFET- (Gelir efendinin eteğini öper) Efendim bu telaş ne? Ne oldu velinimetim?</a:t>
            </a:r>
          </a:p>
          <a:p>
            <a:pPr marL="0" indent="0">
              <a:buNone/>
            </a:pPr>
            <a:r>
              <a:rPr lang="tr-TR" dirty="0" smtClean="0"/>
              <a:t>SAVLETİ- Gel, gel Afet Kadın, derdimize belki bir çare bulursun.</a:t>
            </a:r>
          </a:p>
          <a:p>
            <a:pPr marL="0" indent="0">
              <a:buNone/>
            </a:pPr>
            <a:r>
              <a:rPr lang="tr-TR" dirty="0" smtClean="0"/>
              <a:t>AFET- Allah dert vermesin velinimetim, ne oldu?</a:t>
            </a:r>
          </a:p>
          <a:p>
            <a:pPr marL="0" indent="0">
              <a:buNone/>
            </a:pPr>
            <a:r>
              <a:rPr lang="tr-TR" dirty="0" smtClean="0"/>
              <a:t>SAVLETİ- Ah.. Ne olacak kerimem odasında </a:t>
            </a:r>
            <a:r>
              <a:rPr lang="tr-TR" dirty="0" err="1" smtClean="0"/>
              <a:t>nabedit</a:t>
            </a:r>
            <a:r>
              <a:rPr lang="tr-TR" dirty="0" smtClean="0"/>
              <a:t> oldu?</a:t>
            </a:r>
          </a:p>
          <a:p>
            <a:pPr marL="0" indent="0">
              <a:buNone/>
            </a:pPr>
            <a:r>
              <a:rPr lang="tr-TR" dirty="0" smtClean="0"/>
              <a:t>AFET- (Yakasını çekip tükürerek) a </a:t>
            </a:r>
            <a:r>
              <a:rPr lang="tr-TR" dirty="0" err="1" smtClean="0"/>
              <a:t>tü</a:t>
            </a:r>
            <a:r>
              <a:rPr lang="tr-TR" dirty="0" smtClean="0"/>
              <a:t> </a:t>
            </a:r>
            <a:r>
              <a:rPr lang="tr-TR" dirty="0" err="1" smtClean="0"/>
              <a:t>tü</a:t>
            </a:r>
            <a:r>
              <a:rPr lang="tr-TR" dirty="0" smtClean="0"/>
              <a:t>, dağlara taşlara, a, vah vah vah… Ben bunları işitmek için mi geldim.. Ah ayağım kırılaydı da gelemez olaydım. Vah vah vah… </a:t>
            </a:r>
          </a:p>
          <a:p>
            <a:pPr marL="0" indent="0">
              <a:buNone/>
            </a:pPr>
            <a:r>
              <a:rPr lang="tr-TR" dirty="0" smtClean="0"/>
              <a:t>SAVLET- Bizim Ahmak İrfan hemşiresi Esma’nın yıldızıyla oynamış. Ne yapacağımı şaşırdım. Sen </a:t>
            </a:r>
            <a:r>
              <a:rPr lang="tr-TR" dirty="0" err="1" smtClean="0"/>
              <a:t>tecrübekar</a:t>
            </a:r>
            <a:r>
              <a:rPr lang="tr-TR" dirty="0" smtClean="0"/>
              <a:t>, </a:t>
            </a:r>
            <a:r>
              <a:rPr lang="tr-TR" dirty="0" err="1" smtClean="0"/>
              <a:t>danişmend</a:t>
            </a:r>
            <a:r>
              <a:rPr lang="tr-TR" dirty="0" smtClean="0"/>
              <a:t> bir hatunsun bu ahvale ne dersin?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519699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40664" y="749808"/>
            <a:ext cx="10613136" cy="5427155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AFET- </a:t>
            </a:r>
            <a:r>
              <a:rPr lang="tr-TR" dirty="0" err="1" smtClean="0"/>
              <a:t>Ya..öyle</a:t>
            </a:r>
            <a:r>
              <a:rPr lang="tr-TR" dirty="0" smtClean="0"/>
              <a:t> mi efendim. Vallahi ne diyeyim bilmem ki. Vah vah vah. Zavallı yavrucak, ah Molla Bey ne diye yaptın?</a:t>
            </a:r>
          </a:p>
          <a:p>
            <a:pPr marL="0" indent="0">
              <a:buNone/>
            </a:pPr>
            <a:r>
              <a:rPr lang="tr-TR" dirty="0" smtClean="0"/>
              <a:t>İRFAN- (Ağlar gibi) Böyle olacağını ben bilir </a:t>
            </a:r>
            <a:r>
              <a:rPr lang="tr-TR" dirty="0" err="1" smtClean="0"/>
              <a:t>miyin</a:t>
            </a:r>
            <a:r>
              <a:rPr lang="tr-TR" dirty="0" smtClean="0"/>
              <a:t>?</a:t>
            </a:r>
          </a:p>
          <a:p>
            <a:pPr marL="0" indent="0">
              <a:buNone/>
            </a:pPr>
            <a:r>
              <a:rPr lang="tr-TR" dirty="0" smtClean="0"/>
              <a:t>SAVLET- Sus! Çekil gözümün önünden…</a:t>
            </a:r>
          </a:p>
          <a:p>
            <a:pPr marL="0" indent="0">
              <a:buNone/>
            </a:pPr>
            <a:r>
              <a:rPr lang="tr-TR" dirty="0" smtClean="0"/>
              <a:t>İRFAN- (Kendi kendine söylenir.) Ben böyle olacağını ne bileyim. Çözeyim derken daha karıştı.</a:t>
            </a:r>
          </a:p>
          <a:p>
            <a:pPr marL="0" indent="0">
              <a:buNone/>
            </a:pPr>
            <a:r>
              <a:rPr lang="tr-TR" dirty="0" smtClean="0"/>
              <a:t>SAVLET- (Afet’e) Yarın akdini icra edip Dilaver’e </a:t>
            </a:r>
            <a:r>
              <a:rPr lang="tr-TR" dirty="0" err="1" smtClean="0"/>
              <a:t>tezviç</a:t>
            </a:r>
            <a:r>
              <a:rPr lang="tr-TR" dirty="0" smtClean="0"/>
              <a:t> edecektim. Ah evladımın mürüvvetini göremedim.</a:t>
            </a:r>
          </a:p>
          <a:p>
            <a:pPr marL="0" indent="0">
              <a:buNone/>
            </a:pPr>
            <a:r>
              <a:rPr lang="tr-TR" dirty="0" smtClean="0"/>
              <a:t>AFET- Ya öyle mi efendim… Ah Molla Bey ah, yıldızları karıştırmış küçük hanımın üstüne uğratmış. Sakın bu peri alameti olmasın…</a:t>
            </a:r>
          </a:p>
          <a:p>
            <a:pPr marL="0" indent="0">
              <a:buNone/>
            </a:pPr>
            <a:r>
              <a:rPr lang="tr-TR" dirty="0" smtClean="0"/>
              <a:t>SAVLETİ- Evet o benim de aklıma geldi.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57932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40664" y="914400"/>
            <a:ext cx="10613136" cy="52625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 smtClean="0"/>
              <a:t>AFET- İşte böyle her zaman gelinleri, lohusaları periler kıskanırlar. Ah anlamım. Yavrumun yıldızları karışmış, periler şerrine uğramış, anladım, anladım. Efendim, çabuk </a:t>
            </a:r>
            <a:r>
              <a:rPr lang="tr-TR" dirty="0" err="1" smtClean="0"/>
              <a:t>Feraset’e</a:t>
            </a:r>
            <a:r>
              <a:rPr lang="tr-TR" dirty="0" smtClean="0"/>
              <a:t> tütsü ettirelim. Baş alsın, perileri davet etsin.</a:t>
            </a:r>
          </a:p>
          <a:p>
            <a:pPr marL="0" indent="0">
              <a:buNone/>
            </a:pPr>
            <a:r>
              <a:rPr lang="tr-TR" dirty="0" smtClean="0"/>
              <a:t>SAVLETİ- Çabuk çabuk</a:t>
            </a:r>
          </a:p>
          <a:p>
            <a:pPr marL="0" indent="0">
              <a:buNone/>
            </a:pPr>
            <a:r>
              <a:rPr lang="tr-TR" dirty="0" smtClean="0"/>
              <a:t>AFET- (Kızlara) Buhurdanlıklara Ateş koyun, getirin.</a:t>
            </a:r>
          </a:p>
          <a:p>
            <a:pPr marL="0" indent="0">
              <a:buNone/>
            </a:pPr>
            <a:r>
              <a:rPr lang="tr-TR" dirty="0" smtClean="0"/>
              <a:t>SAVLETİ- Ah hata ettim eşrefi saati beklemedim. Kerimemin </a:t>
            </a:r>
            <a:r>
              <a:rPr lang="tr-TR" dirty="0" err="1" smtClean="0"/>
              <a:t>zahicesi</a:t>
            </a:r>
            <a:r>
              <a:rPr lang="tr-TR" dirty="0" smtClean="0"/>
              <a:t> mucibince burcunun devretmediği bir saatte </a:t>
            </a:r>
            <a:r>
              <a:rPr lang="tr-TR" dirty="0" err="1" smtClean="0"/>
              <a:t>tezvic</a:t>
            </a:r>
            <a:r>
              <a:rPr lang="tr-TR" dirty="0" smtClean="0"/>
              <a:t> ve </a:t>
            </a:r>
            <a:r>
              <a:rPr lang="tr-TR" dirty="0" err="1" smtClean="0"/>
              <a:t>tenkihine</a:t>
            </a:r>
            <a:r>
              <a:rPr lang="tr-TR" dirty="0" smtClean="0"/>
              <a:t> karar verdim. bu gibi halat tekmil havas kitaplarında mastur iken </a:t>
            </a:r>
            <a:r>
              <a:rPr lang="tr-TR" dirty="0" err="1" smtClean="0"/>
              <a:t>zuhul</a:t>
            </a:r>
            <a:r>
              <a:rPr lang="tr-TR" dirty="0" smtClean="0"/>
              <a:t> ettim.</a:t>
            </a:r>
          </a:p>
          <a:p>
            <a:pPr marL="0" indent="0">
              <a:buNone/>
            </a:pPr>
            <a:r>
              <a:rPr lang="tr-TR" dirty="0" smtClean="0"/>
              <a:t>AFET- Ah velinimetim, siz bu kadar derin okuduğunuz halde nasıl oldu da yanıldınız?</a:t>
            </a:r>
          </a:p>
          <a:p>
            <a:pPr marL="0" indent="0">
              <a:buNone/>
            </a:pPr>
            <a:r>
              <a:rPr lang="tr-TR" dirty="0" smtClean="0"/>
              <a:t>SAVLETİ- Evet, evet, çok gaflet ettim. </a:t>
            </a:r>
            <a:r>
              <a:rPr lang="tr-TR" dirty="0" err="1" smtClean="0"/>
              <a:t>Gavaibülcimi</a:t>
            </a:r>
            <a:r>
              <a:rPr lang="tr-TR" dirty="0" smtClean="0"/>
              <a:t> </a:t>
            </a:r>
            <a:r>
              <a:rPr lang="tr-TR" dirty="0" err="1" smtClean="0"/>
              <a:t>Vel’ins</a:t>
            </a:r>
            <a:r>
              <a:rPr lang="tr-TR" dirty="0" smtClean="0"/>
              <a:t> nam kitabın babı </a:t>
            </a:r>
            <a:r>
              <a:rPr lang="tr-TR" dirty="0" err="1" smtClean="0"/>
              <a:t>salisinin</a:t>
            </a:r>
            <a:r>
              <a:rPr lang="tr-TR" dirty="0" smtClean="0"/>
              <a:t> faslı evvelinde okumuştum </a:t>
            </a:r>
            <a:r>
              <a:rPr lang="tr-TR" dirty="0" err="1" smtClean="0"/>
              <a:t>taifei</a:t>
            </a:r>
            <a:r>
              <a:rPr lang="tr-TR" dirty="0" smtClean="0"/>
              <a:t> </a:t>
            </a:r>
            <a:r>
              <a:rPr lang="tr-TR" dirty="0" err="1" smtClean="0"/>
              <a:t>cinnin</a:t>
            </a:r>
            <a:r>
              <a:rPr lang="tr-TR" dirty="0" smtClean="0"/>
              <a:t> damı esaretine giriftar olan adem oğullarının serencamını </a:t>
            </a:r>
            <a:r>
              <a:rPr lang="tr-TR" dirty="0" err="1" smtClean="0"/>
              <a:t>zikrü</a:t>
            </a:r>
            <a:r>
              <a:rPr lang="tr-TR" dirty="0" smtClean="0"/>
              <a:t> beyan eder.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005640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40664" y="658368"/>
            <a:ext cx="10613136" cy="551859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AFET- Rabbim onları kurttan kuştan, bizi de onlardan esirgesin. Amin. Feraset çabuk tütsü et.</a:t>
            </a:r>
          </a:p>
          <a:p>
            <a:pPr marL="0" indent="0">
              <a:buNone/>
            </a:pPr>
            <a:r>
              <a:rPr lang="tr-TR" dirty="0" smtClean="0"/>
              <a:t>SAVLETİ- Haydi perileri davet et.</a:t>
            </a:r>
          </a:p>
          <a:p>
            <a:pPr marL="0" indent="0">
              <a:buNone/>
            </a:pPr>
            <a:r>
              <a:rPr lang="tr-TR" dirty="0" smtClean="0"/>
              <a:t>İRFAN- Efendim baba cinler mi gelecek?</a:t>
            </a:r>
          </a:p>
          <a:p>
            <a:pPr marL="0" indent="0">
              <a:buNone/>
            </a:pPr>
            <a:r>
              <a:rPr lang="tr-TR" dirty="0" smtClean="0"/>
              <a:t>AFET- Aman Molla Bey susun. Perileri ürkütmeyin iyi saatte olsunlar.</a:t>
            </a:r>
          </a:p>
          <a:p>
            <a:pPr marL="0" indent="0">
              <a:buNone/>
            </a:pPr>
            <a:r>
              <a:rPr lang="tr-TR" dirty="0" smtClean="0"/>
              <a:t>…</a:t>
            </a:r>
          </a:p>
          <a:p>
            <a:pPr marL="0" indent="0">
              <a:buNone/>
            </a:pPr>
            <a:r>
              <a:rPr lang="tr-TR" dirty="0" smtClean="0"/>
              <a:t>FERASET- (Oturur torbasından çıkardığı tütsü kutusundan buhurdanlığa tütsü atar, eliyle yeri sığar, dizlerini omuzlarına yumruklar.) </a:t>
            </a:r>
            <a:r>
              <a:rPr lang="tr-TR" dirty="0" err="1" smtClean="0"/>
              <a:t>Vayyayu</a:t>
            </a:r>
            <a:r>
              <a:rPr lang="tr-TR" dirty="0" smtClean="0"/>
              <a:t>. </a:t>
            </a:r>
            <a:r>
              <a:rPr lang="tr-TR" dirty="0" err="1" smtClean="0"/>
              <a:t>Vayyayu</a:t>
            </a:r>
            <a:r>
              <a:rPr lang="tr-TR" dirty="0" smtClean="0"/>
              <a:t>. </a:t>
            </a:r>
            <a:r>
              <a:rPr lang="tr-TR" dirty="0" err="1" smtClean="0"/>
              <a:t>Vayyayu</a:t>
            </a:r>
            <a:r>
              <a:rPr lang="tr-TR" dirty="0" smtClean="0"/>
              <a:t>. </a:t>
            </a:r>
            <a:r>
              <a:rPr lang="tr-TR" dirty="0" err="1" smtClean="0"/>
              <a:t>Sankara</a:t>
            </a:r>
            <a:r>
              <a:rPr lang="tr-TR" dirty="0" smtClean="0"/>
              <a:t> </a:t>
            </a:r>
            <a:r>
              <a:rPr lang="tr-TR" dirty="0" err="1" smtClean="0"/>
              <a:t>Vayyayu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tr-TR" dirty="0" smtClean="0"/>
              <a:t>AFET- Amanın ne olursa sizden olur. aman söylesin küçük hanıma ne oldu?</a:t>
            </a:r>
          </a:p>
          <a:p>
            <a:pPr marL="0" indent="0">
              <a:buNone/>
            </a:pPr>
            <a:r>
              <a:rPr lang="tr-TR" dirty="0" smtClean="0"/>
              <a:t>FERASET- </a:t>
            </a:r>
            <a:r>
              <a:rPr lang="tr-TR" dirty="0" err="1" smtClean="0"/>
              <a:t>Vayyayu</a:t>
            </a:r>
            <a:r>
              <a:rPr lang="tr-TR" dirty="0" smtClean="0"/>
              <a:t>. </a:t>
            </a:r>
            <a:r>
              <a:rPr lang="tr-TR" dirty="0" err="1" smtClean="0"/>
              <a:t>Vayyayu</a:t>
            </a:r>
            <a:r>
              <a:rPr lang="tr-TR" dirty="0" smtClean="0"/>
              <a:t>. </a:t>
            </a:r>
            <a:r>
              <a:rPr lang="tr-TR" dirty="0" err="1" smtClean="0"/>
              <a:t>Sankara</a:t>
            </a:r>
            <a:r>
              <a:rPr lang="tr-TR" dirty="0" smtClean="0"/>
              <a:t> </a:t>
            </a:r>
            <a:r>
              <a:rPr lang="tr-TR" dirty="0" err="1" smtClean="0"/>
              <a:t>Vayyayu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33275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6656" y="630936"/>
            <a:ext cx="10677144" cy="5546027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AFET- Kuzum Rüküş Hanım, canım Rüküş Hanım rica ediyoruz. Ne oluşa sizden olur.</a:t>
            </a:r>
          </a:p>
          <a:p>
            <a:pPr marL="0" indent="0">
              <a:buNone/>
            </a:pPr>
            <a:r>
              <a:rPr lang="tr-TR" dirty="0" smtClean="0"/>
              <a:t>SAVLETİ- Ben de rica ediyorum.</a:t>
            </a:r>
          </a:p>
          <a:p>
            <a:pPr marL="0" indent="0">
              <a:buNone/>
            </a:pPr>
            <a:r>
              <a:rPr lang="tr-TR" dirty="0" smtClean="0"/>
              <a:t>MENTEŞ- Bu işin içinde bir iş var ama nedir?</a:t>
            </a:r>
          </a:p>
          <a:p>
            <a:pPr marL="0" indent="0">
              <a:buNone/>
            </a:pPr>
            <a:r>
              <a:rPr lang="tr-TR" dirty="0" smtClean="0"/>
              <a:t>AFET- Söyle Rüküş Hanım küçük hanım nereye gitti?</a:t>
            </a:r>
          </a:p>
          <a:p>
            <a:pPr marL="0" indent="0">
              <a:buNone/>
            </a:pPr>
            <a:r>
              <a:rPr lang="tr-TR" dirty="0" smtClean="0"/>
              <a:t>FERASET- </a:t>
            </a:r>
            <a:r>
              <a:rPr lang="tr-TR" dirty="0" err="1" smtClean="0"/>
              <a:t>Vayyayu</a:t>
            </a:r>
            <a:r>
              <a:rPr lang="tr-TR" dirty="0" smtClean="0"/>
              <a:t>. Kaf dağının arkasına gitti. Sarığı güllü, yanağı benli, kıvırcık kaküllü bir civan insan oğlu. Küçük hanımı kurtaracak.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(</a:t>
            </a:r>
            <a:r>
              <a:rPr lang="tr-TR" dirty="0" err="1" smtClean="0"/>
              <a:t>Musahipzade</a:t>
            </a:r>
            <a:r>
              <a:rPr lang="tr-TR" dirty="0" smtClean="0"/>
              <a:t> Celal, İstanbul Efendisi, s.63-67)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816598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714</Words>
  <Application>Microsoft Office PowerPoint</Application>
  <PresentationFormat>Geniş ekran</PresentationFormat>
  <Paragraphs>54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MUSAHİPZADE CELAL İSTANBUL EFENDİSİ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MUSAHİPZADE CELAL İSTANBUL EFENDİSİ </dc:title>
  <dc:creator>duygu toksoy</dc:creator>
  <cp:lastModifiedBy>duygu toksoy</cp:lastModifiedBy>
  <cp:revision>6</cp:revision>
  <dcterms:created xsi:type="dcterms:W3CDTF">2021-07-27T01:42:50Z</dcterms:created>
  <dcterms:modified xsi:type="dcterms:W3CDTF">2021-07-27T05:04:21Z</dcterms:modified>
</cp:coreProperties>
</file>