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4" r:id="rId2"/>
  </p:sldMasterIdLst>
  <p:notesMasterIdLst>
    <p:notesMasterId r:id="rId11"/>
  </p:notesMasterIdLst>
  <p:sldIdLst>
    <p:sldId id="420" r:id="rId3"/>
    <p:sldId id="474" r:id="rId4"/>
    <p:sldId id="482" r:id="rId5"/>
    <p:sldId id="481" r:id="rId6"/>
    <p:sldId id="475" r:id="rId7"/>
    <p:sldId id="476" r:id="rId8"/>
    <p:sldId id="477" r:id="rId9"/>
    <p:sldId id="47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3132C-2785-4ACC-B556-3FD802DD4A4B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990F-45C5-4B7C-A142-FFEE7100DB32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57F1-F10F-40C1-866A-26FC1AAE9A10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6E019-A59D-4D0A-B937-F29BE2F052A1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8908-D21F-4464-BFE0-BBA19FDD73C3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7D454-5BCD-47EE-A2C1-E45065B5EE2A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2033C-EBC3-48EE-949C-17B0FDECA318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866DB-063B-447C-8DA4-1AB4CBF97261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7D48-238F-4A23-88C7-2E4C4D6C3D10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CA0AF-82D7-4957-B23C-0A5E9FC1A239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3A792-B5DE-49C2-B853-CD09272297E7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AD018-AE0F-47DD-9AE3-0174F0F3AC56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7F43-2BA4-4297-A49E-FAE906CD0940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3220-C46F-4022-8A1A-3825CCCDA44F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F87B-E36D-4920-935A-990C9F99A9E1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01EC6-F64B-4D8B-AC55-E3BF587C0925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1B018-E5DD-40B1-9E83-D8AE970ABF29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493D-21B8-4FD8-AD81-A341E9068E02}" type="datetime1">
              <a:rPr lang="tr-TR" smtClean="0"/>
              <a:t>3.04.2018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89CD-C634-4A0C-87F5-BE74880DEA63}" type="datetime1">
              <a:rPr lang="tr-TR" smtClean="0"/>
              <a:t>3.04.2018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CE07-6904-4893-8047-EB0111831FE6}" type="datetime1">
              <a:rPr lang="tr-TR" smtClean="0"/>
              <a:t>3.04.2018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F0097-ED47-4998-AEA8-CDF2633F61EC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3BAC-75A4-4140-AD43-AC54D5BF1241}" type="datetime1">
              <a:rPr lang="tr-TR" smtClean="0"/>
              <a:t>3.04.2018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46B9B-0235-48DE-93B0-D232318FC7AC}" type="datetime1">
              <a:rPr lang="tr-TR" smtClean="0"/>
              <a:t>3.04.2018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005316-00E8-4DE9-AA97-B857A69004EE}" type="datetime1">
              <a:rPr lang="tr-TR" smtClean="0">
                <a:solidFill>
                  <a:srgbClr val="04617B"/>
                </a:solidFill>
              </a:rPr>
              <a:t>3.04.2018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Sekizinci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 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Hafta: </a:t>
            </a:r>
          </a:p>
          <a:p>
            <a:pPr lvl="0"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Yetişkinlerin katılma engelleri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18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70C0"/>
                </a:solidFill>
              </a:rPr>
              <a:t>Katılmama nedenleri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387144"/>
            <a:ext cx="10363200" cy="2632655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Gereksinimi hissetmeme,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Katılma engelleri</a:t>
            </a: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768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70C0"/>
                </a:solidFill>
              </a:rPr>
              <a:t>Katılma engelleri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387144"/>
            <a:ext cx="10363200" cy="2632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Öğrenmeye gereksinim duymalarına karşın </a:t>
            </a:r>
          </a:p>
          <a:p>
            <a:pPr marL="0" indent="0" algn="ctr">
              <a:buNone/>
            </a:pPr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yetişkinleri yetişkin eğitimine katılmaktan alıkoyan nedenlere katılma engelleri denilir.</a:t>
            </a: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605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70C0"/>
                </a:solidFill>
              </a:rPr>
              <a:t>Katılma engelleri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2820472"/>
            <a:ext cx="10363200" cy="3199327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 yaşamından kaynaklanan engeller,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yaşamından kaynaklanan engeller,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Bireysel niteliklerden kaynaklanan engeller,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programının günü, yeri ve süresinden kaynaklanan engeller.</a:t>
            </a: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363200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318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70C0"/>
                </a:solidFill>
              </a:rPr>
              <a:t>Ev yaşamından kaynaklanan engeller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580327"/>
            <a:ext cx="10363200" cy="243947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 işleri,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Aile üyelerinin öğrenmeyi destekleme düzeyi,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Bakıma muhtaç aile üyeleri bulunması,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Evde ders çalışmaya zaman ayırabilme.</a:t>
            </a:r>
          </a:p>
          <a:p>
            <a:pPr marL="0" indent="0">
              <a:buNone/>
            </a:pPr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6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yaşamından kaynaklanan engeller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528811"/>
            <a:ext cx="10363200" cy="2490988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Vardiyalı çalışma,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Yorgunluk,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927708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01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Bireysel niteliklerden kaynaklanan engeller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477296"/>
            <a:ext cx="10363200" cy="2542503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Kendine güvensizlik,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Bilinmeyenden korkma,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Okuldan hoşlanmama.</a:t>
            </a:r>
          </a:p>
          <a:p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Prof. Dr. Rıfat Miser</a:t>
            </a:r>
            <a:endParaRPr lang="tr-TR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696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programının yeri, günü ve süresinden kaynaklanan </a:t>
            </a:r>
            <a:r>
              <a:rPr lang="tr-T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engeller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219200" y="3464417"/>
            <a:ext cx="10363200" cy="255538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Ulaşım zorluğu, maliyeti ve mesafe,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programının günü,</a:t>
            </a:r>
          </a:p>
          <a:p>
            <a:r>
              <a:rPr lang="tr-TR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 programının süresi.</a:t>
            </a:r>
          </a:p>
          <a:p>
            <a:endParaRPr lang="tr-TR" sz="3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10075572" cy="4572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4617B"/>
                </a:solidFill>
              </a:rPr>
              <a:t>Prof. Dr. Rıfat Miser</a:t>
            </a:r>
            <a:endParaRPr lang="tr-TR" dirty="0">
              <a:solidFill>
                <a:srgbClr val="0461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467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175</Words>
  <Application>Microsoft Office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Perpetua</vt:lpstr>
      <vt:lpstr>Times New Roman</vt:lpstr>
      <vt:lpstr>Vladimir Script</vt:lpstr>
      <vt:lpstr>Wingdings 2</vt:lpstr>
      <vt:lpstr>Office Teması</vt:lpstr>
      <vt:lpstr>2_Hisse Senedi</vt:lpstr>
      <vt:lpstr>PowerPoint Sunusu</vt:lpstr>
      <vt:lpstr>Katılmama nedenleri</vt:lpstr>
      <vt:lpstr>Katılma engelleri</vt:lpstr>
      <vt:lpstr>Katılma engelleri</vt:lpstr>
      <vt:lpstr>Ev yaşamından kaynaklanan engeller</vt:lpstr>
      <vt:lpstr>İş yaşamından kaynaklanan engeller</vt:lpstr>
      <vt:lpstr>Bireysel niteliklerden kaynaklanan engeller</vt:lpstr>
      <vt:lpstr>Eğitim programının yeri, günü ve süresinden kaynaklanan engeller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139</cp:revision>
  <dcterms:created xsi:type="dcterms:W3CDTF">2016-02-29T19:43:42Z</dcterms:created>
  <dcterms:modified xsi:type="dcterms:W3CDTF">2018-04-03T09:08:13Z</dcterms:modified>
  <cp:contentStatus/>
</cp:coreProperties>
</file>