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2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3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22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51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7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308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83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10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15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17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519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0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BA821-7BB9-B347-B421-A8C0307688DC}" type="datetimeFigureOut">
              <a:rPr lang="tr-TR" smtClean="0"/>
              <a:t>26.06.2020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547A-B55F-924D-8DFD-203C9E22609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06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EF8C79-EE35-2B4C-B907-15A0A4F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FONKSİYON DİYAGRAMLARI</a:t>
            </a:r>
          </a:p>
        </p:txBody>
      </p:sp>
    </p:spTree>
    <p:extLst>
      <p:ext uri="{BB962C8B-B14F-4D97-AF65-F5344CB8AC3E}">
        <p14:creationId xmlns:p14="http://schemas.microsoft.com/office/powerpoint/2010/main" val="68076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74image3834016">
            <a:extLst>
              <a:ext uri="{FF2B5EF4-FFF2-40B4-BE49-F238E27FC236}">
                <a16:creationId xmlns:a16="http://schemas.microsoft.com/office/drawing/2014/main" id="{73A4E4DF-F847-C047-B5D0-9A0064C3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3887" y="-1253889"/>
            <a:ext cx="6129341" cy="863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8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ge76image3824160">
            <a:extLst>
              <a:ext uri="{FF2B5EF4-FFF2-40B4-BE49-F238E27FC236}">
                <a16:creationId xmlns:a16="http://schemas.microsoft.com/office/drawing/2014/main" id="{C502BE78-B7BE-4E43-81D7-60CA5416A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1574" y="-751577"/>
            <a:ext cx="6583574" cy="80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860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D2E6C1A-7B9F-1A46-98EE-C2FBBD08AD4C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Fonksiyon ilişkilendirme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2AB417A-1218-484D-BF30-9369DE3DA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6" y="407948"/>
            <a:ext cx="7299558" cy="519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5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EC5D2B7-55A0-114C-87CE-038117D8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3925" y="-56980"/>
            <a:ext cx="5535060" cy="6378498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887B5250-64A7-4741-9517-6F4BA0162C7B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Fonksiyon ilişkilendirme</a:t>
            </a:r>
          </a:p>
        </p:txBody>
      </p:sp>
    </p:spTree>
    <p:extLst>
      <p:ext uri="{BB962C8B-B14F-4D97-AF65-F5344CB8AC3E}">
        <p14:creationId xmlns:p14="http://schemas.microsoft.com/office/powerpoint/2010/main" val="418271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8AD6BCBF-D639-DD45-9DE2-31F469F6CF40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Temel işlevler ve ihtiyaçlar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810C8CB-C89F-5841-ADCC-BC59ABF8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7844" cy="61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0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>
            <a:extLst>
              <a:ext uri="{FF2B5EF4-FFF2-40B4-BE49-F238E27FC236}">
                <a16:creationId xmlns:a16="http://schemas.microsoft.com/office/drawing/2014/main" id="{EA301CDC-992F-664A-9C25-05028889066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Temel işlevler ve ihtiyaçlar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3C693B3-B774-C442-9C19-273C8E18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131" y="673875"/>
            <a:ext cx="5292648" cy="49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F136AF8-F634-0F4A-8504-350C4FA0B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47" y="0"/>
            <a:ext cx="4963067" cy="6055852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C26D538A-1C70-E746-B2A9-77A39EB2AF2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86522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Fonksiyondan leke plana geçiş</a:t>
            </a:r>
          </a:p>
        </p:txBody>
      </p:sp>
    </p:spTree>
    <p:extLst>
      <p:ext uri="{BB962C8B-B14F-4D97-AF65-F5344CB8AC3E}">
        <p14:creationId xmlns:p14="http://schemas.microsoft.com/office/powerpoint/2010/main" val="1402774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18</Words>
  <Application>Microsoft Macintosh PowerPoint</Application>
  <PresentationFormat>Ekran Gösterisi (4:3)</PresentationFormat>
  <Paragraphs>6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4" baseType="lpstr">
      <vt:lpstr>Arial</vt:lpstr>
      <vt:lpstr>Baskerville</vt:lpstr>
      <vt:lpstr>Calibri</vt:lpstr>
      <vt:lpstr>Calibri Light</vt:lpstr>
      <vt:lpstr>Lucida Console</vt:lpstr>
      <vt:lpstr>Office Teması</vt:lpstr>
      <vt:lpstr>FONKSİYON DİYAGRAMLARI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12</cp:revision>
  <dcterms:created xsi:type="dcterms:W3CDTF">2020-06-25T17:31:50Z</dcterms:created>
  <dcterms:modified xsi:type="dcterms:W3CDTF">2020-06-26T12:17:12Z</dcterms:modified>
</cp:coreProperties>
</file>