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vml" ContentType="application/vnd.openxmlformats-officedocument.vmlDrawi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/>
    <p:restoredTop sz="92665"/>
  </p:normalViewPr>
  <p:slideViewPr>
    <p:cSldViewPr snapToGrid="0" snapToObjects="1">
      <p:cViewPr varScale="1">
        <p:scale>
          <a:sx n="62" d="100"/>
          <a:sy n="62" d="100"/>
        </p:scale>
        <p:origin x="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9E17-9894-2046-A1CC-74421B5C1B13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F34F2-8546-4B42-BB45-5C673CA960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46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9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67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90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51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7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04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3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12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52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6E76-EC0C-5F47-A832-C2BA2EFCE1F1}" type="datetimeFigureOut">
              <a:rPr lang="tr-TR" smtClean="0"/>
              <a:t>24.03.2018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FEE2-D91E-8045-8CBF-50C51C0203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8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Eğitsel Yazılım Değerlendirme </a:t>
            </a:r>
            <a:endParaRPr lang="tr-T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03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kriterleri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1) Etkililik: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Yazılımın eğitsel hedeflere ulaşmadaki etkililiğini ele alır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738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kriterleri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2</a:t>
            </a:r>
            <a:r>
              <a:rPr lang="tr-TR" dirty="0" smtClean="0"/>
              <a:t>) Verimlilik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Zaman ve maliyet açısından ders yazılımının hedeflere ulaşmadaki başarısı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149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kriterleri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3) İşlerlik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Eğitsel yazılımın sorunsuz çalışabilmesi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829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kriterleri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4) Uygunluk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Yazılımın dersin hedeflerine uygunluğu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130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N.Şimşek</a:t>
            </a:r>
            <a:r>
              <a:rPr lang="tr-TR" dirty="0" smtClean="0"/>
              <a:t>, Bilgisayar Yazılımlarının Değerlendirilmesi, Siyasal Kitabevi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734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dikkate alınabilecek özellikler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 kontrolü</a:t>
            </a:r>
          </a:p>
          <a:p>
            <a:r>
              <a:rPr lang="tr-TR" dirty="0" err="1" smtClean="0"/>
              <a:t>Navigasyon</a:t>
            </a:r>
            <a:endParaRPr lang="tr-TR" dirty="0" smtClean="0"/>
          </a:p>
          <a:p>
            <a:r>
              <a:rPr lang="tr-TR" dirty="0" err="1" smtClean="0"/>
              <a:t>Arayüz</a:t>
            </a:r>
            <a:r>
              <a:rPr lang="tr-TR" dirty="0" smtClean="0"/>
              <a:t> tasarımı</a:t>
            </a:r>
          </a:p>
          <a:p>
            <a:r>
              <a:rPr lang="tr-TR" dirty="0" smtClean="0"/>
              <a:t>Eğlence</a:t>
            </a:r>
          </a:p>
          <a:p>
            <a:r>
              <a:rPr lang="tr-TR" dirty="0" smtClean="0"/>
              <a:t>Multimedya tasarım ilkeleri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784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Yazılım geliştirme süreci ve bu sürecin eğitsel ortamlarda değerlendirilmesi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893442"/>
            <a:ext cx="7444509" cy="3910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0036" y="6296891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Ramazan, B. (6 Mart). </a:t>
            </a:r>
            <a:r>
              <a:rPr lang="tr-TR" dirty="0" err="1" smtClean="0"/>
              <a:t>https</a:t>
            </a:r>
            <a:r>
              <a:rPr lang="tr-TR" dirty="0" smtClean="0"/>
              <a:t>://</a:t>
            </a:r>
            <a:r>
              <a:rPr lang="tr-TR" dirty="0" err="1" smtClean="0"/>
              <a:t>medium.com</a:t>
            </a:r>
            <a:r>
              <a:rPr lang="tr-TR" dirty="0" smtClean="0"/>
              <a:t>/t%C3%BCrkiye/yaz%C4%B1l%C4%B1m-geli%C5%9Ftirme-s%C3%BCre%C3%A7leri-e03b99d5819a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16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90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Eğitsel Yazılım Değerlendirme </vt:lpstr>
      <vt:lpstr>Değerlendirme kriterleri</vt:lpstr>
      <vt:lpstr>Değerlendirme kriterleri</vt:lpstr>
      <vt:lpstr>Değerlendirme kriterleri</vt:lpstr>
      <vt:lpstr>Değerlendirme kriterleri</vt:lpstr>
      <vt:lpstr>Kaynak</vt:lpstr>
      <vt:lpstr>Diğer dikkate alınabilecek özellikler</vt:lpstr>
      <vt:lpstr>Yazılım geliştirme süreci ve bu sürecin eğitsel ortamlarda değerlendirilmesi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4</cp:revision>
  <dcterms:created xsi:type="dcterms:W3CDTF">2018-03-24T19:59:28Z</dcterms:created>
  <dcterms:modified xsi:type="dcterms:W3CDTF">2018-03-24T20:08:49Z</dcterms:modified>
</cp:coreProperties>
</file>