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2" r:id="rId5"/>
    <p:sldId id="260" r:id="rId6"/>
    <p:sldId id="261" r:id="rId7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408" y="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14.05.2018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14.05.2018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14.05.2018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14.05.2018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14.05.2018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14.05.2018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14.05.2018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14.05.2018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14.05.2018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14.05.2018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14.05.2018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14.05.2018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Öğrenme-Soru Cevap</a:t>
            </a:r>
            <a:endParaRPr lang="tr-T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293096"/>
            <a:ext cx="7391400" cy="792088"/>
          </a:xfrm>
        </p:spPr>
        <p:txBody>
          <a:bodyPr/>
          <a:lstStyle/>
          <a:p>
            <a:pPr algn="r"/>
            <a:r>
              <a:rPr lang="tr-TR" dirty="0" smtClean="0"/>
              <a:t>Dr</a:t>
            </a:r>
            <a:r>
              <a:rPr lang="tr-TR" dirty="0"/>
              <a:t>. İpek Gönüllü</a:t>
            </a:r>
          </a:p>
        </p:txBody>
      </p:sp>
    </p:spTree>
    <p:extLst>
      <p:ext uri="{BB962C8B-B14F-4D97-AF65-F5344CB8AC3E}">
        <p14:creationId xmlns:p14="http://schemas.microsoft.com/office/powerpoint/2010/main" val="15472048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54098"/>
          </a:xfrm>
        </p:spPr>
        <p:txBody>
          <a:bodyPr>
            <a:normAutofit/>
          </a:bodyPr>
          <a:lstStyle/>
          <a:p>
            <a:pPr algn="l"/>
            <a:r>
              <a:rPr lang="tr-TR" sz="3200" b="1" dirty="0"/>
              <a:t>SORU 1</a:t>
            </a:r>
            <a:br>
              <a:rPr lang="tr-TR" sz="3200" b="1" dirty="0"/>
            </a:br>
            <a:endParaRPr lang="tr-TR" sz="3200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571472" y="1857365"/>
            <a:ext cx="8229600" cy="4500594"/>
          </a:xfrm>
        </p:spPr>
        <p:txBody>
          <a:bodyPr/>
          <a:lstStyle/>
          <a:p>
            <a:r>
              <a:rPr lang="tr-TR" b="1" dirty="0"/>
              <a:t>Bir problemle karşılaştığınız zaman (yeni bir öğrenme esnasında), ilk olarak zihninizde neler yapmayı düşünürsünüz</a:t>
            </a:r>
            <a:r>
              <a:rPr lang="tr-TR" b="1"/>
              <a:t>?                 Sırayla </a:t>
            </a:r>
            <a:r>
              <a:rPr lang="tr-TR" b="1" dirty="0"/>
              <a:t>yazar mısınız?</a:t>
            </a: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  <p:pic>
        <p:nvPicPr>
          <p:cNvPr id="1028" name="Picture 4" descr="Related image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429256" y="4143380"/>
            <a:ext cx="2147894" cy="214789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tr-TR" b="1" dirty="0"/>
              <a:t>SORU 1</a:t>
            </a:r>
            <a:br>
              <a:rPr lang="tr-TR" b="1" dirty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158" y="1000108"/>
            <a:ext cx="8443914" cy="5572164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tr-TR" sz="3800" dirty="0"/>
              <a:t>Bir problemle karşılaştığımda sırasıyla aşağıdaki işlemleri yaparım:</a:t>
            </a:r>
          </a:p>
          <a:p>
            <a:pPr>
              <a:buNone/>
            </a:pPr>
            <a:endParaRPr lang="tr-TR" sz="3800" dirty="0"/>
          </a:p>
          <a:p>
            <a:pPr lvl="0"/>
            <a:r>
              <a:rPr lang="tr-TR" sz="3800" dirty="0"/>
              <a:t>Konuyla ilgili önceden bildiklerimi düşünür ve harekete geçiririm.</a:t>
            </a:r>
          </a:p>
          <a:p>
            <a:pPr lvl="0"/>
            <a:endParaRPr lang="tr-TR" sz="3800" dirty="0"/>
          </a:p>
          <a:p>
            <a:pPr lvl="0"/>
            <a:endParaRPr lang="tr-TR" sz="3800" dirty="0"/>
          </a:p>
          <a:p>
            <a:endParaRPr lang="tr-T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z="4400" dirty="0"/>
              <a:t>Bilmediklerimin neler olduğunu inceler, saptar ve nasıl elde edeceğimi planlarım.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373342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sz="4000" dirty="0"/>
              <a:t>Bilgi edinme sürecinde, gerekli ve gereksiz bilgileri birbirinden ayırt ederim ve seçtiklerimi önceliklerine göre sıraya koyarım.</a:t>
            </a:r>
          </a:p>
          <a:p>
            <a:endParaRPr lang="tr-TR" sz="4000" dirty="0"/>
          </a:p>
          <a:p>
            <a:r>
              <a:rPr lang="tr-TR" sz="4000" dirty="0"/>
              <a:t>Önemli bulduğum bilgileri tekrar gözden geçiririm.</a:t>
            </a:r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545882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z="4400" dirty="0"/>
              <a:t>Yukarıdaki işlemleri yaparken zihinsel olarak güçlü ve zayıf olduğum noktaları tespit ederim ve zayıf yönlerimi nasıl güçlendireceğimi düşünürüm.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84878344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268</TotalTime>
  <Words>104</Words>
  <Application>Microsoft Office PowerPoint</Application>
  <PresentationFormat>Ekran Gösterisi (4:3)</PresentationFormat>
  <Paragraphs>14</Paragraphs>
  <Slides>6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9" baseType="lpstr">
      <vt:lpstr>Arial</vt:lpstr>
      <vt:lpstr>Calibri</vt:lpstr>
      <vt:lpstr>Ofis Teması</vt:lpstr>
      <vt:lpstr>Öğrenme-Soru Cevap</vt:lpstr>
      <vt:lpstr>SORU 1 </vt:lpstr>
      <vt:lpstr>SORU 1 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TIp Öğrencİsİ ve Yaşam boyu Öğrenme</dc:title>
  <dc:creator>user</dc:creator>
  <cp:lastModifiedBy>ozge_soylemez</cp:lastModifiedBy>
  <cp:revision>38</cp:revision>
  <dcterms:created xsi:type="dcterms:W3CDTF">2017-02-28T12:30:24Z</dcterms:created>
  <dcterms:modified xsi:type="dcterms:W3CDTF">2018-05-14T14:27:39Z</dcterms:modified>
</cp:coreProperties>
</file>