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Öğrenme-Soru Cevap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293096"/>
            <a:ext cx="7391400" cy="792088"/>
          </a:xfrm>
        </p:spPr>
        <p:txBody>
          <a:bodyPr/>
          <a:lstStyle/>
          <a:p>
            <a:pPr algn="r"/>
            <a:r>
              <a:rPr lang="tr-TR" dirty="0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5472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/>
              <a:t>SORU 1</a:t>
            </a:r>
            <a:br>
              <a:rPr lang="tr-TR" sz="3200" b="1" dirty="0"/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857365"/>
            <a:ext cx="8229600" cy="4500594"/>
          </a:xfrm>
        </p:spPr>
        <p:txBody>
          <a:bodyPr/>
          <a:lstStyle/>
          <a:p>
            <a:r>
              <a:rPr lang="tr-TR" b="1" dirty="0"/>
              <a:t>Bir problemle karşılaştığınız zaman (yeni bir öğrenme esnasında), ilk olarak zihninizde neler yapmayı düşünürsünüz</a:t>
            </a:r>
            <a:r>
              <a:rPr lang="tr-TR" b="1"/>
              <a:t>?                 Sırayla </a:t>
            </a:r>
            <a:r>
              <a:rPr lang="tr-TR" b="1" dirty="0"/>
              <a:t>yazar mısınız?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143380"/>
            <a:ext cx="2147894" cy="2147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1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00108"/>
            <a:ext cx="8443914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800" dirty="0"/>
              <a:t>Bir problemle karşılaştığımda sırasıyla aşağıdaki işlemleri yaparım:</a:t>
            </a:r>
          </a:p>
          <a:p>
            <a:pPr>
              <a:buNone/>
            </a:pPr>
            <a:endParaRPr lang="tr-TR" sz="3800" dirty="0"/>
          </a:p>
          <a:p>
            <a:pPr lvl="0"/>
            <a:r>
              <a:rPr lang="tr-TR" sz="3800" dirty="0"/>
              <a:t>Konuyla ilgili önceden bildiklerimi düşünür ve harekete geçiririm.</a:t>
            </a:r>
          </a:p>
          <a:p>
            <a:pPr lvl="0"/>
            <a:endParaRPr lang="tr-TR" sz="3800" dirty="0"/>
          </a:p>
          <a:p>
            <a:pPr lvl="0"/>
            <a:endParaRPr lang="tr-TR" sz="38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/>
              <a:t>Bilmediklerimin neler olduğunu inceler, saptar ve nasıl elde edeceğimi planlarım.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7334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4000" dirty="0"/>
              <a:t>Bilgi edinme sürecinde, gerekli ve gereksiz bilgileri birbirinden ayırt ederim ve seçtiklerimi önceliklerine göre sıraya koyarım.</a:t>
            </a:r>
          </a:p>
          <a:p>
            <a:endParaRPr lang="tr-TR" sz="4000" dirty="0"/>
          </a:p>
          <a:p>
            <a:r>
              <a:rPr lang="tr-TR" sz="4000" dirty="0"/>
              <a:t>Önemli bulduğum bilgileri tekrar gözden geçiririm.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4588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/>
              <a:t>Yukarıdaki işlemleri yaparken zihinsel olarak güçlü ve zayıf olduğum noktaları tespit ederim ve zayıf yönlerimi nasıl güçlendireceğimi düşünürüm.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8783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104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Öğrenme-Soru Cevap</vt:lpstr>
      <vt:lpstr>SORU 1 </vt:lpstr>
      <vt:lpstr>SORU 1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ozge_soylemez</cp:lastModifiedBy>
  <cp:revision>38</cp:revision>
  <dcterms:created xsi:type="dcterms:W3CDTF">2017-02-28T12:30:24Z</dcterms:created>
  <dcterms:modified xsi:type="dcterms:W3CDTF">2018-05-14T14:27:39Z</dcterms:modified>
</cp:coreProperties>
</file>