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6" r:id="rId5"/>
    <p:sldId id="267" r:id="rId6"/>
    <p:sldId id="265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DRAMA UYGULAMALARINDA ÖZEL TEKNİKLER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Drama uygulamalarında bir çok teknikten söz edilebilir.</a:t>
            </a:r>
          </a:p>
          <a:p>
            <a:r>
              <a:rPr lang="tr-TR" sz="4000" b="1" dirty="0" smtClean="0"/>
              <a:t>Bu tekniklerden bazıları şu şekilde sıralanabilir;</a:t>
            </a:r>
            <a:endParaRPr lang="tr-TR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ROL OYNAMA</a:t>
            </a:r>
          </a:p>
          <a:p>
            <a:r>
              <a:rPr lang="tr-TR" sz="3600" dirty="0" smtClean="0">
                <a:latin typeface="Arial Black" pitchFamily="34" charset="0"/>
              </a:rPr>
              <a:t>Katılımcıların başka bir kimliğe, kişiliğe ya da canlı-cansız varlığa bürünerek, onun olası duygu, düşünce ve davranışlarını anlayıp yansıtmak, oynamaktır. 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DRAMATİZASYON</a:t>
            </a:r>
          </a:p>
          <a:p>
            <a:r>
              <a:rPr lang="tr-TR" sz="3600" dirty="0" smtClean="0">
                <a:latin typeface="Arial Black" pitchFamily="34" charset="0"/>
              </a:rPr>
              <a:t>Yazılı olsun ya da olmasın başı, ortası ve sonu belli olan öykü ya da durumun olduğu gibi, değişiklik yapılmadan, aslına sağdık kalınarak ve rol oynayarak canlandırılmasıdır.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DOĞAÇLAMA</a:t>
            </a:r>
          </a:p>
          <a:p>
            <a:r>
              <a:rPr lang="tr-TR" sz="3600" dirty="0" smtClean="0">
                <a:latin typeface="Arial Black" pitchFamily="34" charset="0"/>
              </a:rPr>
              <a:t>Katılımcıların sonucunu öngörmeden, içten geldiği gibi rol oynayarak olayları olguları araştırma, inceleme tekniğidir.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OYUN</a:t>
            </a:r>
          </a:p>
          <a:p>
            <a:r>
              <a:rPr lang="tr-TR" sz="3600" dirty="0" smtClean="0">
                <a:latin typeface="Arial Black" pitchFamily="34" charset="0"/>
              </a:rPr>
              <a:t>Kazanmak,, yarışmak, vakit geçirmek ya da eğlenmek amacıyla yapılan, kurallı ya da kuralsız her türlü etkinliktir.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smtClean="0">
                <a:latin typeface="Arial Black" pitchFamily="34" charset="0"/>
              </a:rPr>
              <a:t>Aslan, N. (2011). Yaratıcı </a:t>
            </a:r>
            <a:r>
              <a:rPr lang="tr-TR" sz="2000" dirty="0" err="1" smtClean="0">
                <a:latin typeface="Arial Black" pitchFamily="34" charset="0"/>
              </a:rPr>
              <a:t>Dramada</a:t>
            </a:r>
            <a:r>
              <a:rPr lang="tr-TR" sz="2000" dirty="0" smtClean="0">
                <a:latin typeface="Arial Black" pitchFamily="34" charset="0"/>
              </a:rPr>
              <a:t> Bazı Temel Kavramlar.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.:Aysel KÖKSAL AKYOL.S</a:t>
            </a:r>
            <a:r>
              <a:rPr lang="tr-TR" sz="2000" smtClean="0">
                <a:latin typeface="Arial Black" pitchFamily="34" charset="0"/>
              </a:rPr>
              <a:t>: 34-40. </a:t>
            </a:r>
            <a:r>
              <a:rPr lang="tr-TR" sz="2000" dirty="0" smtClean="0">
                <a:latin typeface="Arial Black" pitchFamily="34" charset="0"/>
              </a:rPr>
              <a:t>İstanbul: Kriter Yayınları</a:t>
            </a:r>
            <a:endParaRPr lang="tr-TR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144</Words>
  <Application>Microsoft Office PowerPoint</Application>
  <PresentationFormat>Ekran Gösterisi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32</cp:revision>
  <dcterms:created xsi:type="dcterms:W3CDTF">2017-01-03T18:35:00Z</dcterms:created>
  <dcterms:modified xsi:type="dcterms:W3CDTF">2017-01-27T10:42:14Z</dcterms:modified>
</cp:coreProperties>
</file>