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5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79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0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9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6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9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0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0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40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0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6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08F46-6BEA-4D77-804A-D2A13003E895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B7167-E2BA-4FCB-AA83-6C7F3D59A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0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Modernleşme, Milliyetçilik ve Laiklik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81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modernleşmesi ve </a:t>
            </a:r>
            <a:r>
              <a:rPr lang="tr-TR" dirty="0" smtClean="0"/>
              <a:t>milliyetçi akımların doğuşu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*Tarihsel gelişim süreci içerisinde milliyetçilik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*Farklı milletler ve milliyetçilik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51329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kimliği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milliyetçilik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*Kimlik arayışı mı ? Kimlik inşaası mı?</a:t>
            </a:r>
          </a:p>
          <a:p>
            <a:pPr marL="0" indent="0">
              <a:buNone/>
            </a:pPr>
            <a:r>
              <a:rPr lang="tr-TR" dirty="0" smtClean="0"/>
              <a:t> *Balkan Savaşı ve milliyetçilik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*Osmanlı topraklarında çatışan kimlikler ve milliyetçilik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7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Millet ve milletin nesnel farklılaştırıcı unsurlarının tanımlanışı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*Dil?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*Din?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*Duygudaşlık?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5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vatandaşlığından Osmanlı’da Türk kimliğine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*İletişim altyapısında yaşanan dönüşüm ve Türk kimliği</a:t>
            </a:r>
          </a:p>
          <a:p>
            <a:pPr marL="0" indent="0">
              <a:buNone/>
            </a:pPr>
            <a:r>
              <a:rPr lang="tr-TR" dirty="0" smtClean="0"/>
              <a:t>-Basın ve Türk kimliği</a:t>
            </a:r>
          </a:p>
          <a:p>
            <a:pPr marL="0" indent="0">
              <a:buNone/>
            </a:pPr>
            <a:r>
              <a:rPr lang="tr-TR" dirty="0" smtClean="0"/>
              <a:t>-Ulaşım altyapısı ve Türk kimliği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0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araştırmaları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kimliği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-Avrupa milliyetçilikleri ve Türk milliyetçilikleri arasındaki farklar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-Geçmiş, gelenek ve Türk kimliği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-Tarih, Türk halkları ve laikleşme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51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İmparatorluğu’ndaki çeşitli milletlerin ulusçulukları ile Türk ulusçuluğu arasındaki farklar</a:t>
            </a:r>
          </a:p>
          <a:p>
            <a:pPr marL="0" indent="0">
              <a:buNone/>
            </a:pPr>
            <a:r>
              <a:rPr lang="tr-TR" dirty="0" smtClean="0"/>
              <a:t>*Sınıfsal düzlem</a:t>
            </a:r>
          </a:p>
          <a:p>
            <a:pPr marL="0" indent="0">
              <a:buNone/>
            </a:pPr>
            <a:r>
              <a:rPr lang="tr-TR" dirty="0" smtClean="0"/>
              <a:t>*Eylemsel düzlem</a:t>
            </a:r>
          </a:p>
          <a:p>
            <a:pPr marL="0" indent="0">
              <a:buNone/>
            </a:pPr>
            <a:r>
              <a:rPr lang="tr-TR" dirty="0" smtClean="0"/>
              <a:t>*Özerklik-merkezileşme</a:t>
            </a:r>
          </a:p>
          <a:p>
            <a:pPr marL="0" indent="0">
              <a:buNone/>
            </a:pPr>
            <a:r>
              <a:rPr lang="tr-TR" dirty="0" smtClean="0"/>
              <a:t>*Kültürel düzlem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58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 Cumhuriyeti’nin kuruluşu</a:t>
            </a:r>
          </a:p>
          <a:p>
            <a:pPr marL="0" indent="0">
              <a:buNone/>
            </a:pPr>
            <a:r>
              <a:rPr lang="tr-TR" dirty="0" smtClean="0"/>
              <a:t>*Devlet milliyetçiliği ve ulus devlet</a:t>
            </a:r>
          </a:p>
          <a:p>
            <a:pPr marL="0" indent="0">
              <a:buNone/>
            </a:pPr>
            <a:r>
              <a:rPr lang="tr-TR" dirty="0" smtClean="0"/>
              <a:t>*Laik reformlar ve ulus devlet</a:t>
            </a:r>
          </a:p>
          <a:p>
            <a:pPr marL="0" indent="0">
              <a:buNone/>
            </a:pPr>
            <a:r>
              <a:rPr lang="tr-TR" dirty="0" smtClean="0"/>
              <a:t>-Bilgi/haber dağıtımı, ulus devlet ve laiklik</a:t>
            </a:r>
          </a:p>
          <a:p>
            <a:pPr marL="0" indent="0">
              <a:buNone/>
            </a:pPr>
            <a:r>
              <a:rPr lang="tr-TR" dirty="0" smtClean="0"/>
              <a:t>-Dergiler, gazeteler, ulus devletin sınıf temelinin oluşturulması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62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177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Modernleşme, Milliyetçilik ve Laiklik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Modernleşme, Milliyetçilik ve Laiklik</dc:title>
  <dc:creator>Gul</dc:creator>
  <cp:lastModifiedBy>Gul</cp:lastModifiedBy>
  <cp:revision>6</cp:revision>
  <dcterms:created xsi:type="dcterms:W3CDTF">2017-11-14T20:22:33Z</dcterms:created>
  <dcterms:modified xsi:type="dcterms:W3CDTF">2017-11-14T21:32:40Z</dcterms:modified>
</cp:coreProperties>
</file>