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67" r:id="rId5"/>
    <p:sldId id="259" r:id="rId6"/>
    <p:sldId id="260" r:id="rId7"/>
    <p:sldId id="261" r:id="rId8"/>
    <p:sldId id="291" r:id="rId9"/>
    <p:sldId id="262" r:id="rId10"/>
    <p:sldId id="263" r:id="rId11"/>
    <p:sldId id="264" r:id="rId12"/>
    <p:sldId id="265" r:id="rId13"/>
    <p:sldId id="266" r:id="rId14"/>
    <p:sldId id="268" r:id="rId15"/>
    <p:sldId id="271" r:id="rId16"/>
    <p:sldId id="272" r:id="rId17"/>
    <p:sldId id="27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1114" autoAdjust="0"/>
  </p:normalViewPr>
  <p:slideViewPr>
    <p:cSldViewPr snapToGrid="0">
      <p:cViewPr varScale="1">
        <p:scale>
          <a:sx n="82" d="100"/>
          <a:sy n="82" d="100"/>
        </p:scale>
        <p:origin x="24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0E60A2-2AB6-45B7-A2A7-C7B2318A3185}" type="doc">
      <dgm:prSet loTypeId="urn:microsoft.com/office/officeart/2005/8/layout/pyramid2" loCatId="pyramid" qsTypeId="urn:microsoft.com/office/officeart/2005/8/quickstyle/3d5" qsCatId="3D" csTypeId="urn:microsoft.com/office/officeart/2005/8/colors/colorful3" csCatId="colorful" phldr="1"/>
      <dgm:spPr/>
      <dgm:t>
        <a:bodyPr/>
        <a:lstStyle/>
        <a:p>
          <a:endParaRPr lang="tr-TR"/>
        </a:p>
      </dgm:t>
    </dgm:pt>
    <dgm:pt modelId="{65D545AB-A012-4DB2-A0DD-DE760636B23F}">
      <dgm:prSet custT="1"/>
      <dgm:spPr/>
      <dgm:t>
        <a:bodyPr/>
        <a:lstStyle/>
        <a:p>
          <a:pPr rtl="0"/>
          <a:r>
            <a:rPr lang="en-US" sz="1800" dirty="0" smtClean="0"/>
            <a:t>The </a:t>
          </a:r>
          <a:r>
            <a:rPr lang="en-US" sz="2000" dirty="0" smtClean="0"/>
            <a:t>purpose</a:t>
          </a:r>
          <a:r>
            <a:rPr lang="en-US" sz="1800" dirty="0" smtClean="0"/>
            <a:t> of post-mortem inspection is to protect the public’s health by ensuring that the carcasses and parts that enter commerce are </a:t>
          </a:r>
          <a:endParaRPr lang="tr-TR" sz="1800" dirty="0"/>
        </a:p>
      </dgm:t>
    </dgm:pt>
    <dgm:pt modelId="{864A5F62-1605-4B12-85EB-08F14A6156D1}" type="parTrans" cxnId="{1A08E2DD-530D-4EC4-8C18-040894202021}">
      <dgm:prSet/>
      <dgm:spPr/>
      <dgm:t>
        <a:bodyPr/>
        <a:lstStyle/>
        <a:p>
          <a:endParaRPr lang="tr-TR"/>
        </a:p>
      </dgm:t>
    </dgm:pt>
    <dgm:pt modelId="{69DEFC2B-47B8-4F6B-B8C4-10C030E55FFE}" type="sibTrans" cxnId="{1A08E2DD-530D-4EC4-8C18-040894202021}">
      <dgm:prSet/>
      <dgm:spPr/>
      <dgm:t>
        <a:bodyPr/>
        <a:lstStyle/>
        <a:p>
          <a:endParaRPr lang="tr-TR"/>
        </a:p>
      </dgm:t>
    </dgm:pt>
    <dgm:pt modelId="{DA05888A-3C68-4F5C-8B98-4E384B3EFD0F}">
      <dgm:prSet custT="1"/>
      <dgm:spPr/>
      <dgm:t>
        <a:bodyPr/>
        <a:lstStyle/>
        <a:p>
          <a:pPr rtl="0"/>
          <a:r>
            <a:rPr lang="tr-TR" sz="2000" dirty="0" smtClean="0"/>
            <a:t>W</a:t>
          </a:r>
          <a:r>
            <a:rPr lang="en-US" sz="2000" dirty="0" err="1" smtClean="0"/>
            <a:t>holesome</a:t>
          </a:r>
          <a:endParaRPr lang="tr-TR" sz="2000" dirty="0"/>
        </a:p>
      </dgm:t>
    </dgm:pt>
    <dgm:pt modelId="{7C681723-268A-400C-98D5-20CC476CFAFF}" type="parTrans" cxnId="{5C98813A-456E-43B9-BB25-F42BD52BFB7B}">
      <dgm:prSet/>
      <dgm:spPr/>
      <dgm:t>
        <a:bodyPr/>
        <a:lstStyle/>
        <a:p>
          <a:endParaRPr lang="tr-TR"/>
        </a:p>
      </dgm:t>
    </dgm:pt>
    <dgm:pt modelId="{3CCB30FE-BA43-4D1F-AEA6-575E0EE741FB}" type="sibTrans" cxnId="{5C98813A-456E-43B9-BB25-F42BD52BFB7B}">
      <dgm:prSet/>
      <dgm:spPr/>
      <dgm:t>
        <a:bodyPr/>
        <a:lstStyle/>
        <a:p>
          <a:endParaRPr lang="tr-TR"/>
        </a:p>
      </dgm:t>
    </dgm:pt>
    <dgm:pt modelId="{5D522E68-AA55-46DD-A897-889305FF5154}">
      <dgm:prSet custT="1"/>
      <dgm:spPr/>
      <dgm:t>
        <a:bodyPr/>
        <a:lstStyle/>
        <a:p>
          <a:pPr rtl="0"/>
          <a:r>
            <a:rPr lang="tr-TR" sz="1600" dirty="0" smtClean="0"/>
            <a:t>N</a:t>
          </a:r>
          <a:r>
            <a:rPr lang="en-US" sz="2000" dirty="0" err="1" smtClean="0"/>
            <a:t>ot</a:t>
          </a:r>
          <a:r>
            <a:rPr lang="en-US" sz="1600" dirty="0" smtClean="0"/>
            <a:t> </a:t>
          </a:r>
          <a:r>
            <a:rPr lang="en-US" sz="2000" dirty="0" smtClean="0"/>
            <a:t>adulterated</a:t>
          </a:r>
          <a:endParaRPr lang="tr-TR" sz="1600" dirty="0"/>
        </a:p>
      </dgm:t>
    </dgm:pt>
    <dgm:pt modelId="{2CA061DD-6578-4ADF-86E4-2D88D67C6707}" type="parTrans" cxnId="{05C06173-B592-4039-B9C6-4ABC115060D2}">
      <dgm:prSet/>
      <dgm:spPr/>
      <dgm:t>
        <a:bodyPr/>
        <a:lstStyle/>
        <a:p>
          <a:endParaRPr lang="tr-TR"/>
        </a:p>
      </dgm:t>
    </dgm:pt>
    <dgm:pt modelId="{3248354C-64D4-4F4E-96B5-D9A7FE8B6173}" type="sibTrans" cxnId="{05C06173-B592-4039-B9C6-4ABC115060D2}">
      <dgm:prSet/>
      <dgm:spPr/>
      <dgm:t>
        <a:bodyPr/>
        <a:lstStyle/>
        <a:p>
          <a:endParaRPr lang="tr-TR"/>
        </a:p>
      </dgm:t>
    </dgm:pt>
    <dgm:pt modelId="{893BAF7D-100A-4643-879E-E346BE7EC17E}">
      <dgm:prSet custT="1"/>
      <dgm:spPr/>
      <dgm:t>
        <a:bodyPr/>
        <a:lstStyle/>
        <a:p>
          <a:pPr rtl="0"/>
          <a:r>
            <a:rPr lang="tr-TR" sz="1600" dirty="0" smtClean="0"/>
            <a:t>P</a:t>
          </a:r>
          <a:r>
            <a:rPr lang="en-US" sz="2000" dirty="0" err="1" smtClean="0"/>
            <a:t>roperly</a:t>
          </a:r>
          <a:r>
            <a:rPr lang="en-US" sz="1600" dirty="0" smtClean="0"/>
            <a:t> </a:t>
          </a:r>
          <a:r>
            <a:rPr lang="en-US" sz="2000" dirty="0" smtClean="0"/>
            <a:t>marked</a:t>
          </a:r>
          <a:endParaRPr lang="tr-TR" sz="1600" dirty="0"/>
        </a:p>
      </dgm:t>
    </dgm:pt>
    <dgm:pt modelId="{CB8E5F5D-3782-4535-A68A-33D46B21BBA7}" type="parTrans" cxnId="{9DAA3BBC-9C5F-444B-9A9B-A2971B47C2EE}">
      <dgm:prSet/>
      <dgm:spPr/>
      <dgm:t>
        <a:bodyPr/>
        <a:lstStyle/>
        <a:p>
          <a:endParaRPr lang="tr-TR"/>
        </a:p>
      </dgm:t>
    </dgm:pt>
    <dgm:pt modelId="{36BE59CC-6174-466D-A692-73EFF3C60C26}" type="sibTrans" cxnId="{9DAA3BBC-9C5F-444B-9A9B-A2971B47C2EE}">
      <dgm:prSet/>
      <dgm:spPr/>
      <dgm:t>
        <a:bodyPr/>
        <a:lstStyle/>
        <a:p>
          <a:endParaRPr lang="tr-TR"/>
        </a:p>
      </dgm:t>
    </dgm:pt>
    <dgm:pt modelId="{D026ECBF-DD3F-411A-977D-10EB91B0096A}" type="pres">
      <dgm:prSet presAssocID="{930E60A2-2AB6-45B7-A2A7-C7B2318A3185}" presName="compositeShape" presStyleCnt="0">
        <dgm:presLayoutVars>
          <dgm:dir/>
          <dgm:resizeHandles/>
        </dgm:presLayoutVars>
      </dgm:prSet>
      <dgm:spPr/>
      <dgm:t>
        <a:bodyPr/>
        <a:lstStyle/>
        <a:p>
          <a:endParaRPr lang="tr-TR"/>
        </a:p>
      </dgm:t>
    </dgm:pt>
    <dgm:pt modelId="{5D5F451E-68C5-4981-93BD-33B8348BB1B8}" type="pres">
      <dgm:prSet presAssocID="{930E60A2-2AB6-45B7-A2A7-C7B2318A3185}" presName="pyramid" presStyleLbl="node1" presStyleIdx="0" presStyleCnt="1"/>
      <dgm:spPr/>
    </dgm:pt>
    <dgm:pt modelId="{621DB900-6F37-412F-901B-16DD62319A46}" type="pres">
      <dgm:prSet presAssocID="{930E60A2-2AB6-45B7-A2A7-C7B2318A3185}" presName="theList" presStyleCnt="0"/>
      <dgm:spPr/>
    </dgm:pt>
    <dgm:pt modelId="{D1916A88-5379-4282-B4AC-6685A5D50F69}" type="pres">
      <dgm:prSet presAssocID="{65D545AB-A012-4DB2-A0DD-DE760636B23F}" presName="aNode" presStyleLbl="fgAcc1" presStyleIdx="0" presStyleCnt="4">
        <dgm:presLayoutVars>
          <dgm:bulletEnabled val="1"/>
        </dgm:presLayoutVars>
      </dgm:prSet>
      <dgm:spPr/>
      <dgm:t>
        <a:bodyPr/>
        <a:lstStyle/>
        <a:p>
          <a:endParaRPr lang="tr-TR"/>
        </a:p>
      </dgm:t>
    </dgm:pt>
    <dgm:pt modelId="{E342A6F8-71DB-48E1-BB59-5468988E9B36}" type="pres">
      <dgm:prSet presAssocID="{65D545AB-A012-4DB2-A0DD-DE760636B23F}" presName="aSpace" presStyleCnt="0"/>
      <dgm:spPr/>
    </dgm:pt>
    <dgm:pt modelId="{33AC62D3-DD86-4240-8DF7-2F79FE3F29F2}" type="pres">
      <dgm:prSet presAssocID="{DA05888A-3C68-4F5C-8B98-4E384B3EFD0F}" presName="aNode" presStyleLbl="fgAcc1" presStyleIdx="1" presStyleCnt="4">
        <dgm:presLayoutVars>
          <dgm:bulletEnabled val="1"/>
        </dgm:presLayoutVars>
      </dgm:prSet>
      <dgm:spPr/>
      <dgm:t>
        <a:bodyPr/>
        <a:lstStyle/>
        <a:p>
          <a:endParaRPr lang="tr-TR"/>
        </a:p>
      </dgm:t>
    </dgm:pt>
    <dgm:pt modelId="{CEC32BFB-27E0-4AF0-ACDF-52D6CFC18BF4}" type="pres">
      <dgm:prSet presAssocID="{DA05888A-3C68-4F5C-8B98-4E384B3EFD0F}" presName="aSpace" presStyleCnt="0"/>
      <dgm:spPr/>
    </dgm:pt>
    <dgm:pt modelId="{9D4EAF5D-5F8F-4F33-8D78-AE7019A338DB}" type="pres">
      <dgm:prSet presAssocID="{5D522E68-AA55-46DD-A897-889305FF5154}" presName="aNode" presStyleLbl="fgAcc1" presStyleIdx="2" presStyleCnt="4">
        <dgm:presLayoutVars>
          <dgm:bulletEnabled val="1"/>
        </dgm:presLayoutVars>
      </dgm:prSet>
      <dgm:spPr/>
      <dgm:t>
        <a:bodyPr/>
        <a:lstStyle/>
        <a:p>
          <a:endParaRPr lang="tr-TR"/>
        </a:p>
      </dgm:t>
    </dgm:pt>
    <dgm:pt modelId="{64A2B6DE-DF77-4FDF-9D78-D8472576126C}" type="pres">
      <dgm:prSet presAssocID="{5D522E68-AA55-46DD-A897-889305FF5154}" presName="aSpace" presStyleCnt="0"/>
      <dgm:spPr/>
    </dgm:pt>
    <dgm:pt modelId="{403D2064-93E9-48A7-96F8-E262E24ED2C0}" type="pres">
      <dgm:prSet presAssocID="{893BAF7D-100A-4643-879E-E346BE7EC17E}" presName="aNode" presStyleLbl="fgAcc1" presStyleIdx="3" presStyleCnt="4">
        <dgm:presLayoutVars>
          <dgm:bulletEnabled val="1"/>
        </dgm:presLayoutVars>
      </dgm:prSet>
      <dgm:spPr/>
      <dgm:t>
        <a:bodyPr/>
        <a:lstStyle/>
        <a:p>
          <a:endParaRPr lang="tr-TR"/>
        </a:p>
      </dgm:t>
    </dgm:pt>
    <dgm:pt modelId="{3C941D84-D78F-4EF6-B4AF-E7C67577E4B8}" type="pres">
      <dgm:prSet presAssocID="{893BAF7D-100A-4643-879E-E346BE7EC17E}" presName="aSpace" presStyleCnt="0"/>
      <dgm:spPr/>
    </dgm:pt>
  </dgm:ptLst>
  <dgm:cxnLst>
    <dgm:cxn modelId="{05C06173-B592-4039-B9C6-4ABC115060D2}" srcId="{930E60A2-2AB6-45B7-A2A7-C7B2318A3185}" destId="{5D522E68-AA55-46DD-A897-889305FF5154}" srcOrd="2" destOrd="0" parTransId="{2CA061DD-6578-4ADF-86E4-2D88D67C6707}" sibTransId="{3248354C-64D4-4F4E-96B5-D9A7FE8B6173}"/>
    <dgm:cxn modelId="{9DAA3BBC-9C5F-444B-9A9B-A2971B47C2EE}" srcId="{930E60A2-2AB6-45B7-A2A7-C7B2318A3185}" destId="{893BAF7D-100A-4643-879E-E346BE7EC17E}" srcOrd="3" destOrd="0" parTransId="{CB8E5F5D-3782-4535-A68A-33D46B21BBA7}" sibTransId="{36BE59CC-6174-466D-A692-73EFF3C60C26}"/>
    <dgm:cxn modelId="{5C98813A-456E-43B9-BB25-F42BD52BFB7B}" srcId="{930E60A2-2AB6-45B7-A2A7-C7B2318A3185}" destId="{DA05888A-3C68-4F5C-8B98-4E384B3EFD0F}" srcOrd="1" destOrd="0" parTransId="{7C681723-268A-400C-98D5-20CC476CFAFF}" sibTransId="{3CCB30FE-BA43-4D1F-AEA6-575E0EE741FB}"/>
    <dgm:cxn modelId="{1A08E2DD-530D-4EC4-8C18-040894202021}" srcId="{930E60A2-2AB6-45B7-A2A7-C7B2318A3185}" destId="{65D545AB-A012-4DB2-A0DD-DE760636B23F}" srcOrd="0" destOrd="0" parTransId="{864A5F62-1605-4B12-85EB-08F14A6156D1}" sibTransId="{69DEFC2B-47B8-4F6B-B8C4-10C030E55FFE}"/>
    <dgm:cxn modelId="{9EC3C022-CBC9-4D91-8AEC-A2E83104E3B2}" type="presOf" srcId="{5D522E68-AA55-46DD-A897-889305FF5154}" destId="{9D4EAF5D-5F8F-4F33-8D78-AE7019A338DB}" srcOrd="0" destOrd="0" presId="urn:microsoft.com/office/officeart/2005/8/layout/pyramid2"/>
    <dgm:cxn modelId="{74D9E243-EA3A-4CFE-88F0-8CA2ACC3E58D}" type="presOf" srcId="{893BAF7D-100A-4643-879E-E346BE7EC17E}" destId="{403D2064-93E9-48A7-96F8-E262E24ED2C0}" srcOrd="0" destOrd="0" presId="urn:microsoft.com/office/officeart/2005/8/layout/pyramid2"/>
    <dgm:cxn modelId="{5433B485-FED7-4070-ABE0-8674A5F5D6AB}" type="presOf" srcId="{DA05888A-3C68-4F5C-8B98-4E384B3EFD0F}" destId="{33AC62D3-DD86-4240-8DF7-2F79FE3F29F2}" srcOrd="0" destOrd="0" presId="urn:microsoft.com/office/officeart/2005/8/layout/pyramid2"/>
    <dgm:cxn modelId="{50319128-3FD9-42F3-A4AD-EDE5B1213513}" type="presOf" srcId="{65D545AB-A012-4DB2-A0DD-DE760636B23F}" destId="{D1916A88-5379-4282-B4AC-6685A5D50F69}" srcOrd="0" destOrd="0" presId="urn:microsoft.com/office/officeart/2005/8/layout/pyramid2"/>
    <dgm:cxn modelId="{7C25DDFD-E2E8-4CCD-A491-A967EBFBDDB6}" type="presOf" srcId="{930E60A2-2AB6-45B7-A2A7-C7B2318A3185}" destId="{D026ECBF-DD3F-411A-977D-10EB91B0096A}" srcOrd="0" destOrd="0" presId="urn:microsoft.com/office/officeart/2005/8/layout/pyramid2"/>
    <dgm:cxn modelId="{1F650623-9E06-4423-BCFE-9CED0482D60E}" type="presParOf" srcId="{D026ECBF-DD3F-411A-977D-10EB91B0096A}" destId="{5D5F451E-68C5-4981-93BD-33B8348BB1B8}" srcOrd="0" destOrd="0" presId="urn:microsoft.com/office/officeart/2005/8/layout/pyramid2"/>
    <dgm:cxn modelId="{D5153179-09C5-475F-A57F-00DB774D3BB4}" type="presParOf" srcId="{D026ECBF-DD3F-411A-977D-10EB91B0096A}" destId="{621DB900-6F37-412F-901B-16DD62319A46}" srcOrd="1" destOrd="0" presId="urn:microsoft.com/office/officeart/2005/8/layout/pyramid2"/>
    <dgm:cxn modelId="{0979A6B2-49CA-45C5-BB44-4F26EBAD8E56}" type="presParOf" srcId="{621DB900-6F37-412F-901B-16DD62319A46}" destId="{D1916A88-5379-4282-B4AC-6685A5D50F69}" srcOrd="0" destOrd="0" presId="urn:microsoft.com/office/officeart/2005/8/layout/pyramid2"/>
    <dgm:cxn modelId="{E855B6BE-42AB-4A9C-8E37-97F2FE014BE9}" type="presParOf" srcId="{621DB900-6F37-412F-901B-16DD62319A46}" destId="{E342A6F8-71DB-48E1-BB59-5468988E9B36}" srcOrd="1" destOrd="0" presId="urn:microsoft.com/office/officeart/2005/8/layout/pyramid2"/>
    <dgm:cxn modelId="{17F13D47-6C45-4E2F-97EA-EC3D96922B5D}" type="presParOf" srcId="{621DB900-6F37-412F-901B-16DD62319A46}" destId="{33AC62D3-DD86-4240-8DF7-2F79FE3F29F2}" srcOrd="2" destOrd="0" presId="urn:microsoft.com/office/officeart/2005/8/layout/pyramid2"/>
    <dgm:cxn modelId="{80BF5F52-FBEE-4CE8-9C83-6F0DAF1D2018}" type="presParOf" srcId="{621DB900-6F37-412F-901B-16DD62319A46}" destId="{CEC32BFB-27E0-4AF0-ACDF-52D6CFC18BF4}" srcOrd="3" destOrd="0" presId="urn:microsoft.com/office/officeart/2005/8/layout/pyramid2"/>
    <dgm:cxn modelId="{FC327F1F-185A-4792-B9E3-078B9D5C3D5E}" type="presParOf" srcId="{621DB900-6F37-412F-901B-16DD62319A46}" destId="{9D4EAF5D-5F8F-4F33-8D78-AE7019A338DB}" srcOrd="4" destOrd="0" presId="urn:microsoft.com/office/officeart/2005/8/layout/pyramid2"/>
    <dgm:cxn modelId="{97D680D6-1640-4D29-88A3-FD75E9DD4EEE}" type="presParOf" srcId="{621DB900-6F37-412F-901B-16DD62319A46}" destId="{64A2B6DE-DF77-4FDF-9D78-D8472576126C}" srcOrd="5" destOrd="0" presId="urn:microsoft.com/office/officeart/2005/8/layout/pyramid2"/>
    <dgm:cxn modelId="{E5E60E44-2E16-4E65-AA52-045A1B048836}" type="presParOf" srcId="{621DB900-6F37-412F-901B-16DD62319A46}" destId="{403D2064-93E9-48A7-96F8-E262E24ED2C0}" srcOrd="6" destOrd="0" presId="urn:microsoft.com/office/officeart/2005/8/layout/pyramid2"/>
    <dgm:cxn modelId="{CC6EB5DC-E325-499E-A676-7D272AD074C7}" type="presParOf" srcId="{621DB900-6F37-412F-901B-16DD62319A46}" destId="{3C941D84-D78F-4EF6-B4AF-E7C67577E4B8}"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842F99-5050-4742-BD38-0F02C55D9123}" type="doc">
      <dgm:prSet loTypeId="urn:microsoft.com/office/officeart/2005/8/layout/hList1" loCatId="list" qsTypeId="urn:microsoft.com/office/officeart/2005/8/quickstyle/3d2" qsCatId="3D" csTypeId="urn:microsoft.com/office/officeart/2005/8/colors/colorful3" csCatId="colorful" phldr="1"/>
      <dgm:spPr/>
      <dgm:t>
        <a:bodyPr/>
        <a:lstStyle/>
        <a:p>
          <a:endParaRPr lang="tr-TR"/>
        </a:p>
      </dgm:t>
    </dgm:pt>
    <dgm:pt modelId="{77727647-3CF2-42CB-BA90-92DD6B1386C2}">
      <dgm:prSet phldrT="[Metin]"/>
      <dgm:spPr/>
      <dgm:t>
        <a:bodyPr/>
        <a:lstStyle/>
        <a:p>
          <a:r>
            <a:rPr lang="tr-TR" dirty="0" smtClean="0"/>
            <a:t>P</a:t>
          </a:r>
          <a:r>
            <a:rPr lang="en-US" dirty="0" smtClean="0"/>
            <a:t>assed</a:t>
          </a:r>
          <a:endParaRPr lang="tr-TR" dirty="0"/>
        </a:p>
      </dgm:t>
    </dgm:pt>
    <dgm:pt modelId="{D571604F-0780-47B6-9260-7881DE1F673D}" type="parTrans" cxnId="{E6C49CE6-7837-441E-A16C-98C78F0BB515}">
      <dgm:prSet/>
      <dgm:spPr/>
      <dgm:t>
        <a:bodyPr/>
        <a:lstStyle/>
        <a:p>
          <a:endParaRPr lang="tr-TR"/>
        </a:p>
      </dgm:t>
    </dgm:pt>
    <dgm:pt modelId="{BDEA24B3-8CE3-4C80-931A-7C432D29A0A6}" type="sibTrans" cxnId="{E6C49CE6-7837-441E-A16C-98C78F0BB515}">
      <dgm:prSet/>
      <dgm:spPr/>
      <dgm:t>
        <a:bodyPr/>
        <a:lstStyle/>
        <a:p>
          <a:endParaRPr lang="tr-TR"/>
        </a:p>
      </dgm:t>
    </dgm:pt>
    <dgm:pt modelId="{3F52A40B-FDEF-4574-B109-C691277135B5}">
      <dgm:prSet phldrT="[Metin]"/>
      <dgm:spPr/>
      <dgm:t>
        <a:bodyPr/>
        <a:lstStyle/>
        <a:p>
          <a:r>
            <a:rPr lang="tr-TR" dirty="0" smtClean="0"/>
            <a:t>E</a:t>
          </a:r>
          <a:r>
            <a:rPr lang="en-US" dirty="0" err="1" smtClean="0"/>
            <a:t>ligible</a:t>
          </a:r>
          <a:r>
            <a:rPr lang="en-US" dirty="0" smtClean="0"/>
            <a:t> to receive the marks of inspection</a:t>
          </a:r>
          <a:endParaRPr lang="tr-TR" dirty="0"/>
        </a:p>
      </dgm:t>
    </dgm:pt>
    <dgm:pt modelId="{81A77D45-6AB5-4F97-9183-9BB23A4EC480}" type="parTrans" cxnId="{22F92A35-F911-4DDB-A299-25323DC12736}">
      <dgm:prSet/>
      <dgm:spPr/>
      <dgm:t>
        <a:bodyPr/>
        <a:lstStyle/>
        <a:p>
          <a:endParaRPr lang="tr-TR"/>
        </a:p>
      </dgm:t>
    </dgm:pt>
    <dgm:pt modelId="{6531C9F0-0175-4F8D-B649-BAC22E8127A7}" type="sibTrans" cxnId="{22F92A35-F911-4DDB-A299-25323DC12736}">
      <dgm:prSet/>
      <dgm:spPr/>
      <dgm:t>
        <a:bodyPr/>
        <a:lstStyle/>
        <a:p>
          <a:endParaRPr lang="tr-TR"/>
        </a:p>
      </dgm:t>
    </dgm:pt>
    <dgm:pt modelId="{8CCD849D-1E57-4309-B396-64F7C9760D8F}">
      <dgm:prSet phldrT="[Metin]"/>
      <dgm:spPr/>
      <dgm:t>
        <a:bodyPr/>
        <a:lstStyle/>
        <a:p>
          <a:r>
            <a:rPr lang="tr-TR" dirty="0" smtClean="0"/>
            <a:t>S</a:t>
          </a:r>
          <a:r>
            <a:rPr lang="en-US" dirty="0" err="1" smtClean="0"/>
            <a:t>uspect</a:t>
          </a:r>
          <a:endParaRPr lang="tr-TR" dirty="0"/>
        </a:p>
      </dgm:t>
    </dgm:pt>
    <dgm:pt modelId="{1C6173E6-2F90-4782-8E8F-A29500F0E5D3}" type="parTrans" cxnId="{60ACD3D5-C619-45FB-947C-760BD01DD64D}">
      <dgm:prSet/>
      <dgm:spPr/>
      <dgm:t>
        <a:bodyPr/>
        <a:lstStyle/>
        <a:p>
          <a:endParaRPr lang="tr-TR"/>
        </a:p>
      </dgm:t>
    </dgm:pt>
    <dgm:pt modelId="{D51B5D6E-D87F-4C4E-B637-E9CB50B36CF2}" type="sibTrans" cxnId="{60ACD3D5-C619-45FB-947C-760BD01DD64D}">
      <dgm:prSet/>
      <dgm:spPr/>
      <dgm:t>
        <a:bodyPr/>
        <a:lstStyle/>
        <a:p>
          <a:endParaRPr lang="tr-TR"/>
        </a:p>
      </dgm:t>
    </dgm:pt>
    <dgm:pt modelId="{FE398256-E2EB-4596-B8F9-8D8CF49CFE2C}">
      <dgm:prSet phldrT="[Metin]"/>
      <dgm:spPr/>
      <dgm:t>
        <a:bodyPr/>
        <a:lstStyle/>
        <a:p>
          <a:r>
            <a:rPr lang="tr-TR" dirty="0" smtClean="0"/>
            <a:t>W</a:t>
          </a:r>
          <a:r>
            <a:rPr lang="en-US" dirty="0" err="1" smtClean="0"/>
            <a:t>hich</a:t>
          </a:r>
          <a:r>
            <a:rPr lang="en-US" dirty="0" smtClean="0"/>
            <a:t> must be retained for veterinary disposition </a:t>
          </a:r>
          <a:endParaRPr lang="tr-TR" dirty="0"/>
        </a:p>
      </dgm:t>
    </dgm:pt>
    <dgm:pt modelId="{78C0FE14-F8E0-46FF-BBE6-517F12900CC1}" type="parTrans" cxnId="{85EF1324-FB70-497D-BF69-1AE80E5E29FD}">
      <dgm:prSet/>
      <dgm:spPr/>
      <dgm:t>
        <a:bodyPr/>
        <a:lstStyle/>
        <a:p>
          <a:endParaRPr lang="tr-TR"/>
        </a:p>
      </dgm:t>
    </dgm:pt>
    <dgm:pt modelId="{4B64BE2F-FD1C-4F22-A99C-FF0587462B1A}" type="sibTrans" cxnId="{85EF1324-FB70-497D-BF69-1AE80E5E29FD}">
      <dgm:prSet/>
      <dgm:spPr/>
      <dgm:t>
        <a:bodyPr/>
        <a:lstStyle/>
        <a:p>
          <a:endParaRPr lang="tr-TR"/>
        </a:p>
      </dgm:t>
    </dgm:pt>
    <dgm:pt modelId="{48872DD3-0531-41CB-BFF4-A71523F703BD}">
      <dgm:prSet phldrT="[Metin]"/>
      <dgm:spPr/>
      <dgm:t>
        <a:bodyPr/>
        <a:lstStyle/>
        <a:p>
          <a:r>
            <a:rPr lang="tr-TR" dirty="0" smtClean="0"/>
            <a:t>C</a:t>
          </a:r>
          <a:r>
            <a:rPr lang="en-US" dirty="0" err="1" smtClean="0"/>
            <a:t>ondemned</a:t>
          </a:r>
          <a:endParaRPr lang="tr-TR" dirty="0"/>
        </a:p>
      </dgm:t>
    </dgm:pt>
    <dgm:pt modelId="{20A186F7-80DA-4555-BD69-176BF60C7B74}" type="parTrans" cxnId="{79251D17-DE8E-46AF-B64E-9E8200D60424}">
      <dgm:prSet/>
      <dgm:spPr/>
      <dgm:t>
        <a:bodyPr/>
        <a:lstStyle/>
        <a:p>
          <a:endParaRPr lang="tr-TR"/>
        </a:p>
      </dgm:t>
    </dgm:pt>
    <dgm:pt modelId="{8CA215AA-7019-4459-B825-0E8D54A8098B}" type="sibTrans" cxnId="{79251D17-DE8E-46AF-B64E-9E8200D60424}">
      <dgm:prSet/>
      <dgm:spPr/>
      <dgm:t>
        <a:bodyPr/>
        <a:lstStyle/>
        <a:p>
          <a:endParaRPr lang="tr-TR"/>
        </a:p>
      </dgm:t>
    </dgm:pt>
    <dgm:pt modelId="{E04F0887-B364-4FF8-A9EB-00E4DD7A409D}">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dirty="0" smtClean="0"/>
            <a:t>W</a:t>
          </a:r>
          <a:r>
            <a:rPr lang="en-US" dirty="0" err="1" smtClean="0"/>
            <a:t>hich</a:t>
          </a:r>
          <a:r>
            <a:rPr lang="en-US" dirty="0" smtClean="0"/>
            <a:t> is not eligible to receive the marks of inspection and cannot enter commerce</a:t>
          </a:r>
          <a:endParaRPr lang="tr-TR" dirty="0" smtClean="0"/>
        </a:p>
        <a:p>
          <a:pPr marL="228600" indent="0" defTabSz="1022350">
            <a:lnSpc>
              <a:spcPct val="90000"/>
            </a:lnSpc>
            <a:spcBef>
              <a:spcPct val="0"/>
            </a:spcBef>
            <a:spcAft>
              <a:spcPct val="15000"/>
            </a:spcAft>
            <a:buNone/>
          </a:pPr>
          <a:endParaRPr lang="tr-TR" dirty="0"/>
        </a:p>
      </dgm:t>
    </dgm:pt>
    <dgm:pt modelId="{DA269322-9BBF-4E07-9B6A-DE86EA898FC3}" type="parTrans" cxnId="{D77807CD-FD40-4928-A5D9-B50C08C0460F}">
      <dgm:prSet/>
      <dgm:spPr/>
      <dgm:t>
        <a:bodyPr/>
        <a:lstStyle/>
        <a:p>
          <a:endParaRPr lang="tr-TR"/>
        </a:p>
      </dgm:t>
    </dgm:pt>
    <dgm:pt modelId="{B5495D3F-8472-43B1-9541-0E05BACC067B}" type="sibTrans" cxnId="{D77807CD-FD40-4928-A5D9-B50C08C0460F}">
      <dgm:prSet/>
      <dgm:spPr/>
      <dgm:t>
        <a:bodyPr/>
        <a:lstStyle/>
        <a:p>
          <a:endParaRPr lang="tr-TR"/>
        </a:p>
      </dgm:t>
    </dgm:pt>
    <dgm:pt modelId="{E77F140B-567B-4AEC-A872-29B4B690E18A}" type="pres">
      <dgm:prSet presAssocID="{06842F99-5050-4742-BD38-0F02C55D9123}" presName="Name0" presStyleCnt="0">
        <dgm:presLayoutVars>
          <dgm:dir/>
          <dgm:animLvl val="lvl"/>
          <dgm:resizeHandles val="exact"/>
        </dgm:presLayoutVars>
      </dgm:prSet>
      <dgm:spPr/>
      <dgm:t>
        <a:bodyPr/>
        <a:lstStyle/>
        <a:p>
          <a:endParaRPr lang="tr-TR"/>
        </a:p>
      </dgm:t>
    </dgm:pt>
    <dgm:pt modelId="{3EA56ACD-902D-40F0-A8E9-EF1662F4B3EF}" type="pres">
      <dgm:prSet presAssocID="{77727647-3CF2-42CB-BA90-92DD6B1386C2}" presName="composite" presStyleCnt="0"/>
      <dgm:spPr/>
    </dgm:pt>
    <dgm:pt modelId="{C496EDDE-1024-46BC-B0E6-10609DA33F54}" type="pres">
      <dgm:prSet presAssocID="{77727647-3CF2-42CB-BA90-92DD6B1386C2}" presName="parTx" presStyleLbl="alignNode1" presStyleIdx="0" presStyleCnt="3">
        <dgm:presLayoutVars>
          <dgm:chMax val="0"/>
          <dgm:chPref val="0"/>
          <dgm:bulletEnabled val="1"/>
        </dgm:presLayoutVars>
      </dgm:prSet>
      <dgm:spPr/>
      <dgm:t>
        <a:bodyPr/>
        <a:lstStyle/>
        <a:p>
          <a:endParaRPr lang="tr-TR"/>
        </a:p>
      </dgm:t>
    </dgm:pt>
    <dgm:pt modelId="{08526EE3-6A21-4671-811C-A7E16614B064}" type="pres">
      <dgm:prSet presAssocID="{77727647-3CF2-42CB-BA90-92DD6B1386C2}" presName="desTx" presStyleLbl="alignAccFollowNode1" presStyleIdx="0" presStyleCnt="3">
        <dgm:presLayoutVars>
          <dgm:bulletEnabled val="1"/>
        </dgm:presLayoutVars>
      </dgm:prSet>
      <dgm:spPr/>
      <dgm:t>
        <a:bodyPr/>
        <a:lstStyle/>
        <a:p>
          <a:endParaRPr lang="tr-TR"/>
        </a:p>
      </dgm:t>
    </dgm:pt>
    <dgm:pt modelId="{A587C663-493E-44F4-8992-BAE2BCBC5A4F}" type="pres">
      <dgm:prSet presAssocID="{BDEA24B3-8CE3-4C80-931A-7C432D29A0A6}" presName="space" presStyleCnt="0"/>
      <dgm:spPr/>
    </dgm:pt>
    <dgm:pt modelId="{05FDE2E6-D36B-4C29-8A10-898053BCF654}" type="pres">
      <dgm:prSet presAssocID="{8CCD849D-1E57-4309-B396-64F7C9760D8F}" presName="composite" presStyleCnt="0"/>
      <dgm:spPr/>
    </dgm:pt>
    <dgm:pt modelId="{5FBEBE80-1F49-4D86-9D3D-5867A433853B}" type="pres">
      <dgm:prSet presAssocID="{8CCD849D-1E57-4309-B396-64F7C9760D8F}" presName="parTx" presStyleLbl="alignNode1" presStyleIdx="1" presStyleCnt="3">
        <dgm:presLayoutVars>
          <dgm:chMax val="0"/>
          <dgm:chPref val="0"/>
          <dgm:bulletEnabled val="1"/>
        </dgm:presLayoutVars>
      </dgm:prSet>
      <dgm:spPr/>
      <dgm:t>
        <a:bodyPr/>
        <a:lstStyle/>
        <a:p>
          <a:endParaRPr lang="tr-TR"/>
        </a:p>
      </dgm:t>
    </dgm:pt>
    <dgm:pt modelId="{936CA5E5-5E77-4AAB-A7DC-3E80F614679A}" type="pres">
      <dgm:prSet presAssocID="{8CCD849D-1E57-4309-B396-64F7C9760D8F}" presName="desTx" presStyleLbl="alignAccFollowNode1" presStyleIdx="1" presStyleCnt="3">
        <dgm:presLayoutVars>
          <dgm:bulletEnabled val="1"/>
        </dgm:presLayoutVars>
      </dgm:prSet>
      <dgm:spPr/>
      <dgm:t>
        <a:bodyPr/>
        <a:lstStyle/>
        <a:p>
          <a:endParaRPr lang="tr-TR"/>
        </a:p>
      </dgm:t>
    </dgm:pt>
    <dgm:pt modelId="{3C1A1E2E-379A-4FCF-9016-52F709444EDE}" type="pres">
      <dgm:prSet presAssocID="{D51B5D6E-D87F-4C4E-B637-E9CB50B36CF2}" presName="space" presStyleCnt="0"/>
      <dgm:spPr/>
    </dgm:pt>
    <dgm:pt modelId="{DB965A2B-7928-4FB8-901E-11E665517BC4}" type="pres">
      <dgm:prSet presAssocID="{48872DD3-0531-41CB-BFF4-A71523F703BD}" presName="composite" presStyleCnt="0"/>
      <dgm:spPr/>
    </dgm:pt>
    <dgm:pt modelId="{2048BC7E-B2B6-4F97-BD5E-1DB2B42DB1E1}" type="pres">
      <dgm:prSet presAssocID="{48872DD3-0531-41CB-BFF4-A71523F703BD}" presName="parTx" presStyleLbl="alignNode1" presStyleIdx="2" presStyleCnt="3">
        <dgm:presLayoutVars>
          <dgm:chMax val="0"/>
          <dgm:chPref val="0"/>
          <dgm:bulletEnabled val="1"/>
        </dgm:presLayoutVars>
      </dgm:prSet>
      <dgm:spPr/>
      <dgm:t>
        <a:bodyPr/>
        <a:lstStyle/>
        <a:p>
          <a:endParaRPr lang="tr-TR"/>
        </a:p>
      </dgm:t>
    </dgm:pt>
    <dgm:pt modelId="{5EB0FD50-E446-4571-95B8-C3C749124108}" type="pres">
      <dgm:prSet presAssocID="{48872DD3-0531-41CB-BFF4-A71523F703BD}" presName="desTx" presStyleLbl="alignAccFollowNode1" presStyleIdx="2" presStyleCnt="3">
        <dgm:presLayoutVars>
          <dgm:bulletEnabled val="1"/>
        </dgm:presLayoutVars>
      </dgm:prSet>
      <dgm:spPr/>
      <dgm:t>
        <a:bodyPr/>
        <a:lstStyle/>
        <a:p>
          <a:endParaRPr lang="tr-TR"/>
        </a:p>
      </dgm:t>
    </dgm:pt>
  </dgm:ptLst>
  <dgm:cxnLst>
    <dgm:cxn modelId="{79251D17-DE8E-46AF-B64E-9E8200D60424}" srcId="{06842F99-5050-4742-BD38-0F02C55D9123}" destId="{48872DD3-0531-41CB-BFF4-A71523F703BD}" srcOrd="2" destOrd="0" parTransId="{20A186F7-80DA-4555-BD69-176BF60C7B74}" sibTransId="{8CA215AA-7019-4459-B825-0E8D54A8098B}"/>
    <dgm:cxn modelId="{22F92A35-F911-4DDB-A299-25323DC12736}" srcId="{77727647-3CF2-42CB-BA90-92DD6B1386C2}" destId="{3F52A40B-FDEF-4574-B109-C691277135B5}" srcOrd="0" destOrd="0" parTransId="{81A77D45-6AB5-4F97-9183-9BB23A4EC480}" sibTransId="{6531C9F0-0175-4F8D-B649-BAC22E8127A7}"/>
    <dgm:cxn modelId="{60ACD3D5-C619-45FB-947C-760BD01DD64D}" srcId="{06842F99-5050-4742-BD38-0F02C55D9123}" destId="{8CCD849D-1E57-4309-B396-64F7C9760D8F}" srcOrd="1" destOrd="0" parTransId="{1C6173E6-2F90-4782-8E8F-A29500F0E5D3}" sibTransId="{D51B5D6E-D87F-4C4E-B637-E9CB50B36CF2}"/>
    <dgm:cxn modelId="{FD32DB7D-00C8-47BD-819D-1F0DBDA8A3FD}" type="presOf" srcId="{06842F99-5050-4742-BD38-0F02C55D9123}" destId="{E77F140B-567B-4AEC-A872-29B4B690E18A}" srcOrd="0" destOrd="0" presId="urn:microsoft.com/office/officeart/2005/8/layout/hList1"/>
    <dgm:cxn modelId="{5D315705-0D57-40EA-9BF5-C40AAA0A5093}" type="presOf" srcId="{FE398256-E2EB-4596-B8F9-8D8CF49CFE2C}" destId="{936CA5E5-5E77-4AAB-A7DC-3E80F614679A}" srcOrd="0" destOrd="0" presId="urn:microsoft.com/office/officeart/2005/8/layout/hList1"/>
    <dgm:cxn modelId="{85EF1324-FB70-497D-BF69-1AE80E5E29FD}" srcId="{8CCD849D-1E57-4309-B396-64F7C9760D8F}" destId="{FE398256-E2EB-4596-B8F9-8D8CF49CFE2C}" srcOrd="0" destOrd="0" parTransId="{78C0FE14-F8E0-46FF-BBE6-517F12900CC1}" sibTransId="{4B64BE2F-FD1C-4F22-A99C-FF0587462B1A}"/>
    <dgm:cxn modelId="{22C7BF5E-B105-4FD8-AADA-B32D6B1CA76B}" type="presOf" srcId="{E04F0887-B364-4FF8-A9EB-00E4DD7A409D}" destId="{5EB0FD50-E446-4571-95B8-C3C749124108}" srcOrd="0" destOrd="0" presId="urn:microsoft.com/office/officeart/2005/8/layout/hList1"/>
    <dgm:cxn modelId="{2979B389-D87A-4CD2-8D17-3C3EDA984E53}" type="presOf" srcId="{77727647-3CF2-42CB-BA90-92DD6B1386C2}" destId="{C496EDDE-1024-46BC-B0E6-10609DA33F54}" srcOrd="0" destOrd="0" presId="urn:microsoft.com/office/officeart/2005/8/layout/hList1"/>
    <dgm:cxn modelId="{E6C49CE6-7837-441E-A16C-98C78F0BB515}" srcId="{06842F99-5050-4742-BD38-0F02C55D9123}" destId="{77727647-3CF2-42CB-BA90-92DD6B1386C2}" srcOrd="0" destOrd="0" parTransId="{D571604F-0780-47B6-9260-7881DE1F673D}" sibTransId="{BDEA24B3-8CE3-4C80-931A-7C432D29A0A6}"/>
    <dgm:cxn modelId="{9DBB5EF6-BD01-4ACC-8C34-38196FA7BF65}" type="presOf" srcId="{3F52A40B-FDEF-4574-B109-C691277135B5}" destId="{08526EE3-6A21-4671-811C-A7E16614B064}" srcOrd="0" destOrd="0" presId="urn:microsoft.com/office/officeart/2005/8/layout/hList1"/>
    <dgm:cxn modelId="{D77807CD-FD40-4928-A5D9-B50C08C0460F}" srcId="{48872DD3-0531-41CB-BFF4-A71523F703BD}" destId="{E04F0887-B364-4FF8-A9EB-00E4DD7A409D}" srcOrd="0" destOrd="0" parTransId="{DA269322-9BBF-4E07-9B6A-DE86EA898FC3}" sibTransId="{B5495D3F-8472-43B1-9541-0E05BACC067B}"/>
    <dgm:cxn modelId="{BDE8652D-B13A-48B6-8896-5A4BF3C2D58D}" type="presOf" srcId="{48872DD3-0531-41CB-BFF4-A71523F703BD}" destId="{2048BC7E-B2B6-4F97-BD5E-1DB2B42DB1E1}" srcOrd="0" destOrd="0" presId="urn:microsoft.com/office/officeart/2005/8/layout/hList1"/>
    <dgm:cxn modelId="{E9EF5AB6-A0C5-4C09-BF41-5AC092EF31B6}" type="presOf" srcId="{8CCD849D-1E57-4309-B396-64F7C9760D8F}" destId="{5FBEBE80-1F49-4D86-9D3D-5867A433853B}" srcOrd="0" destOrd="0" presId="urn:microsoft.com/office/officeart/2005/8/layout/hList1"/>
    <dgm:cxn modelId="{23EA5987-5A6B-4045-8C65-DB7562B3A5F8}" type="presParOf" srcId="{E77F140B-567B-4AEC-A872-29B4B690E18A}" destId="{3EA56ACD-902D-40F0-A8E9-EF1662F4B3EF}" srcOrd="0" destOrd="0" presId="urn:microsoft.com/office/officeart/2005/8/layout/hList1"/>
    <dgm:cxn modelId="{D8EE6B00-343C-4597-B3A8-3B1DD8436878}" type="presParOf" srcId="{3EA56ACD-902D-40F0-A8E9-EF1662F4B3EF}" destId="{C496EDDE-1024-46BC-B0E6-10609DA33F54}" srcOrd="0" destOrd="0" presId="urn:microsoft.com/office/officeart/2005/8/layout/hList1"/>
    <dgm:cxn modelId="{40FF3E61-D66C-4EAB-AAE5-8941841D8C2B}" type="presParOf" srcId="{3EA56ACD-902D-40F0-A8E9-EF1662F4B3EF}" destId="{08526EE3-6A21-4671-811C-A7E16614B064}" srcOrd="1" destOrd="0" presId="urn:microsoft.com/office/officeart/2005/8/layout/hList1"/>
    <dgm:cxn modelId="{3525B57F-2FA5-4F7D-9736-9988B0DB8116}" type="presParOf" srcId="{E77F140B-567B-4AEC-A872-29B4B690E18A}" destId="{A587C663-493E-44F4-8992-BAE2BCBC5A4F}" srcOrd="1" destOrd="0" presId="urn:microsoft.com/office/officeart/2005/8/layout/hList1"/>
    <dgm:cxn modelId="{CE62776C-5E28-4BDC-947E-117C8E780339}" type="presParOf" srcId="{E77F140B-567B-4AEC-A872-29B4B690E18A}" destId="{05FDE2E6-D36B-4C29-8A10-898053BCF654}" srcOrd="2" destOrd="0" presId="urn:microsoft.com/office/officeart/2005/8/layout/hList1"/>
    <dgm:cxn modelId="{392821A4-1C0A-4C17-A7C3-B479D49181C7}" type="presParOf" srcId="{05FDE2E6-D36B-4C29-8A10-898053BCF654}" destId="{5FBEBE80-1F49-4D86-9D3D-5867A433853B}" srcOrd="0" destOrd="0" presId="urn:microsoft.com/office/officeart/2005/8/layout/hList1"/>
    <dgm:cxn modelId="{FFBC1ACE-9C63-44A5-8F9F-AF8610073DA4}" type="presParOf" srcId="{05FDE2E6-D36B-4C29-8A10-898053BCF654}" destId="{936CA5E5-5E77-4AAB-A7DC-3E80F614679A}" srcOrd="1" destOrd="0" presId="urn:microsoft.com/office/officeart/2005/8/layout/hList1"/>
    <dgm:cxn modelId="{DBBAC376-300D-4F28-A8DB-5850D744A763}" type="presParOf" srcId="{E77F140B-567B-4AEC-A872-29B4B690E18A}" destId="{3C1A1E2E-379A-4FCF-9016-52F709444EDE}" srcOrd="3" destOrd="0" presId="urn:microsoft.com/office/officeart/2005/8/layout/hList1"/>
    <dgm:cxn modelId="{FD3BF3C7-58C7-4603-813B-84B30B1E3E43}" type="presParOf" srcId="{E77F140B-567B-4AEC-A872-29B4B690E18A}" destId="{DB965A2B-7928-4FB8-901E-11E665517BC4}" srcOrd="4" destOrd="0" presId="urn:microsoft.com/office/officeart/2005/8/layout/hList1"/>
    <dgm:cxn modelId="{51217694-9C6A-4FC4-A967-0E4574C68E8D}" type="presParOf" srcId="{DB965A2B-7928-4FB8-901E-11E665517BC4}" destId="{2048BC7E-B2B6-4F97-BD5E-1DB2B42DB1E1}" srcOrd="0" destOrd="0" presId="urn:microsoft.com/office/officeart/2005/8/layout/hList1"/>
    <dgm:cxn modelId="{DBBF7DED-7350-40D9-8591-A5159D3C046E}" type="presParOf" srcId="{DB965A2B-7928-4FB8-901E-11E665517BC4}" destId="{5EB0FD50-E446-4571-95B8-C3C74912410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3086E0-37EC-4DF7-AF91-DA474CA09556}" type="doc">
      <dgm:prSet loTypeId="urn:microsoft.com/office/officeart/2005/8/layout/hList7" loCatId="picture" qsTypeId="urn:microsoft.com/office/officeart/2005/8/quickstyle/simple3" qsCatId="simple" csTypeId="urn:microsoft.com/office/officeart/2005/8/colors/colorful2" csCatId="colorful" phldr="1"/>
      <dgm:spPr/>
    </dgm:pt>
    <dgm:pt modelId="{E586EEDB-FB8C-498A-A911-CFF04E79FA61}">
      <dgm:prSet phldrT="[Metin]"/>
      <dgm:spPr/>
      <dgm:t>
        <a:bodyPr/>
        <a:lstStyle/>
        <a:p>
          <a:r>
            <a:rPr lang="en-US" dirty="0" smtClean="0"/>
            <a:t>Sight – observing a disease lesion abscess, tumor </a:t>
          </a:r>
          <a:endParaRPr lang="tr-TR" dirty="0"/>
        </a:p>
      </dgm:t>
    </dgm:pt>
    <dgm:pt modelId="{1A67B1AC-E5C8-4FF7-B7A2-F3C8C12ADEA3}" type="parTrans" cxnId="{8817A0E4-17EA-4A76-B66F-66650AA838A8}">
      <dgm:prSet/>
      <dgm:spPr/>
      <dgm:t>
        <a:bodyPr/>
        <a:lstStyle/>
        <a:p>
          <a:endParaRPr lang="tr-TR"/>
        </a:p>
      </dgm:t>
    </dgm:pt>
    <dgm:pt modelId="{DB02D160-8CAB-4CF6-B75C-2F86065D9BDF}" type="sibTrans" cxnId="{8817A0E4-17EA-4A76-B66F-66650AA838A8}">
      <dgm:prSet/>
      <dgm:spPr/>
      <dgm:t>
        <a:bodyPr/>
        <a:lstStyle/>
        <a:p>
          <a:endParaRPr lang="tr-TR"/>
        </a:p>
      </dgm:t>
    </dgm:pt>
    <dgm:pt modelId="{0E13D547-7A69-4AAC-88E5-1473E27619E0}">
      <dgm:prSet phldrT="[Metin]"/>
      <dgm:spPr/>
      <dgm:t>
        <a:bodyPr/>
        <a:lstStyle/>
        <a:p>
          <a:r>
            <a:rPr lang="en-US" dirty="0" smtClean="0"/>
            <a:t>Feel – palpating feeling an abnormal lump in tissues, feeling abnormal firmness in an organ </a:t>
          </a:r>
          <a:endParaRPr lang="tr-TR" dirty="0"/>
        </a:p>
      </dgm:t>
    </dgm:pt>
    <dgm:pt modelId="{1840E2FF-3ACE-4671-B817-4DD39789F081}" type="parTrans" cxnId="{AFB9D145-390B-4CED-A112-88BDF2E9101B}">
      <dgm:prSet/>
      <dgm:spPr/>
      <dgm:t>
        <a:bodyPr/>
        <a:lstStyle/>
        <a:p>
          <a:endParaRPr lang="tr-TR"/>
        </a:p>
      </dgm:t>
    </dgm:pt>
    <dgm:pt modelId="{129B580B-A23C-4770-9391-B94625175992}" type="sibTrans" cxnId="{AFB9D145-390B-4CED-A112-88BDF2E9101B}">
      <dgm:prSet/>
      <dgm:spPr/>
      <dgm:t>
        <a:bodyPr/>
        <a:lstStyle/>
        <a:p>
          <a:endParaRPr lang="tr-TR"/>
        </a:p>
      </dgm:t>
    </dgm:pt>
    <dgm:pt modelId="{0C2D8279-F1F9-49FD-A830-7D3AB12D3940}">
      <dgm:prSet phldrT="[Metin]"/>
      <dgm:spPr/>
      <dgm:t>
        <a:bodyPr/>
        <a:lstStyle/>
        <a:p>
          <a:r>
            <a:rPr lang="en-US" dirty="0" smtClean="0"/>
            <a:t>Smell – smelling the urine odor of uremia, smelling the contents of a broken abscess</a:t>
          </a:r>
          <a:endParaRPr lang="tr-TR" dirty="0"/>
        </a:p>
      </dgm:t>
    </dgm:pt>
    <dgm:pt modelId="{2CBFA52A-C3E2-4512-A5A1-512BB161200A}" type="parTrans" cxnId="{C5BFFA5E-4109-411C-9623-6AC48214AF2E}">
      <dgm:prSet/>
      <dgm:spPr/>
      <dgm:t>
        <a:bodyPr/>
        <a:lstStyle/>
        <a:p>
          <a:endParaRPr lang="tr-TR"/>
        </a:p>
      </dgm:t>
    </dgm:pt>
    <dgm:pt modelId="{929FFF12-26F0-40C4-8E04-018CAB95D42F}" type="sibTrans" cxnId="{C5BFFA5E-4109-411C-9623-6AC48214AF2E}">
      <dgm:prSet/>
      <dgm:spPr/>
      <dgm:t>
        <a:bodyPr/>
        <a:lstStyle/>
        <a:p>
          <a:endParaRPr lang="tr-TR"/>
        </a:p>
      </dgm:t>
    </dgm:pt>
    <dgm:pt modelId="{501EBAE2-D66B-488D-8517-90BD445F5078}" type="pres">
      <dgm:prSet presAssocID="{A23086E0-37EC-4DF7-AF91-DA474CA09556}" presName="Name0" presStyleCnt="0">
        <dgm:presLayoutVars>
          <dgm:dir/>
          <dgm:resizeHandles val="exact"/>
        </dgm:presLayoutVars>
      </dgm:prSet>
      <dgm:spPr/>
    </dgm:pt>
    <dgm:pt modelId="{7448E6D6-FC8E-447D-BBB0-6A7CA391513D}" type="pres">
      <dgm:prSet presAssocID="{A23086E0-37EC-4DF7-AF91-DA474CA09556}" presName="fgShape" presStyleLbl="fgShp" presStyleIdx="0" presStyleCnt="1"/>
      <dgm:spPr/>
    </dgm:pt>
    <dgm:pt modelId="{EC18DFF2-C956-4C61-9279-A2BF8998852E}" type="pres">
      <dgm:prSet presAssocID="{A23086E0-37EC-4DF7-AF91-DA474CA09556}" presName="linComp" presStyleCnt="0"/>
      <dgm:spPr/>
    </dgm:pt>
    <dgm:pt modelId="{A41460B6-E84B-4368-86C0-60FDAEC7CC31}" type="pres">
      <dgm:prSet presAssocID="{E586EEDB-FB8C-498A-A911-CFF04E79FA61}" presName="compNode" presStyleCnt="0"/>
      <dgm:spPr/>
    </dgm:pt>
    <dgm:pt modelId="{CB27A292-C227-410E-B8E5-56457389AA1D}" type="pres">
      <dgm:prSet presAssocID="{E586EEDB-FB8C-498A-A911-CFF04E79FA61}" presName="bkgdShape" presStyleLbl="node1" presStyleIdx="0" presStyleCnt="3"/>
      <dgm:spPr/>
      <dgm:t>
        <a:bodyPr/>
        <a:lstStyle/>
        <a:p>
          <a:endParaRPr lang="tr-TR"/>
        </a:p>
      </dgm:t>
    </dgm:pt>
    <dgm:pt modelId="{2E4EB730-BB44-44C9-9160-71B0CCFA1DC9}" type="pres">
      <dgm:prSet presAssocID="{E586EEDB-FB8C-498A-A911-CFF04E79FA61}" presName="nodeTx" presStyleLbl="node1" presStyleIdx="0" presStyleCnt="3">
        <dgm:presLayoutVars>
          <dgm:bulletEnabled val="1"/>
        </dgm:presLayoutVars>
      </dgm:prSet>
      <dgm:spPr/>
      <dgm:t>
        <a:bodyPr/>
        <a:lstStyle/>
        <a:p>
          <a:endParaRPr lang="tr-TR"/>
        </a:p>
      </dgm:t>
    </dgm:pt>
    <dgm:pt modelId="{ABEF7AF9-F0F1-4E91-85A6-6B9C9BDAB878}" type="pres">
      <dgm:prSet presAssocID="{E586EEDB-FB8C-498A-A911-CFF04E79FA61}" presName="invisiNode" presStyleLbl="node1" presStyleIdx="0" presStyleCnt="3"/>
      <dgm:spPr/>
    </dgm:pt>
    <dgm:pt modelId="{305EC138-233A-48CC-BEFB-A987A9CD837C}" type="pres">
      <dgm:prSet presAssocID="{E586EEDB-FB8C-498A-A911-CFF04E79FA61}" presName="imagNode" presStyleLbl="fgImgPlace1" presStyleIdx="0" presStyleCnt="3"/>
      <dgm:spPr/>
    </dgm:pt>
    <dgm:pt modelId="{2E45E0BF-A217-4D49-9EA2-EEC6CAA261FB}" type="pres">
      <dgm:prSet presAssocID="{DB02D160-8CAB-4CF6-B75C-2F86065D9BDF}" presName="sibTrans" presStyleLbl="sibTrans2D1" presStyleIdx="0" presStyleCnt="0"/>
      <dgm:spPr/>
      <dgm:t>
        <a:bodyPr/>
        <a:lstStyle/>
        <a:p>
          <a:endParaRPr lang="tr-TR"/>
        </a:p>
      </dgm:t>
    </dgm:pt>
    <dgm:pt modelId="{19A7B830-C824-4369-AA30-9BBCBFEF001C}" type="pres">
      <dgm:prSet presAssocID="{0E13D547-7A69-4AAC-88E5-1473E27619E0}" presName="compNode" presStyleCnt="0"/>
      <dgm:spPr/>
    </dgm:pt>
    <dgm:pt modelId="{B70DC68D-563F-4B01-9E06-DDC33D6B9B7C}" type="pres">
      <dgm:prSet presAssocID="{0E13D547-7A69-4AAC-88E5-1473E27619E0}" presName="bkgdShape" presStyleLbl="node1" presStyleIdx="1" presStyleCnt="3" custLinFactNeighborX="1153" custLinFactNeighborY="-12150"/>
      <dgm:spPr/>
      <dgm:t>
        <a:bodyPr/>
        <a:lstStyle/>
        <a:p>
          <a:endParaRPr lang="tr-TR"/>
        </a:p>
      </dgm:t>
    </dgm:pt>
    <dgm:pt modelId="{1E9390AD-E0E1-4585-A1E4-3A7B684F79F7}" type="pres">
      <dgm:prSet presAssocID="{0E13D547-7A69-4AAC-88E5-1473E27619E0}" presName="nodeTx" presStyleLbl="node1" presStyleIdx="1" presStyleCnt="3">
        <dgm:presLayoutVars>
          <dgm:bulletEnabled val="1"/>
        </dgm:presLayoutVars>
      </dgm:prSet>
      <dgm:spPr/>
      <dgm:t>
        <a:bodyPr/>
        <a:lstStyle/>
        <a:p>
          <a:endParaRPr lang="tr-TR"/>
        </a:p>
      </dgm:t>
    </dgm:pt>
    <dgm:pt modelId="{96ACB997-D90B-417E-A60A-443C09BF93E6}" type="pres">
      <dgm:prSet presAssocID="{0E13D547-7A69-4AAC-88E5-1473E27619E0}" presName="invisiNode" presStyleLbl="node1" presStyleIdx="1" presStyleCnt="3"/>
      <dgm:spPr/>
    </dgm:pt>
    <dgm:pt modelId="{629C75B9-4312-43BC-A59B-D8BC41812E7A}" type="pres">
      <dgm:prSet presAssocID="{0E13D547-7A69-4AAC-88E5-1473E27619E0}" presName="imagNode" presStyleLbl="fgImgPlace1" presStyleIdx="1" presStyleCnt="3"/>
      <dgm:spPr/>
    </dgm:pt>
    <dgm:pt modelId="{8EACEEDF-75F7-40E6-AFAE-7EE7597CE323}" type="pres">
      <dgm:prSet presAssocID="{129B580B-A23C-4770-9391-B94625175992}" presName="sibTrans" presStyleLbl="sibTrans2D1" presStyleIdx="0" presStyleCnt="0"/>
      <dgm:spPr/>
      <dgm:t>
        <a:bodyPr/>
        <a:lstStyle/>
        <a:p>
          <a:endParaRPr lang="tr-TR"/>
        </a:p>
      </dgm:t>
    </dgm:pt>
    <dgm:pt modelId="{56D33F88-51BA-4340-A2F0-14A013404AB6}" type="pres">
      <dgm:prSet presAssocID="{0C2D8279-F1F9-49FD-A830-7D3AB12D3940}" presName="compNode" presStyleCnt="0"/>
      <dgm:spPr/>
    </dgm:pt>
    <dgm:pt modelId="{E5F88A70-F8C2-47CB-A3E0-AA729E569EF3}" type="pres">
      <dgm:prSet presAssocID="{0C2D8279-F1F9-49FD-A830-7D3AB12D3940}" presName="bkgdShape" presStyleLbl="node1" presStyleIdx="2" presStyleCnt="3"/>
      <dgm:spPr/>
      <dgm:t>
        <a:bodyPr/>
        <a:lstStyle/>
        <a:p>
          <a:endParaRPr lang="tr-TR"/>
        </a:p>
      </dgm:t>
    </dgm:pt>
    <dgm:pt modelId="{CC598F62-39C8-49CD-8033-B9C42094AF4D}" type="pres">
      <dgm:prSet presAssocID="{0C2D8279-F1F9-49FD-A830-7D3AB12D3940}" presName="nodeTx" presStyleLbl="node1" presStyleIdx="2" presStyleCnt="3">
        <dgm:presLayoutVars>
          <dgm:bulletEnabled val="1"/>
        </dgm:presLayoutVars>
      </dgm:prSet>
      <dgm:spPr/>
      <dgm:t>
        <a:bodyPr/>
        <a:lstStyle/>
        <a:p>
          <a:endParaRPr lang="tr-TR"/>
        </a:p>
      </dgm:t>
    </dgm:pt>
    <dgm:pt modelId="{525199C2-35CD-49B0-A3F1-70B8CC1CAB8D}" type="pres">
      <dgm:prSet presAssocID="{0C2D8279-F1F9-49FD-A830-7D3AB12D3940}" presName="invisiNode" presStyleLbl="node1" presStyleIdx="2" presStyleCnt="3"/>
      <dgm:spPr/>
    </dgm:pt>
    <dgm:pt modelId="{9416441E-E0E6-48E4-A2D6-2ACE9B6D58BD}" type="pres">
      <dgm:prSet presAssocID="{0C2D8279-F1F9-49FD-A830-7D3AB12D3940}" presName="imagNode" presStyleLbl="fgImgPlace1" presStyleIdx="2" presStyleCnt="3"/>
      <dgm:spPr/>
    </dgm:pt>
  </dgm:ptLst>
  <dgm:cxnLst>
    <dgm:cxn modelId="{60328613-2D3F-469E-82ED-66FD330AA402}" type="presOf" srcId="{0C2D8279-F1F9-49FD-A830-7D3AB12D3940}" destId="{CC598F62-39C8-49CD-8033-B9C42094AF4D}" srcOrd="1" destOrd="0" presId="urn:microsoft.com/office/officeart/2005/8/layout/hList7"/>
    <dgm:cxn modelId="{32AF598D-1831-4CD0-AFF0-B92CAC3BC645}" type="presOf" srcId="{E586EEDB-FB8C-498A-A911-CFF04E79FA61}" destId="{2E4EB730-BB44-44C9-9160-71B0CCFA1DC9}" srcOrd="1" destOrd="0" presId="urn:microsoft.com/office/officeart/2005/8/layout/hList7"/>
    <dgm:cxn modelId="{A12033C5-3B17-474A-B9A7-33D757E8C611}" type="presOf" srcId="{129B580B-A23C-4770-9391-B94625175992}" destId="{8EACEEDF-75F7-40E6-AFAE-7EE7597CE323}" srcOrd="0" destOrd="0" presId="urn:microsoft.com/office/officeart/2005/8/layout/hList7"/>
    <dgm:cxn modelId="{2EEBF1B5-48A7-442A-9F41-04995C669DDC}" type="presOf" srcId="{0E13D547-7A69-4AAC-88E5-1473E27619E0}" destId="{B70DC68D-563F-4B01-9E06-DDC33D6B9B7C}" srcOrd="0" destOrd="0" presId="urn:microsoft.com/office/officeart/2005/8/layout/hList7"/>
    <dgm:cxn modelId="{6696061D-7A41-440A-95E4-41AB5C850074}" type="presOf" srcId="{E586EEDB-FB8C-498A-A911-CFF04E79FA61}" destId="{CB27A292-C227-410E-B8E5-56457389AA1D}" srcOrd="0" destOrd="0" presId="urn:microsoft.com/office/officeart/2005/8/layout/hList7"/>
    <dgm:cxn modelId="{14623544-B11C-4D85-BA19-FE5D0FF0BD7D}" type="presOf" srcId="{0C2D8279-F1F9-49FD-A830-7D3AB12D3940}" destId="{E5F88A70-F8C2-47CB-A3E0-AA729E569EF3}" srcOrd="0" destOrd="0" presId="urn:microsoft.com/office/officeart/2005/8/layout/hList7"/>
    <dgm:cxn modelId="{AFB9D145-390B-4CED-A112-88BDF2E9101B}" srcId="{A23086E0-37EC-4DF7-AF91-DA474CA09556}" destId="{0E13D547-7A69-4AAC-88E5-1473E27619E0}" srcOrd="1" destOrd="0" parTransId="{1840E2FF-3ACE-4671-B817-4DD39789F081}" sibTransId="{129B580B-A23C-4770-9391-B94625175992}"/>
    <dgm:cxn modelId="{A68EC28D-D22F-4783-99AB-4BF6403072DE}" type="presOf" srcId="{A23086E0-37EC-4DF7-AF91-DA474CA09556}" destId="{501EBAE2-D66B-488D-8517-90BD445F5078}" srcOrd="0" destOrd="0" presId="urn:microsoft.com/office/officeart/2005/8/layout/hList7"/>
    <dgm:cxn modelId="{A662B980-B53B-461F-998A-E0AAEBBA2F82}" type="presOf" srcId="{0E13D547-7A69-4AAC-88E5-1473E27619E0}" destId="{1E9390AD-E0E1-4585-A1E4-3A7B684F79F7}" srcOrd="1" destOrd="0" presId="urn:microsoft.com/office/officeart/2005/8/layout/hList7"/>
    <dgm:cxn modelId="{B5796348-FDD9-4490-839D-48221DD97822}" type="presOf" srcId="{DB02D160-8CAB-4CF6-B75C-2F86065D9BDF}" destId="{2E45E0BF-A217-4D49-9EA2-EEC6CAA261FB}" srcOrd="0" destOrd="0" presId="urn:microsoft.com/office/officeart/2005/8/layout/hList7"/>
    <dgm:cxn modelId="{C5BFFA5E-4109-411C-9623-6AC48214AF2E}" srcId="{A23086E0-37EC-4DF7-AF91-DA474CA09556}" destId="{0C2D8279-F1F9-49FD-A830-7D3AB12D3940}" srcOrd="2" destOrd="0" parTransId="{2CBFA52A-C3E2-4512-A5A1-512BB161200A}" sibTransId="{929FFF12-26F0-40C4-8E04-018CAB95D42F}"/>
    <dgm:cxn modelId="{8817A0E4-17EA-4A76-B66F-66650AA838A8}" srcId="{A23086E0-37EC-4DF7-AF91-DA474CA09556}" destId="{E586EEDB-FB8C-498A-A911-CFF04E79FA61}" srcOrd="0" destOrd="0" parTransId="{1A67B1AC-E5C8-4FF7-B7A2-F3C8C12ADEA3}" sibTransId="{DB02D160-8CAB-4CF6-B75C-2F86065D9BDF}"/>
    <dgm:cxn modelId="{A58A10F9-9BCF-417A-AE2C-2B79AA0BE91C}" type="presParOf" srcId="{501EBAE2-D66B-488D-8517-90BD445F5078}" destId="{7448E6D6-FC8E-447D-BBB0-6A7CA391513D}" srcOrd="0" destOrd="0" presId="urn:microsoft.com/office/officeart/2005/8/layout/hList7"/>
    <dgm:cxn modelId="{E505355A-8163-4022-A375-D26896E4DD85}" type="presParOf" srcId="{501EBAE2-D66B-488D-8517-90BD445F5078}" destId="{EC18DFF2-C956-4C61-9279-A2BF8998852E}" srcOrd="1" destOrd="0" presId="urn:microsoft.com/office/officeart/2005/8/layout/hList7"/>
    <dgm:cxn modelId="{55D77879-13B0-440A-972F-8D0331405F47}" type="presParOf" srcId="{EC18DFF2-C956-4C61-9279-A2BF8998852E}" destId="{A41460B6-E84B-4368-86C0-60FDAEC7CC31}" srcOrd="0" destOrd="0" presId="urn:microsoft.com/office/officeart/2005/8/layout/hList7"/>
    <dgm:cxn modelId="{612AC40A-683E-401E-99C7-9B3AE7F4376D}" type="presParOf" srcId="{A41460B6-E84B-4368-86C0-60FDAEC7CC31}" destId="{CB27A292-C227-410E-B8E5-56457389AA1D}" srcOrd="0" destOrd="0" presId="urn:microsoft.com/office/officeart/2005/8/layout/hList7"/>
    <dgm:cxn modelId="{2A8C0A08-DE5D-42C9-98EE-4F070CEDDDF4}" type="presParOf" srcId="{A41460B6-E84B-4368-86C0-60FDAEC7CC31}" destId="{2E4EB730-BB44-44C9-9160-71B0CCFA1DC9}" srcOrd="1" destOrd="0" presId="urn:microsoft.com/office/officeart/2005/8/layout/hList7"/>
    <dgm:cxn modelId="{BEF6D688-8133-4276-93E7-92183E519E2B}" type="presParOf" srcId="{A41460B6-E84B-4368-86C0-60FDAEC7CC31}" destId="{ABEF7AF9-F0F1-4E91-85A6-6B9C9BDAB878}" srcOrd="2" destOrd="0" presId="urn:microsoft.com/office/officeart/2005/8/layout/hList7"/>
    <dgm:cxn modelId="{C732FEA1-2509-4A4F-BD73-CCE845FA1D84}" type="presParOf" srcId="{A41460B6-E84B-4368-86C0-60FDAEC7CC31}" destId="{305EC138-233A-48CC-BEFB-A987A9CD837C}" srcOrd="3" destOrd="0" presId="urn:microsoft.com/office/officeart/2005/8/layout/hList7"/>
    <dgm:cxn modelId="{C40B1772-14B4-494B-BE5E-B427291F99C3}" type="presParOf" srcId="{EC18DFF2-C956-4C61-9279-A2BF8998852E}" destId="{2E45E0BF-A217-4D49-9EA2-EEC6CAA261FB}" srcOrd="1" destOrd="0" presId="urn:microsoft.com/office/officeart/2005/8/layout/hList7"/>
    <dgm:cxn modelId="{CBB92F01-9BA3-4533-848C-47097B7090A0}" type="presParOf" srcId="{EC18DFF2-C956-4C61-9279-A2BF8998852E}" destId="{19A7B830-C824-4369-AA30-9BBCBFEF001C}" srcOrd="2" destOrd="0" presId="urn:microsoft.com/office/officeart/2005/8/layout/hList7"/>
    <dgm:cxn modelId="{77E98077-22FD-4FCE-B039-7DB72DAAAA9D}" type="presParOf" srcId="{19A7B830-C824-4369-AA30-9BBCBFEF001C}" destId="{B70DC68D-563F-4B01-9E06-DDC33D6B9B7C}" srcOrd="0" destOrd="0" presId="urn:microsoft.com/office/officeart/2005/8/layout/hList7"/>
    <dgm:cxn modelId="{4EF060E9-D0F2-4CE8-A837-AA762C8E4E8C}" type="presParOf" srcId="{19A7B830-C824-4369-AA30-9BBCBFEF001C}" destId="{1E9390AD-E0E1-4585-A1E4-3A7B684F79F7}" srcOrd="1" destOrd="0" presId="urn:microsoft.com/office/officeart/2005/8/layout/hList7"/>
    <dgm:cxn modelId="{6B569695-6F0D-4E2A-ADA7-A2AFFEAF08CC}" type="presParOf" srcId="{19A7B830-C824-4369-AA30-9BBCBFEF001C}" destId="{96ACB997-D90B-417E-A60A-443C09BF93E6}" srcOrd="2" destOrd="0" presId="urn:microsoft.com/office/officeart/2005/8/layout/hList7"/>
    <dgm:cxn modelId="{B7D9A1D2-24A2-41BC-9C6A-B944F0808C72}" type="presParOf" srcId="{19A7B830-C824-4369-AA30-9BBCBFEF001C}" destId="{629C75B9-4312-43BC-A59B-D8BC41812E7A}" srcOrd="3" destOrd="0" presId="urn:microsoft.com/office/officeart/2005/8/layout/hList7"/>
    <dgm:cxn modelId="{38D0B5E0-D158-4833-A2BA-D540949C1369}" type="presParOf" srcId="{EC18DFF2-C956-4C61-9279-A2BF8998852E}" destId="{8EACEEDF-75F7-40E6-AFAE-7EE7597CE323}" srcOrd="3" destOrd="0" presId="urn:microsoft.com/office/officeart/2005/8/layout/hList7"/>
    <dgm:cxn modelId="{09E39070-DC89-47AC-8346-56173763F9E3}" type="presParOf" srcId="{EC18DFF2-C956-4C61-9279-A2BF8998852E}" destId="{56D33F88-51BA-4340-A2F0-14A013404AB6}" srcOrd="4" destOrd="0" presId="urn:microsoft.com/office/officeart/2005/8/layout/hList7"/>
    <dgm:cxn modelId="{15537F9F-82E9-4403-84E0-A6735045FEB8}" type="presParOf" srcId="{56D33F88-51BA-4340-A2F0-14A013404AB6}" destId="{E5F88A70-F8C2-47CB-A3E0-AA729E569EF3}" srcOrd="0" destOrd="0" presId="urn:microsoft.com/office/officeart/2005/8/layout/hList7"/>
    <dgm:cxn modelId="{AB5C8E10-36B6-4A86-ABCE-2E2C8286852E}" type="presParOf" srcId="{56D33F88-51BA-4340-A2F0-14A013404AB6}" destId="{CC598F62-39C8-49CD-8033-B9C42094AF4D}" srcOrd="1" destOrd="0" presId="urn:microsoft.com/office/officeart/2005/8/layout/hList7"/>
    <dgm:cxn modelId="{5CF429D2-4BA4-4B8D-A1A0-D269C0106A73}" type="presParOf" srcId="{56D33F88-51BA-4340-A2F0-14A013404AB6}" destId="{525199C2-35CD-49B0-A3F1-70B8CC1CAB8D}" srcOrd="2" destOrd="0" presId="urn:microsoft.com/office/officeart/2005/8/layout/hList7"/>
    <dgm:cxn modelId="{399094FE-B02A-45AA-B988-315C125FA6B0}" type="presParOf" srcId="{56D33F88-51BA-4340-A2F0-14A013404AB6}" destId="{9416441E-E0E6-48E4-A2D6-2ACE9B6D58BD}"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DBAD2BF-DB77-4B49-8E5E-D10C4B73A3E9}" type="doc">
      <dgm:prSet loTypeId="urn:microsoft.com/office/officeart/2005/8/layout/vList6" loCatId="process" qsTypeId="urn:microsoft.com/office/officeart/2005/8/quickstyle/simple5" qsCatId="simple" csTypeId="urn:microsoft.com/office/officeart/2005/8/colors/colorful3" csCatId="colorful" phldr="1"/>
      <dgm:spPr/>
      <dgm:t>
        <a:bodyPr/>
        <a:lstStyle/>
        <a:p>
          <a:endParaRPr lang="tr-TR"/>
        </a:p>
      </dgm:t>
    </dgm:pt>
    <dgm:pt modelId="{05930650-C49E-40D9-8066-75952C1D48A4}">
      <dgm:prSet phldrT="[Metin]"/>
      <dgm:spPr/>
      <dgm:t>
        <a:bodyPr/>
        <a:lstStyle/>
        <a:p>
          <a:r>
            <a:rPr lang="tr-TR" dirty="0" err="1" smtClean="0"/>
            <a:t>Local</a:t>
          </a:r>
          <a:endParaRPr lang="tr-TR" dirty="0"/>
        </a:p>
      </dgm:t>
    </dgm:pt>
    <dgm:pt modelId="{7AE18BB2-F03D-4825-8129-0BB6D2B1913C}" type="parTrans" cxnId="{729420BD-9CD9-4518-8509-3333F2F4F144}">
      <dgm:prSet/>
      <dgm:spPr/>
      <dgm:t>
        <a:bodyPr/>
        <a:lstStyle/>
        <a:p>
          <a:endParaRPr lang="tr-TR"/>
        </a:p>
      </dgm:t>
    </dgm:pt>
    <dgm:pt modelId="{EBC8A829-401B-43AA-A772-95849C4697B4}" type="sibTrans" cxnId="{729420BD-9CD9-4518-8509-3333F2F4F144}">
      <dgm:prSet/>
      <dgm:spPr/>
      <dgm:t>
        <a:bodyPr/>
        <a:lstStyle/>
        <a:p>
          <a:endParaRPr lang="tr-TR"/>
        </a:p>
      </dgm:t>
    </dgm:pt>
    <dgm:pt modelId="{03068BD8-69A2-4C1F-B126-1D9C08F3E86C}">
      <dgm:prSet phldrT="[Metin]"/>
      <dgm:spPr/>
      <dgm:t>
        <a:bodyPr/>
        <a:lstStyle/>
        <a:p>
          <a:r>
            <a:rPr lang="en-US" dirty="0" smtClean="0"/>
            <a:t>If the disease or condition of the head, organ, or carcass is localized, have the establishment trim the affected tissues. </a:t>
          </a:r>
          <a:endParaRPr lang="tr-TR" dirty="0"/>
        </a:p>
      </dgm:t>
    </dgm:pt>
    <dgm:pt modelId="{61DAD27B-3F31-46FC-8BC0-D296577EE2CA}" type="parTrans" cxnId="{3B510E38-FA43-4334-BD89-A584FF26C9FF}">
      <dgm:prSet/>
      <dgm:spPr/>
      <dgm:t>
        <a:bodyPr/>
        <a:lstStyle/>
        <a:p>
          <a:endParaRPr lang="tr-TR"/>
        </a:p>
      </dgm:t>
    </dgm:pt>
    <dgm:pt modelId="{65200E53-3FA2-4405-AF5E-8F6EBE1EE91A}" type="sibTrans" cxnId="{3B510E38-FA43-4334-BD89-A584FF26C9FF}">
      <dgm:prSet/>
      <dgm:spPr/>
      <dgm:t>
        <a:bodyPr/>
        <a:lstStyle/>
        <a:p>
          <a:endParaRPr lang="tr-TR"/>
        </a:p>
      </dgm:t>
    </dgm:pt>
    <dgm:pt modelId="{BDDDCE7D-803E-42DB-A8EA-4908E9F96F84}">
      <dgm:prSet phldrT="[Metin]"/>
      <dgm:spPr/>
      <dgm:t>
        <a:bodyPr/>
        <a:lstStyle/>
        <a:p>
          <a:r>
            <a:rPr lang="tr-TR" dirty="0" smtClean="0"/>
            <a:t>General</a:t>
          </a:r>
          <a:endParaRPr lang="tr-TR" dirty="0"/>
        </a:p>
      </dgm:t>
    </dgm:pt>
    <dgm:pt modelId="{62723382-B568-4256-9B80-AD5E8B34104A}" type="parTrans" cxnId="{29BD2020-D752-439E-9A95-FE1FB0FB4184}">
      <dgm:prSet/>
      <dgm:spPr/>
      <dgm:t>
        <a:bodyPr/>
        <a:lstStyle/>
        <a:p>
          <a:endParaRPr lang="tr-TR"/>
        </a:p>
      </dgm:t>
    </dgm:pt>
    <dgm:pt modelId="{350166D3-E807-4C92-B295-5828DFD8570B}" type="sibTrans" cxnId="{29BD2020-D752-439E-9A95-FE1FB0FB4184}">
      <dgm:prSet/>
      <dgm:spPr/>
      <dgm:t>
        <a:bodyPr/>
        <a:lstStyle/>
        <a:p>
          <a:endParaRPr lang="tr-TR"/>
        </a:p>
      </dgm:t>
    </dgm:pt>
    <dgm:pt modelId="{FE4AFDCF-84BE-46CF-AE76-0FB0216175CF}">
      <dgm:prSet phldrT="[Metin]"/>
      <dgm:spPr/>
      <dgm:t>
        <a:bodyPr/>
        <a:lstStyle/>
        <a:p>
          <a:r>
            <a:rPr lang="en-US" dirty="0" smtClean="0"/>
            <a:t>If the disease or condition is generalized and affects the majority of the head, organ, or carcass retain it for veterinary disposition</a:t>
          </a:r>
          <a:endParaRPr lang="tr-TR" dirty="0"/>
        </a:p>
      </dgm:t>
    </dgm:pt>
    <dgm:pt modelId="{9F5D6215-E4D6-4304-A959-D227EE5244CA}" type="parTrans" cxnId="{6CA9E371-B97A-4B85-83E4-521B8AAA9813}">
      <dgm:prSet/>
      <dgm:spPr/>
      <dgm:t>
        <a:bodyPr/>
        <a:lstStyle/>
        <a:p>
          <a:endParaRPr lang="tr-TR"/>
        </a:p>
      </dgm:t>
    </dgm:pt>
    <dgm:pt modelId="{CAA34B5D-5DD9-483C-838A-83CB1CD0B20C}" type="sibTrans" cxnId="{6CA9E371-B97A-4B85-83E4-521B8AAA9813}">
      <dgm:prSet/>
      <dgm:spPr/>
      <dgm:t>
        <a:bodyPr/>
        <a:lstStyle/>
        <a:p>
          <a:endParaRPr lang="tr-TR"/>
        </a:p>
      </dgm:t>
    </dgm:pt>
    <dgm:pt modelId="{91488393-C347-485B-B085-999FB593475A}" type="pres">
      <dgm:prSet presAssocID="{DDBAD2BF-DB77-4B49-8E5E-D10C4B73A3E9}" presName="Name0" presStyleCnt="0">
        <dgm:presLayoutVars>
          <dgm:dir/>
          <dgm:animLvl val="lvl"/>
          <dgm:resizeHandles/>
        </dgm:presLayoutVars>
      </dgm:prSet>
      <dgm:spPr/>
      <dgm:t>
        <a:bodyPr/>
        <a:lstStyle/>
        <a:p>
          <a:endParaRPr lang="tr-TR"/>
        </a:p>
      </dgm:t>
    </dgm:pt>
    <dgm:pt modelId="{322AFD4E-08AC-4329-BF81-DF3524FCA795}" type="pres">
      <dgm:prSet presAssocID="{05930650-C49E-40D9-8066-75952C1D48A4}" presName="linNode" presStyleCnt="0"/>
      <dgm:spPr/>
    </dgm:pt>
    <dgm:pt modelId="{2D91F776-21FD-405E-889B-6902AAF87698}" type="pres">
      <dgm:prSet presAssocID="{05930650-C49E-40D9-8066-75952C1D48A4}" presName="parentShp" presStyleLbl="node1" presStyleIdx="0" presStyleCnt="2">
        <dgm:presLayoutVars>
          <dgm:bulletEnabled val="1"/>
        </dgm:presLayoutVars>
      </dgm:prSet>
      <dgm:spPr/>
      <dgm:t>
        <a:bodyPr/>
        <a:lstStyle/>
        <a:p>
          <a:endParaRPr lang="tr-TR"/>
        </a:p>
      </dgm:t>
    </dgm:pt>
    <dgm:pt modelId="{E52AA010-C1CF-44BF-A76A-B594113D16DD}" type="pres">
      <dgm:prSet presAssocID="{05930650-C49E-40D9-8066-75952C1D48A4}" presName="childShp" presStyleLbl="bgAccFollowNode1" presStyleIdx="0" presStyleCnt="2">
        <dgm:presLayoutVars>
          <dgm:bulletEnabled val="1"/>
        </dgm:presLayoutVars>
      </dgm:prSet>
      <dgm:spPr/>
      <dgm:t>
        <a:bodyPr/>
        <a:lstStyle/>
        <a:p>
          <a:endParaRPr lang="tr-TR"/>
        </a:p>
      </dgm:t>
    </dgm:pt>
    <dgm:pt modelId="{052B9155-8CA8-48A3-BBBF-EABF71FD981B}" type="pres">
      <dgm:prSet presAssocID="{EBC8A829-401B-43AA-A772-95849C4697B4}" presName="spacing" presStyleCnt="0"/>
      <dgm:spPr/>
    </dgm:pt>
    <dgm:pt modelId="{87FA20DF-EB88-4CC6-B493-8B0E47EEFB1A}" type="pres">
      <dgm:prSet presAssocID="{BDDDCE7D-803E-42DB-A8EA-4908E9F96F84}" presName="linNode" presStyleCnt="0"/>
      <dgm:spPr/>
    </dgm:pt>
    <dgm:pt modelId="{443DEFB2-6136-42AA-B117-E7939F309249}" type="pres">
      <dgm:prSet presAssocID="{BDDDCE7D-803E-42DB-A8EA-4908E9F96F84}" presName="parentShp" presStyleLbl="node1" presStyleIdx="1" presStyleCnt="2">
        <dgm:presLayoutVars>
          <dgm:bulletEnabled val="1"/>
        </dgm:presLayoutVars>
      </dgm:prSet>
      <dgm:spPr/>
      <dgm:t>
        <a:bodyPr/>
        <a:lstStyle/>
        <a:p>
          <a:endParaRPr lang="tr-TR"/>
        </a:p>
      </dgm:t>
    </dgm:pt>
    <dgm:pt modelId="{FF78A222-9803-4B82-9282-7447C95B2DA4}" type="pres">
      <dgm:prSet presAssocID="{BDDDCE7D-803E-42DB-A8EA-4908E9F96F84}" presName="childShp" presStyleLbl="bgAccFollowNode1" presStyleIdx="1" presStyleCnt="2">
        <dgm:presLayoutVars>
          <dgm:bulletEnabled val="1"/>
        </dgm:presLayoutVars>
      </dgm:prSet>
      <dgm:spPr/>
      <dgm:t>
        <a:bodyPr/>
        <a:lstStyle/>
        <a:p>
          <a:endParaRPr lang="tr-TR"/>
        </a:p>
      </dgm:t>
    </dgm:pt>
  </dgm:ptLst>
  <dgm:cxnLst>
    <dgm:cxn modelId="{3B510E38-FA43-4334-BD89-A584FF26C9FF}" srcId="{05930650-C49E-40D9-8066-75952C1D48A4}" destId="{03068BD8-69A2-4C1F-B126-1D9C08F3E86C}" srcOrd="0" destOrd="0" parTransId="{61DAD27B-3F31-46FC-8BC0-D296577EE2CA}" sibTransId="{65200E53-3FA2-4405-AF5E-8F6EBE1EE91A}"/>
    <dgm:cxn modelId="{729420BD-9CD9-4518-8509-3333F2F4F144}" srcId="{DDBAD2BF-DB77-4B49-8E5E-D10C4B73A3E9}" destId="{05930650-C49E-40D9-8066-75952C1D48A4}" srcOrd="0" destOrd="0" parTransId="{7AE18BB2-F03D-4825-8129-0BB6D2B1913C}" sibTransId="{EBC8A829-401B-43AA-A772-95849C4697B4}"/>
    <dgm:cxn modelId="{9C794ADA-EA28-437A-BF29-CE596FE1051F}" type="presOf" srcId="{BDDDCE7D-803E-42DB-A8EA-4908E9F96F84}" destId="{443DEFB2-6136-42AA-B117-E7939F309249}" srcOrd="0" destOrd="0" presId="urn:microsoft.com/office/officeart/2005/8/layout/vList6"/>
    <dgm:cxn modelId="{72977813-610C-49B5-A9EF-A37B7BC5E848}" type="presOf" srcId="{05930650-C49E-40D9-8066-75952C1D48A4}" destId="{2D91F776-21FD-405E-889B-6902AAF87698}" srcOrd="0" destOrd="0" presId="urn:microsoft.com/office/officeart/2005/8/layout/vList6"/>
    <dgm:cxn modelId="{29BD2020-D752-439E-9A95-FE1FB0FB4184}" srcId="{DDBAD2BF-DB77-4B49-8E5E-D10C4B73A3E9}" destId="{BDDDCE7D-803E-42DB-A8EA-4908E9F96F84}" srcOrd="1" destOrd="0" parTransId="{62723382-B568-4256-9B80-AD5E8B34104A}" sibTransId="{350166D3-E807-4C92-B295-5828DFD8570B}"/>
    <dgm:cxn modelId="{9460C021-0EAE-470D-96B8-B2B3CD140F05}" type="presOf" srcId="{FE4AFDCF-84BE-46CF-AE76-0FB0216175CF}" destId="{FF78A222-9803-4B82-9282-7447C95B2DA4}" srcOrd="0" destOrd="0" presId="urn:microsoft.com/office/officeart/2005/8/layout/vList6"/>
    <dgm:cxn modelId="{AE552930-E15E-454B-99E6-8255224FB8DB}" type="presOf" srcId="{03068BD8-69A2-4C1F-B126-1D9C08F3E86C}" destId="{E52AA010-C1CF-44BF-A76A-B594113D16DD}" srcOrd="0" destOrd="0" presId="urn:microsoft.com/office/officeart/2005/8/layout/vList6"/>
    <dgm:cxn modelId="{A4994038-F8A9-4DC8-8F5C-888806B63F81}" type="presOf" srcId="{DDBAD2BF-DB77-4B49-8E5E-D10C4B73A3E9}" destId="{91488393-C347-485B-B085-999FB593475A}" srcOrd="0" destOrd="0" presId="urn:microsoft.com/office/officeart/2005/8/layout/vList6"/>
    <dgm:cxn modelId="{6CA9E371-B97A-4B85-83E4-521B8AAA9813}" srcId="{BDDDCE7D-803E-42DB-A8EA-4908E9F96F84}" destId="{FE4AFDCF-84BE-46CF-AE76-0FB0216175CF}" srcOrd="0" destOrd="0" parTransId="{9F5D6215-E4D6-4304-A959-D227EE5244CA}" sibTransId="{CAA34B5D-5DD9-483C-838A-83CB1CD0B20C}"/>
    <dgm:cxn modelId="{92002AAF-F5A0-41E4-BA69-9FB62AE021EF}" type="presParOf" srcId="{91488393-C347-485B-B085-999FB593475A}" destId="{322AFD4E-08AC-4329-BF81-DF3524FCA795}" srcOrd="0" destOrd="0" presId="urn:microsoft.com/office/officeart/2005/8/layout/vList6"/>
    <dgm:cxn modelId="{E7656E94-34B2-43F6-ACF6-BF4CCB857FDF}" type="presParOf" srcId="{322AFD4E-08AC-4329-BF81-DF3524FCA795}" destId="{2D91F776-21FD-405E-889B-6902AAF87698}" srcOrd="0" destOrd="0" presId="urn:microsoft.com/office/officeart/2005/8/layout/vList6"/>
    <dgm:cxn modelId="{81AFA5C5-FFC0-4B4B-B33B-0003BF60BCF4}" type="presParOf" srcId="{322AFD4E-08AC-4329-BF81-DF3524FCA795}" destId="{E52AA010-C1CF-44BF-A76A-B594113D16DD}" srcOrd="1" destOrd="0" presId="urn:microsoft.com/office/officeart/2005/8/layout/vList6"/>
    <dgm:cxn modelId="{C5E57B8F-B9BA-4CC9-8687-4DE2531D8BD0}" type="presParOf" srcId="{91488393-C347-485B-B085-999FB593475A}" destId="{052B9155-8CA8-48A3-BBBF-EABF71FD981B}" srcOrd="1" destOrd="0" presId="urn:microsoft.com/office/officeart/2005/8/layout/vList6"/>
    <dgm:cxn modelId="{1F6A722C-6A15-42F5-9028-2F9825242A98}" type="presParOf" srcId="{91488393-C347-485B-B085-999FB593475A}" destId="{87FA20DF-EB88-4CC6-B493-8B0E47EEFB1A}" srcOrd="2" destOrd="0" presId="urn:microsoft.com/office/officeart/2005/8/layout/vList6"/>
    <dgm:cxn modelId="{3D5DCB87-9E43-4827-8C6C-2A589E69D29A}" type="presParOf" srcId="{87FA20DF-EB88-4CC6-B493-8B0E47EEFB1A}" destId="{443DEFB2-6136-42AA-B117-E7939F309249}" srcOrd="0" destOrd="0" presId="urn:microsoft.com/office/officeart/2005/8/layout/vList6"/>
    <dgm:cxn modelId="{09211B46-882A-47AB-BC44-01AA447A6B6F}" type="presParOf" srcId="{87FA20DF-EB88-4CC6-B493-8B0E47EEFB1A}" destId="{FF78A222-9803-4B82-9282-7447C95B2DA4}"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C907B09-7475-42E1-A132-33DA5FC7A7A2}" type="doc">
      <dgm:prSet loTypeId="urn:microsoft.com/office/officeart/2005/8/layout/process1" loCatId="process" qsTypeId="urn:microsoft.com/office/officeart/2005/8/quickstyle/3d6" qsCatId="3D" csTypeId="urn:microsoft.com/office/officeart/2005/8/colors/colorful3" csCatId="colorful" phldr="1"/>
      <dgm:spPr/>
      <dgm:t>
        <a:bodyPr/>
        <a:lstStyle/>
        <a:p>
          <a:endParaRPr lang="tr-TR"/>
        </a:p>
      </dgm:t>
    </dgm:pt>
    <dgm:pt modelId="{E484E580-71CC-4AC9-A9D0-78B52F37FA71}">
      <dgm:prSet/>
      <dgm:spPr/>
      <dgm:t>
        <a:bodyPr/>
        <a:lstStyle/>
        <a:p>
          <a:pPr rtl="0"/>
          <a:r>
            <a:rPr lang="tr-TR" dirty="0" smtClean="0"/>
            <a:t>H</a:t>
          </a:r>
          <a:r>
            <a:rPr lang="en-US" dirty="0" err="1" smtClean="0"/>
            <a:t>ead</a:t>
          </a:r>
          <a:r>
            <a:rPr lang="en-US" dirty="0" smtClean="0"/>
            <a:t> inspection</a:t>
          </a:r>
          <a:endParaRPr lang="tr-TR" dirty="0"/>
        </a:p>
      </dgm:t>
    </dgm:pt>
    <dgm:pt modelId="{A75D7624-B2E6-451B-AA07-37A03C5DF6FC}" type="parTrans" cxnId="{0A7C95E2-EE1B-4B2B-A0EE-2B5A4DB006C9}">
      <dgm:prSet/>
      <dgm:spPr/>
      <dgm:t>
        <a:bodyPr/>
        <a:lstStyle/>
        <a:p>
          <a:endParaRPr lang="tr-TR"/>
        </a:p>
      </dgm:t>
    </dgm:pt>
    <dgm:pt modelId="{69234309-35DE-4D84-836E-8336E3871CC1}" type="sibTrans" cxnId="{0A7C95E2-EE1B-4B2B-A0EE-2B5A4DB006C9}">
      <dgm:prSet/>
      <dgm:spPr/>
      <dgm:t>
        <a:bodyPr/>
        <a:lstStyle/>
        <a:p>
          <a:endParaRPr lang="tr-TR"/>
        </a:p>
      </dgm:t>
    </dgm:pt>
    <dgm:pt modelId="{58CC57D3-1D46-4C0F-ACAF-EFB12C9F4630}">
      <dgm:prSet/>
      <dgm:spPr/>
      <dgm:t>
        <a:bodyPr/>
        <a:lstStyle/>
        <a:p>
          <a:pPr rtl="0"/>
          <a:r>
            <a:rPr lang="tr-TR" dirty="0" smtClean="0"/>
            <a:t>V</a:t>
          </a:r>
          <a:r>
            <a:rPr lang="en-US" dirty="0" err="1" smtClean="0"/>
            <a:t>iscera</a:t>
          </a:r>
          <a:r>
            <a:rPr lang="en-US" dirty="0" smtClean="0"/>
            <a:t> inspection</a:t>
          </a:r>
          <a:endParaRPr lang="tr-TR" dirty="0"/>
        </a:p>
      </dgm:t>
    </dgm:pt>
    <dgm:pt modelId="{CF8131D5-7B4C-4A9D-AB1A-EACCA8D2D2AB}" type="parTrans" cxnId="{5CBEE724-4AF5-4EC9-92E6-C3025DE2B1B9}">
      <dgm:prSet/>
      <dgm:spPr/>
      <dgm:t>
        <a:bodyPr/>
        <a:lstStyle/>
        <a:p>
          <a:endParaRPr lang="tr-TR"/>
        </a:p>
      </dgm:t>
    </dgm:pt>
    <dgm:pt modelId="{511EA112-739A-4643-ADAC-135F1188A541}" type="sibTrans" cxnId="{5CBEE724-4AF5-4EC9-92E6-C3025DE2B1B9}">
      <dgm:prSet/>
      <dgm:spPr/>
      <dgm:t>
        <a:bodyPr/>
        <a:lstStyle/>
        <a:p>
          <a:endParaRPr lang="tr-TR"/>
        </a:p>
      </dgm:t>
    </dgm:pt>
    <dgm:pt modelId="{89769A10-E6C8-4C57-81CB-CEC8E6DC4EF7}">
      <dgm:prSet/>
      <dgm:spPr/>
      <dgm:t>
        <a:bodyPr/>
        <a:lstStyle/>
        <a:p>
          <a:pPr rtl="0"/>
          <a:r>
            <a:rPr lang="tr-TR" dirty="0" smtClean="0"/>
            <a:t>C</a:t>
          </a:r>
          <a:r>
            <a:rPr lang="en-US" dirty="0" err="1" smtClean="0"/>
            <a:t>arcass</a:t>
          </a:r>
          <a:r>
            <a:rPr lang="en-US" dirty="0" smtClean="0"/>
            <a:t> inspection </a:t>
          </a:r>
          <a:endParaRPr lang="tr-TR" dirty="0"/>
        </a:p>
      </dgm:t>
    </dgm:pt>
    <dgm:pt modelId="{2F811157-506C-4411-9E94-5E072F8936AD}" type="parTrans" cxnId="{93A903F0-0684-4372-9DAE-ECBFE239BE66}">
      <dgm:prSet/>
      <dgm:spPr/>
      <dgm:t>
        <a:bodyPr/>
        <a:lstStyle/>
        <a:p>
          <a:endParaRPr lang="tr-TR"/>
        </a:p>
      </dgm:t>
    </dgm:pt>
    <dgm:pt modelId="{0C0FE6E0-4E86-4CBA-9A48-26CAAD962C1B}" type="sibTrans" cxnId="{93A903F0-0684-4372-9DAE-ECBFE239BE66}">
      <dgm:prSet/>
      <dgm:spPr/>
      <dgm:t>
        <a:bodyPr/>
        <a:lstStyle/>
        <a:p>
          <a:endParaRPr lang="tr-TR"/>
        </a:p>
      </dgm:t>
    </dgm:pt>
    <dgm:pt modelId="{5D1EB899-E215-4FCF-B19E-D770D3363D97}" type="pres">
      <dgm:prSet presAssocID="{0C907B09-7475-42E1-A132-33DA5FC7A7A2}" presName="Name0" presStyleCnt="0">
        <dgm:presLayoutVars>
          <dgm:dir/>
          <dgm:resizeHandles val="exact"/>
        </dgm:presLayoutVars>
      </dgm:prSet>
      <dgm:spPr/>
      <dgm:t>
        <a:bodyPr/>
        <a:lstStyle/>
        <a:p>
          <a:endParaRPr lang="tr-TR"/>
        </a:p>
      </dgm:t>
    </dgm:pt>
    <dgm:pt modelId="{E3665434-4CA2-497D-88EE-9555DB85F2CC}" type="pres">
      <dgm:prSet presAssocID="{E484E580-71CC-4AC9-A9D0-78B52F37FA71}" presName="node" presStyleLbl="node1" presStyleIdx="0" presStyleCnt="3">
        <dgm:presLayoutVars>
          <dgm:bulletEnabled val="1"/>
        </dgm:presLayoutVars>
      </dgm:prSet>
      <dgm:spPr/>
      <dgm:t>
        <a:bodyPr/>
        <a:lstStyle/>
        <a:p>
          <a:endParaRPr lang="tr-TR"/>
        </a:p>
      </dgm:t>
    </dgm:pt>
    <dgm:pt modelId="{045E7676-F6EF-414F-900F-57F761603160}" type="pres">
      <dgm:prSet presAssocID="{69234309-35DE-4D84-836E-8336E3871CC1}" presName="sibTrans" presStyleLbl="sibTrans2D1" presStyleIdx="0" presStyleCnt="2"/>
      <dgm:spPr/>
      <dgm:t>
        <a:bodyPr/>
        <a:lstStyle/>
        <a:p>
          <a:endParaRPr lang="tr-TR"/>
        </a:p>
      </dgm:t>
    </dgm:pt>
    <dgm:pt modelId="{6F8AF3DF-3076-4462-A4E0-485C2FB6B785}" type="pres">
      <dgm:prSet presAssocID="{69234309-35DE-4D84-836E-8336E3871CC1}" presName="connectorText" presStyleLbl="sibTrans2D1" presStyleIdx="0" presStyleCnt="2"/>
      <dgm:spPr/>
      <dgm:t>
        <a:bodyPr/>
        <a:lstStyle/>
        <a:p>
          <a:endParaRPr lang="tr-TR"/>
        </a:p>
      </dgm:t>
    </dgm:pt>
    <dgm:pt modelId="{C297D2DA-D10D-4AFE-8F57-055E398418EA}" type="pres">
      <dgm:prSet presAssocID="{58CC57D3-1D46-4C0F-ACAF-EFB12C9F4630}" presName="node" presStyleLbl="node1" presStyleIdx="1" presStyleCnt="3">
        <dgm:presLayoutVars>
          <dgm:bulletEnabled val="1"/>
        </dgm:presLayoutVars>
      </dgm:prSet>
      <dgm:spPr/>
      <dgm:t>
        <a:bodyPr/>
        <a:lstStyle/>
        <a:p>
          <a:endParaRPr lang="tr-TR"/>
        </a:p>
      </dgm:t>
    </dgm:pt>
    <dgm:pt modelId="{841BB809-CEA1-4A85-B9B7-395F4F6C08E0}" type="pres">
      <dgm:prSet presAssocID="{511EA112-739A-4643-ADAC-135F1188A541}" presName="sibTrans" presStyleLbl="sibTrans2D1" presStyleIdx="1" presStyleCnt="2"/>
      <dgm:spPr/>
      <dgm:t>
        <a:bodyPr/>
        <a:lstStyle/>
        <a:p>
          <a:endParaRPr lang="tr-TR"/>
        </a:p>
      </dgm:t>
    </dgm:pt>
    <dgm:pt modelId="{0F40AE21-DF7B-4619-BE2F-3531EB1A0F3C}" type="pres">
      <dgm:prSet presAssocID="{511EA112-739A-4643-ADAC-135F1188A541}" presName="connectorText" presStyleLbl="sibTrans2D1" presStyleIdx="1" presStyleCnt="2"/>
      <dgm:spPr/>
      <dgm:t>
        <a:bodyPr/>
        <a:lstStyle/>
        <a:p>
          <a:endParaRPr lang="tr-TR"/>
        </a:p>
      </dgm:t>
    </dgm:pt>
    <dgm:pt modelId="{2FA129BD-D3EE-4519-9E76-C556E0FF8E75}" type="pres">
      <dgm:prSet presAssocID="{89769A10-E6C8-4C57-81CB-CEC8E6DC4EF7}" presName="node" presStyleLbl="node1" presStyleIdx="2" presStyleCnt="3">
        <dgm:presLayoutVars>
          <dgm:bulletEnabled val="1"/>
        </dgm:presLayoutVars>
      </dgm:prSet>
      <dgm:spPr/>
      <dgm:t>
        <a:bodyPr/>
        <a:lstStyle/>
        <a:p>
          <a:endParaRPr lang="tr-TR"/>
        </a:p>
      </dgm:t>
    </dgm:pt>
  </dgm:ptLst>
  <dgm:cxnLst>
    <dgm:cxn modelId="{0A7C95E2-EE1B-4B2B-A0EE-2B5A4DB006C9}" srcId="{0C907B09-7475-42E1-A132-33DA5FC7A7A2}" destId="{E484E580-71CC-4AC9-A9D0-78B52F37FA71}" srcOrd="0" destOrd="0" parTransId="{A75D7624-B2E6-451B-AA07-37A03C5DF6FC}" sibTransId="{69234309-35DE-4D84-836E-8336E3871CC1}"/>
    <dgm:cxn modelId="{D02ACB3C-535A-4695-9DF5-38D495F582C5}" type="presOf" srcId="{E484E580-71CC-4AC9-A9D0-78B52F37FA71}" destId="{E3665434-4CA2-497D-88EE-9555DB85F2CC}" srcOrd="0" destOrd="0" presId="urn:microsoft.com/office/officeart/2005/8/layout/process1"/>
    <dgm:cxn modelId="{10E7B6DD-23E1-44C3-92CE-122B7D205690}" type="presOf" srcId="{511EA112-739A-4643-ADAC-135F1188A541}" destId="{0F40AE21-DF7B-4619-BE2F-3531EB1A0F3C}" srcOrd="1" destOrd="0" presId="urn:microsoft.com/office/officeart/2005/8/layout/process1"/>
    <dgm:cxn modelId="{745A8A7F-FA13-4572-A826-DB969DB127D8}" type="presOf" srcId="{69234309-35DE-4D84-836E-8336E3871CC1}" destId="{045E7676-F6EF-414F-900F-57F761603160}" srcOrd="0" destOrd="0" presId="urn:microsoft.com/office/officeart/2005/8/layout/process1"/>
    <dgm:cxn modelId="{472B533E-A6E6-43A8-8C8D-14BF03394BC1}" type="presOf" srcId="{89769A10-E6C8-4C57-81CB-CEC8E6DC4EF7}" destId="{2FA129BD-D3EE-4519-9E76-C556E0FF8E75}" srcOrd="0" destOrd="0" presId="urn:microsoft.com/office/officeart/2005/8/layout/process1"/>
    <dgm:cxn modelId="{029F040C-FEBC-430D-9289-2DBC5B998CB8}" type="presOf" srcId="{69234309-35DE-4D84-836E-8336E3871CC1}" destId="{6F8AF3DF-3076-4462-A4E0-485C2FB6B785}" srcOrd="1" destOrd="0" presId="urn:microsoft.com/office/officeart/2005/8/layout/process1"/>
    <dgm:cxn modelId="{D3C69AC4-57A7-4702-BEFD-7FF0C51F4215}" type="presOf" srcId="{0C907B09-7475-42E1-A132-33DA5FC7A7A2}" destId="{5D1EB899-E215-4FCF-B19E-D770D3363D97}" srcOrd="0" destOrd="0" presId="urn:microsoft.com/office/officeart/2005/8/layout/process1"/>
    <dgm:cxn modelId="{5ECAEE3D-F21C-4660-88A3-73DFE06A74A4}" type="presOf" srcId="{511EA112-739A-4643-ADAC-135F1188A541}" destId="{841BB809-CEA1-4A85-B9B7-395F4F6C08E0}" srcOrd="0" destOrd="0" presId="urn:microsoft.com/office/officeart/2005/8/layout/process1"/>
    <dgm:cxn modelId="{5CBEE724-4AF5-4EC9-92E6-C3025DE2B1B9}" srcId="{0C907B09-7475-42E1-A132-33DA5FC7A7A2}" destId="{58CC57D3-1D46-4C0F-ACAF-EFB12C9F4630}" srcOrd="1" destOrd="0" parTransId="{CF8131D5-7B4C-4A9D-AB1A-EACCA8D2D2AB}" sibTransId="{511EA112-739A-4643-ADAC-135F1188A541}"/>
    <dgm:cxn modelId="{93A903F0-0684-4372-9DAE-ECBFE239BE66}" srcId="{0C907B09-7475-42E1-A132-33DA5FC7A7A2}" destId="{89769A10-E6C8-4C57-81CB-CEC8E6DC4EF7}" srcOrd="2" destOrd="0" parTransId="{2F811157-506C-4411-9E94-5E072F8936AD}" sibTransId="{0C0FE6E0-4E86-4CBA-9A48-26CAAD962C1B}"/>
    <dgm:cxn modelId="{7CDC10BA-DD32-4FA1-95F7-5663FBCEC5B4}" type="presOf" srcId="{58CC57D3-1D46-4C0F-ACAF-EFB12C9F4630}" destId="{C297D2DA-D10D-4AFE-8F57-055E398418EA}" srcOrd="0" destOrd="0" presId="urn:microsoft.com/office/officeart/2005/8/layout/process1"/>
    <dgm:cxn modelId="{38D5996F-0295-4EB4-B3D6-DC3BAF81A2E4}" type="presParOf" srcId="{5D1EB899-E215-4FCF-B19E-D770D3363D97}" destId="{E3665434-4CA2-497D-88EE-9555DB85F2CC}" srcOrd="0" destOrd="0" presId="urn:microsoft.com/office/officeart/2005/8/layout/process1"/>
    <dgm:cxn modelId="{A1BCE6B7-B0B2-48DC-A60C-0F819A9D4F21}" type="presParOf" srcId="{5D1EB899-E215-4FCF-B19E-D770D3363D97}" destId="{045E7676-F6EF-414F-900F-57F761603160}" srcOrd="1" destOrd="0" presId="urn:microsoft.com/office/officeart/2005/8/layout/process1"/>
    <dgm:cxn modelId="{19E29E5D-3A40-4AF8-9D98-68F672820186}" type="presParOf" srcId="{045E7676-F6EF-414F-900F-57F761603160}" destId="{6F8AF3DF-3076-4462-A4E0-485C2FB6B785}" srcOrd="0" destOrd="0" presId="urn:microsoft.com/office/officeart/2005/8/layout/process1"/>
    <dgm:cxn modelId="{27D55CC2-BD31-4C87-881F-6FF33B4B0C2C}" type="presParOf" srcId="{5D1EB899-E215-4FCF-B19E-D770D3363D97}" destId="{C297D2DA-D10D-4AFE-8F57-055E398418EA}" srcOrd="2" destOrd="0" presId="urn:microsoft.com/office/officeart/2005/8/layout/process1"/>
    <dgm:cxn modelId="{C92A67D9-F200-4EFB-B074-C5C65EFC2C85}" type="presParOf" srcId="{5D1EB899-E215-4FCF-B19E-D770D3363D97}" destId="{841BB809-CEA1-4A85-B9B7-395F4F6C08E0}" srcOrd="3" destOrd="0" presId="urn:microsoft.com/office/officeart/2005/8/layout/process1"/>
    <dgm:cxn modelId="{716B8407-89CF-49DB-80F2-232D476574FD}" type="presParOf" srcId="{841BB809-CEA1-4A85-B9B7-395F4F6C08E0}" destId="{0F40AE21-DF7B-4619-BE2F-3531EB1A0F3C}" srcOrd="0" destOrd="0" presId="urn:microsoft.com/office/officeart/2005/8/layout/process1"/>
    <dgm:cxn modelId="{DFDCB95F-0F84-4114-A230-C8189192940A}" type="presParOf" srcId="{5D1EB899-E215-4FCF-B19E-D770D3363D97}" destId="{2FA129BD-D3EE-4519-9E76-C556E0FF8E75}"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5F451E-68C5-4981-93BD-33B8348BB1B8}">
      <dsp:nvSpPr>
        <dsp:cNvPr id="0" name=""/>
        <dsp:cNvSpPr/>
      </dsp:nvSpPr>
      <dsp:spPr>
        <a:xfrm>
          <a:off x="635715" y="0"/>
          <a:ext cx="6542116" cy="6542116"/>
        </a:xfrm>
        <a:prstGeom prst="triangle">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D1916A88-5379-4282-B4AC-6685A5D50F69}">
      <dsp:nvSpPr>
        <dsp:cNvPr id="0" name=""/>
        <dsp:cNvSpPr/>
      </dsp:nvSpPr>
      <dsp:spPr>
        <a:xfrm>
          <a:off x="3906773" y="654850"/>
          <a:ext cx="4252375" cy="1162758"/>
        </a:xfrm>
        <a:prstGeom prst="round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t>The </a:t>
          </a:r>
          <a:r>
            <a:rPr lang="en-US" sz="2000" kern="1200" dirty="0" smtClean="0"/>
            <a:t>purpose</a:t>
          </a:r>
          <a:r>
            <a:rPr lang="en-US" sz="1800" kern="1200" dirty="0" smtClean="0"/>
            <a:t> of post-mortem inspection is to protect the public’s health by ensuring that the carcasses and parts that enter commerce are </a:t>
          </a:r>
          <a:endParaRPr lang="tr-TR" sz="1800" kern="1200" dirty="0"/>
        </a:p>
      </dsp:txBody>
      <dsp:txXfrm>
        <a:off x="3963534" y="711611"/>
        <a:ext cx="4138853" cy="1049236"/>
      </dsp:txXfrm>
    </dsp:sp>
    <dsp:sp modelId="{33AC62D3-DD86-4240-8DF7-2F79FE3F29F2}">
      <dsp:nvSpPr>
        <dsp:cNvPr id="0" name=""/>
        <dsp:cNvSpPr/>
      </dsp:nvSpPr>
      <dsp:spPr>
        <a:xfrm>
          <a:off x="3906773" y="1962954"/>
          <a:ext cx="4252375" cy="1162758"/>
        </a:xfrm>
        <a:prstGeom prst="roundRect">
          <a:avLst/>
        </a:prstGeom>
        <a:solidFill>
          <a:schemeClr val="lt1">
            <a:alpha val="90000"/>
            <a:hueOff val="0"/>
            <a:satOff val="0"/>
            <a:lumOff val="0"/>
            <a:alphaOff val="0"/>
          </a:schemeClr>
        </a:solidFill>
        <a:ln w="6350" cap="flat" cmpd="sng" algn="ctr">
          <a:solidFill>
            <a:schemeClr val="accent3">
              <a:hueOff val="903533"/>
              <a:satOff val="33333"/>
              <a:lumOff val="-4902"/>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dirty="0" smtClean="0"/>
            <a:t>W</a:t>
          </a:r>
          <a:r>
            <a:rPr lang="en-US" sz="2000" kern="1200" dirty="0" err="1" smtClean="0"/>
            <a:t>holesome</a:t>
          </a:r>
          <a:endParaRPr lang="tr-TR" sz="2000" kern="1200" dirty="0"/>
        </a:p>
      </dsp:txBody>
      <dsp:txXfrm>
        <a:off x="3963534" y="2019715"/>
        <a:ext cx="4138853" cy="1049236"/>
      </dsp:txXfrm>
    </dsp:sp>
    <dsp:sp modelId="{9D4EAF5D-5F8F-4F33-8D78-AE7019A338DB}">
      <dsp:nvSpPr>
        <dsp:cNvPr id="0" name=""/>
        <dsp:cNvSpPr/>
      </dsp:nvSpPr>
      <dsp:spPr>
        <a:xfrm>
          <a:off x="3906773" y="3271058"/>
          <a:ext cx="4252375" cy="1162758"/>
        </a:xfrm>
        <a:prstGeom prst="roundRect">
          <a:avLst/>
        </a:prstGeom>
        <a:solidFill>
          <a:schemeClr val="lt1">
            <a:alpha val="90000"/>
            <a:hueOff val="0"/>
            <a:satOff val="0"/>
            <a:lumOff val="0"/>
            <a:alphaOff val="0"/>
          </a:schemeClr>
        </a:solidFill>
        <a:ln w="6350" cap="flat" cmpd="sng" algn="ctr">
          <a:solidFill>
            <a:schemeClr val="accent3">
              <a:hueOff val="1807066"/>
              <a:satOff val="66667"/>
              <a:lumOff val="-9804"/>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kern="1200" dirty="0" smtClean="0"/>
            <a:t>N</a:t>
          </a:r>
          <a:r>
            <a:rPr lang="en-US" sz="2000" kern="1200" dirty="0" err="1" smtClean="0"/>
            <a:t>ot</a:t>
          </a:r>
          <a:r>
            <a:rPr lang="en-US" sz="1600" kern="1200" dirty="0" smtClean="0"/>
            <a:t> </a:t>
          </a:r>
          <a:r>
            <a:rPr lang="en-US" sz="2000" kern="1200" dirty="0" smtClean="0"/>
            <a:t>adulterated</a:t>
          </a:r>
          <a:endParaRPr lang="tr-TR" sz="1600" kern="1200" dirty="0"/>
        </a:p>
      </dsp:txBody>
      <dsp:txXfrm>
        <a:off x="3963534" y="3327819"/>
        <a:ext cx="4138853" cy="1049236"/>
      </dsp:txXfrm>
    </dsp:sp>
    <dsp:sp modelId="{403D2064-93E9-48A7-96F8-E262E24ED2C0}">
      <dsp:nvSpPr>
        <dsp:cNvPr id="0" name=""/>
        <dsp:cNvSpPr/>
      </dsp:nvSpPr>
      <dsp:spPr>
        <a:xfrm>
          <a:off x="3906773" y="4579161"/>
          <a:ext cx="4252375" cy="1162758"/>
        </a:xfrm>
        <a:prstGeom prst="roundRect">
          <a:avLst/>
        </a:prstGeom>
        <a:solidFill>
          <a:schemeClr val="lt1">
            <a:alpha val="90000"/>
            <a:hueOff val="0"/>
            <a:satOff val="0"/>
            <a:lumOff val="0"/>
            <a:alphaOff val="0"/>
          </a:schemeClr>
        </a:solidFill>
        <a:ln w="6350" cap="flat" cmpd="sng" algn="ctr">
          <a:solidFill>
            <a:schemeClr val="accent3">
              <a:hueOff val="2710599"/>
              <a:satOff val="100000"/>
              <a:lumOff val="-14706"/>
              <a:alphaOff val="0"/>
            </a:schemeClr>
          </a:solidFill>
          <a:prstDash val="solid"/>
          <a:miter lim="800000"/>
        </a:ln>
        <a:effectLst/>
        <a:sp3d z="57150" extrusionH="63500" prstMaterial="matte"/>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kern="1200" dirty="0" smtClean="0"/>
            <a:t>P</a:t>
          </a:r>
          <a:r>
            <a:rPr lang="en-US" sz="2000" kern="1200" dirty="0" err="1" smtClean="0"/>
            <a:t>roperly</a:t>
          </a:r>
          <a:r>
            <a:rPr lang="en-US" sz="1600" kern="1200" dirty="0" smtClean="0"/>
            <a:t> </a:t>
          </a:r>
          <a:r>
            <a:rPr lang="en-US" sz="2000" kern="1200" dirty="0" smtClean="0"/>
            <a:t>marked</a:t>
          </a:r>
          <a:endParaRPr lang="tr-TR" sz="1600" kern="1200" dirty="0"/>
        </a:p>
      </dsp:txBody>
      <dsp:txXfrm>
        <a:off x="3963534" y="4635922"/>
        <a:ext cx="4138853" cy="10492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96EDDE-1024-46BC-B0E6-10609DA33F54}">
      <dsp:nvSpPr>
        <dsp:cNvPr id="0" name=""/>
        <dsp:cNvSpPr/>
      </dsp:nvSpPr>
      <dsp:spPr>
        <a:xfrm>
          <a:off x="2571" y="221415"/>
          <a:ext cx="2507455" cy="806400"/>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tr-TR" sz="2800" kern="1200" dirty="0" smtClean="0"/>
            <a:t>P</a:t>
          </a:r>
          <a:r>
            <a:rPr lang="en-US" sz="2800" kern="1200" dirty="0" smtClean="0"/>
            <a:t>assed</a:t>
          </a:r>
          <a:endParaRPr lang="tr-TR" sz="2800" kern="1200" dirty="0"/>
        </a:p>
      </dsp:txBody>
      <dsp:txXfrm>
        <a:off x="2571" y="221415"/>
        <a:ext cx="2507455" cy="806400"/>
      </dsp:txXfrm>
    </dsp:sp>
    <dsp:sp modelId="{08526EE3-6A21-4671-811C-A7E16614B064}">
      <dsp:nvSpPr>
        <dsp:cNvPr id="0" name=""/>
        <dsp:cNvSpPr/>
      </dsp:nvSpPr>
      <dsp:spPr>
        <a:xfrm>
          <a:off x="2571" y="1027815"/>
          <a:ext cx="2507455" cy="3854784"/>
        </a:xfrm>
        <a:prstGeom prst="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tr-TR" sz="2800" kern="1200" dirty="0" smtClean="0"/>
            <a:t>E</a:t>
          </a:r>
          <a:r>
            <a:rPr lang="en-US" sz="2800" kern="1200" dirty="0" err="1" smtClean="0"/>
            <a:t>ligible</a:t>
          </a:r>
          <a:r>
            <a:rPr lang="en-US" sz="2800" kern="1200" dirty="0" smtClean="0"/>
            <a:t> to receive the marks of inspection</a:t>
          </a:r>
          <a:endParaRPr lang="tr-TR" sz="2800" kern="1200" dirty="0"/>
        </a:p>
      </dsp:txBody>
      <dsp:txXfrm>
        <a:off x="2571" y="1027815"/>
        <a:ext cx="2507455" cy="3854784"/>
      </dsp:txXfrm>
    </dsp:sp>
    <dsp:sp modelId="{5FBEBE80-1F49-4D86-9D3D-5867A433853B}">
      <dsp:nvSpPr>
        <dsp:cNvPr id="0" name=""/>
        <dsp:cNvSpPr/>
      </dsp:nvSpPr>
      <dsp:spPr>
        <a:xfrm>
          <a:off x="2861071" y="221415"/>
          <a:ext cx="2507455" cy="806400"/>
        </a:xfrm>
        <a:prstGeom prst="rect">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tr-TR" sz="2800" kern="1200" dirty="0" smtClean="0"/>
            <a:t>S</a:t>
          </a:r>
          <a:r>
            <a:rPr lang="en-US" sz="2800" kern="1200" dirty="0" err="1" smtClean="0"/>
            <a:t>uspect</a:t>
          </a:r>
          <a:endParaRPr lang="tr-TR" sz="2800" kern="1200" dirty="0"/>
        </a:p>
      </dsp:txBody>
      <dsp:txXfrm>
        <a:off x="2861071" y="221415"/>
        <a:ext cx="2507455" cy="806400"/>
      </dsp:txXfrm>
    </dsp:sp>
    <dsp:sp modelId="{936CA5E5-5E77-4AAB-A7DC-3E80F614679A}">
      <dsp:nvSpPr>
        <dsp:cNvPr id="0" name=""/>
        <dsp:cNvSpPr/>
      </dsp:nvSpPr>
      <dsp:spPr>
        <a:xfrm>
          <a:off x="2861071" y="1027815"/>
          <a:ext cx="2507455" cy="3854784"/>
        </a:xfrm>
        <a:prstGeom prst="rect">
          <a:avLst/>
        </a:prstGeom>
        <a:solidFill>
          <a:schemeClr val="accent3">
            <a:tint val="40000"/>
            <a:alpha val="90000"/>
            <a:hueOff val="1014570"/>
            <a:satOff val="50000"/>
            <a:lumOff val="890"/>
            <a:alphaOff val="0"/>
          </a:schemeClr>
        </a:solidFill>
        <a:ln w="6350" cap="flat" cmpd="sng" algn="ctr">
          <a:solidFill>
            <a:schemeClr val="accent3">
              <a:tint val="40000"/>
              <a:alpha val="90000"/>
              <a:hueOff val="1014570"/>
              <a:satOff val="50000"/>
              <a:lumOff val="89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tr-TR" sz="2800" kern="1200" dirty="0" smtClean="0"/>
            <a:t>W</a:t>
          </a:r>
          <a:r>
            <a:rPr lang="en-US" sz="2800" kern="1200" dirty="0" err="1" smtClean="0"/>
            <a:t>hich</a:t>
          </a:r>
          <a:r>
            <a:rPr lang="en-US" sz="2800" kern="1200" dirty="0" smtClean="0"/>
            <a:t> must be retained for veterinary disposition </a:t>
          </a:r>
          <a:endParaRPr lang="tr-TR" sz="2800" kern="1200" dirty="0"/>
        </a:p>
      </dsp:txBody>
      <dsp:txXfrm>
        <a:off x="2861071" y="1027815"/>
        <a:ext cx="2507455" cy="3854784"/>
      </dsp:txXfrm>
    </dsp:sp>
    <dsp:sp modelId="{2048BC7E-B2B6-4F97-BD5E-1DB2B42DB1E1}">
      <dsp:nvSpPr>
        <dsp:cNvPr id="0" name=""/>
        <dsp:cNvSpPr/>
      </dsp:nvSpPr>
      <dsp:spPr>
        <a:xfrm>
          <a:off x="5719571" y="221415"/>
          <a:ext cx="2507455" cy="806400"/>
        </a:xfrm>
        <a:prstGeom prst="rect">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tr-TR" sz="2800" kern="1200" dirty="0" smtClean="0"/>
            <a:t>C</a:t>
          </a:r>
          <a:r>
            <a:rPr lang="en-US" sz="2800" kern="1200" dirty="0" err="1" smtClean="0"/>
            <a:t>ondemned</a:t>
          </a:r>
          <a:endParaRPr lang="tr-TR" sz="2800" kern="1200" dirty="0"/>
        </a:p>
      </dsp:txBody>
      <dsp:txXfrm>
        <a:off x="5719571" y="221415"/>
        <a:ext cx="2507455" cy="806400"/>
      </dsp:txXfrm>
    </dsp:sp>
    <dsp:sp modelId="{5EB0FD50-E446-4571-95B8-C3C749124108}">
      <dsp:nvSpPr>
        <dsp:cNvPr id="0" name=""/>
        <dsp:cNvSpPr/>
      </dsp:nvSpPr>
      <dsp:spPr>
        <a:xfrm>
          <a:off x="5719571" y="1027815"/>
          <a:ext cx="2507455" cy="3854784"/>
        </a:xfrm>
        <a:prstGeom prst="rect">
          <a:avLst/>
        </a:prstGeom>
        <a:solidFill>
          <a:schemeClr val="accent3">
            <a:tint val="40000"/>
            <a:alpha val="90000"/>
            <a:hueOff val="2029141"/>
            <a:satOff val="100000"/>
            <a:lumOff val="1779"/>
            <a:alphaOff val="0"/>
          </a:schemeClr>
        </a:solidFill>
        <a:ln w="6350" cap="flat" cmpd="sng" algn="ctr">
          <a:solidFill>
            <a:schemeClr val="accent3">
              <a:tint val="40000"/>
              <a:alpha val="90000"/>
              <a:hueOff val="2029141"/>
              <a:satOff val="100000"/>
              <a:lumOff val="1779"/>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tr-TR" sz="2800" kern="1200" dirty="0" smtClean="0"/>
            <a:t>W</a:t>
          </a:r>
          <a:r>
            <a:rPr lang="en-US" sz="2800" kern="1200" dirty="0" err="1" smtClean="0"/>
            <a:t>hich</a:t>
          </a:r>
          <a:r>
            <a:rPr lang="en-US" sz="2800" kern="1200" dirty="0" smtClean="0"/>
            <a:t> is not eligible to receive the marks of inspection and cannot enter commerce</a:t>
          </a:r>
          <a:endParaRPr lang="tr-TR" sz="2800" kern="1200" dirty="0" smtClean="0"/>
        </a:p>
        <a:p>
          <a:pPr marL="228600" lvl="1" indent="0" algn="l" defTabSz="1022350">
            <a:lnSpc>
              <a:spcPct val="90000"/>
            </a:lnSpc>
            <a:spcBef>
              <a:spcPct val="0"/>
            </a:spcBef>
            <a:spcAft>
              <a:spcPct val="15000"/>
            </a:spcAft>
            <a:buChar char="••"/>
          </a:pPr>
          <a:endParaRPr lang="tr-TR" sz="2800" kern="1200" dirty="0"/>
        </a:p>
      </dsp:txBody>
      <dsp:txXfrm>
        <a:off x="5719571" y="1027815"/>
        <a:ext cx="2507455" cy="38547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27A292-C227-410E-B8E5-56457389AA1D}">
      <dsp:nvSpPr>
        <dsp:cNvPr id="0" name=""/>
        <dsp:cNvSpPr/>
      </dsp:nvSpPr>
      <dsp:spPr>
        <a:xfrm>
          <a:off x="1853" y="0"/>
          <a:ext cx="2883794" cy="5336769"/>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Sight – observing a disease lesion abscess, tumor </a:t>
          </a:r>
          <a:endParaRPr lang="tr-TR" sz="2400" kern="1200" dirty="0"/>
        </a:p>
      </dsp:txBody>
      <dsp:txXfrm>
        <a:off x="1853" y="2134707"/>
        <a:ext cx="2883794" cy="2134707"/>
      </dsp:txXfrm>
    </dsp:sp>
    <dsp:sp modelId="{305EC138-233A-48CC-BEFB-A987A9CD837C}">
      <dsp:nvSpPr>
        <dsp:cNvPr id="0" name=""/>
        <dsp:cNvSpPr/>
      </dsp:nvSpPr>
      <dsp:spPr>
        <a:xfrm>
          <a:off x="555178" y="320206"/>
          <a:ext cx="1777144" cy="1777144"/>
        </a:xfrm>
        <a:prstGeom prst="ellipse">
          <a:avLst/>
        </a:prstGeom>
        <a:solidFill>
          <a:schemeClr val="accent2">
            <a:tint val="50000"/>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B70DC68D-563F-4B01-9E06-DDC33D6B9B7C}">
      <dsp:nvSpPr>
        <dsp:cNvPr id="0" name=""/>
        <dsp:cNvSpPr/>
      </dsp:nvSpPr>
      <dsp:spPr>
        <a:xfrm>
          <a:off x="3005411" y="0"/>
          <a:ext cx="2883794" cy="5336769"/>
        </a:xfrm>
        <a:prstGeom prst="roundRect">
          <a:avLst>
            <a:gd name="adj" fmla="val 10000"/>
          </a:avLst>
        </a:prstGeom>
        <a:gradFill rotWithShape="0">
          <a:gsLst>
            <a:gs pos="0">
              <a:schemeClr val="accent2">
                <a:hueOff val="-727682"/>
                <a:satOff val="-41964"/>
                <a:lumOff val="4314"/>
                <a:alphaOff val="0"/>
                <a:lumMod val="110000"/>
                <a:satMod val="105000"/>
                <a:tint val="67000"/>
              </a:schemeClr>
            </a:gs>
            <a:gs pos="50000">
              <a:schemeClr val="accent2">
                <a:hueOff val="-727682"/>
                <a:satOff val="-41964"/>
                <a:lumOff val="4314"/>
                <a:alphaOff val="0"/>
                <a:lumMod val="105000"/>
                <a:satMod val="103000"/>
                <a:tint val="73000"/>
              </a:schemeClr>
            </a:gs>
            <a:gs pos="100000">
              <a:schemeClr val="accent2">
                <a:hueOff val="-727682"/>
                <a:satOff val="-41964"/>
                <a:lumOff val="431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Feel – palpating feeling an abnormal lump in tissues, feeling abnormal firmness in an organ </a:t>
          </a:r>
          <a:endParaRPr lang="tr-TR" sz="2400" kern="1200" dirty="0"/>
        </a:p>
      </dsp:txBody>
      <dsp:txXfrm>
        <a:off x="3005411" y="2134707"/>
        <a:ext cx="2883794" cy="2134707"/>
      </dsp:txXfrm>
    </dsp:sp>
    <dsp:sp modelId="{629C75B9-4312-43BC-A59B-D8BC41812E7A}">
      <dsp:nvSpPr>
        <dsp:cNvPr id="0" name=""/>
        <dsp:cNvSpPr/>
      </dsp:nvSpPr>
      <dsp:spPr>
        <a:xfrm>
          <a:off x="3525486" y="320206"/>
          <a:ext cx="1777144" cy="1777144"/>
        </a:xfrm>
        <a:prstGeom prst="ellipse">
          <a:avLst/>
        </a:prstGeom>
        <a:solidFill>
          <a:schemeClr val="accent2">
            <a:tint val="50000"/>
            <a:hueOff val="-440331"/>
            <a:satOff val="-38085"/>
            <a:lumOff val="-381"/>
            <a:alphaOff val="0"/>
          </a:schemeClr>
        </a:solid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E5F88A70-F8C2-47CB-A3E0-AA729E569EF3}">
      <dsp:nvSpPr>
        <dsp:cNvPr id="0" name=""/>
        <dsp:cNvSpPr/>
      </dsp:nvSpPr>
      <dsp:spPr>
        <a:xfrm>
          <a:off x="5942469" y="0"/>
          <a:ext cx="2883794" cy="5336769"/>
        </a:xfrm>
        <a:prstGeom prst="roundRect">
          <a:avLst>
            <a:gd name="adj" fmla="val 10000"/>
          </a:avLst>
        </a:prstGeom>
        <a:gradFill rotWithShape="0">
          <a:gsLst>
            <a:gs pos="0">
              <a:schemeClr val="accent2">
                <a:hueOff val="-1455363"/>
                <a:satOff val="-83928"/>
                <a:lumOff val="8628"/>
                <a:alphaOff val="0"/>
                <a:lumMod val="110000"/>
                <a:satMod val="105000"/>
                <a:tint val="67000"/>
              </a:schemeClr>
            </a:gs>
            <a:gs pos="50000">
              <a:schemeClr val="accent2">
                <a:hueOff val="-1455363"/>
                <a:satOff val="-83928"/>
                <a:lumOff val="8628"/>
                <a:alphaOff val="0"/>
                <a:lumMod val="105000"/>
                <a:satMod val="103000"/>
                <a:tint val="73000"/>
              </a:schemeClr>
            </a:gs>
            <a:gs pos="100000">
              <a:schemeClr val="accent2">
                <a:hueOff val="-1455363"/>
                <a:satOff val="-83928"/>
                <a:lumOff val="86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Smell – smelling the urine odor of uremia, smelling the contents of a broken abscess</a:t>
          </a:r>
          <a:endParaRPr lang="tr-TR" sz="2400" kern="1200" dirty="0"/>
        </a:p>
      </dsp:txBody>
      <dsp:txXfrm>
        <a:off x="5942469" y="2134707"/>
        <a:ext cx="2883794" cy="2134707"/>
      </dsp:txXfrm>
    </dsp:sp>
    <dsp:sp modelId="{9416441E-E0E6-48E4-A2D6-2ACE9B6D58BD}">
      <dsp:nvSpPr>
        <dsp:cNvPr id="0" name=""/>
        <dsp:cNvSpPr/>
      </dsp:nvSpPr>
      <dsp:spPr>
        <a:xfrm>
          <a:off x="6495794" y="320206"/>
          <a:ext cx="1777144" cy="1777144"/>
        </a:xfrm>
        <a:prstGeom prst="ellipse">
          <a:avLst/>
        </a:prstGeom>
        <a:solidFill>
          <a:schemeClr val="accent2">
            <a:tint val="50000"/>
            <a:hueOff val="-880662"/>
            <a:satOff val="-76170"/>
            <a:lumOff val="-762"/>
            <a:alphaOff val="0"/>
          </a:schemeClr>
        </a:solid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7448E6D6-FC8E-447D-BBB0-6A7CA391513D}">
      <dsp:nvSpPr>
        <dsp:cNvPr id="0" name=""/>
        <dsp:cNvSpPr/>
      </dsp:nvSpPr>
      <dsp:spPr>
        <a:xfrm>
          <a:off x="353124" y="4269415"/>
          <a:ext cx="8121867" cy="800515"/>
        </a:xfrm>
        <a:prstGeom prst="leftRightArrow">
          <a:avLst/>
        </a:prstGeom>
        <a:gradFill rotWithShape="0">
          <a:gsLst>
            <a:gs pos="0">
              <a:schemeClr val="accent2">
                <a:tint val="40000"/>
                <a:hueOff val="0"/>
                <a:satOff val="0"/>
                <a:lumOff val="0"/>
                <a:alphaOff val="0"/>
                <a:lumMod val="110000"/>
                <a:satMod val="105000"/>
                <a:tint val="67000"/>
              </a:schemeClr>
            </a:gs>
            <a:gs pos="50000">
              <a:schemeClr val="accent2">
                <a:tint val="40000"/>
                <a:hueOff val="0"/>
                <a:satOff val="0"/>
                <a:lumOff val="0"/>
                <a:alphaOff val="0"/>
                <a:lumMod val="105000"/>
                <a:satMod val="103000"/>
                <a:tint val="73000"/>
              </a:schemeClr>
            </a:gs>
            <a:gs pos="100000">
              <a:schemeClr val="accent2">
                <a:tint val="40000"/>
                <a:hueOff val="0"/>
                <a:satOff val="0"/>
                <a:lumOff val="0"/>
                <a:alphaOff val="0"/>
                <a:lumMod val="105000"/>
                <a:satMod val="109000"/>
                <a:tint val="81000"/>
              </a:schemeClr>
            </a:gs>
          </a:gsLst>
          <a:lin ang="5400000" scaled="0"/>
        </a:gradFill>
        <a:ln w="6350" cap="flat" cmpd="sng" algn="ctr">
          <a:solidFill>
            <a:schemeClr val="lt1">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AA010-C1CF-44BF-A76A-B594113D16DD}">
      <dsp:nvSpPr>
        <dsp:cNvPr id="0" name=""/>
        <dsp:cNvSpPr/>
      </dsp:nvSpPr>
      <dsp:spPr>
        <a:xfrm>
          <a:off x="3301218" y="722"/>
          <a:ext cx="4951827" cy="2817806"/>
        </a:xfrm>
        <a:prstGeom prst="rightArrow">
          <a:avLst>
            <a:gd name="adj1" fmla="val 75000"/>
            <a:gd name="adj2" fmla="val 50000"/>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145" tIns="17145" rIns="17145" bIns="17145"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t>If the disease or condition of the head, organ, or carcass is localized, have the establishment trim the affected tissues. </a:t>
          </a:r>
          <a:endParaRPr lang="tr-TR" sz="2700" kern="1200" dirty="0"/>
        </a:p>
      </dsp:txBody>
      <dsp:txXfrm>
        <a:off x="3301218" y="352948"/>
        <a:ext cx="3895150" cy="2113354"/>
      </dsp:txXfrm>
    </dsp:sp>
    <dsp:sp modelId="{2D91F776-21FD-405E-889B-6902AAF87698}">
      <dsp:nvSpPr>
        <dsp:cNvPr id="0" name=""/>
        <dsp:cNvSpPr/>
      </dsp:nvSpPr>
      <dsp:spPr>
        <a:xfrm>
          <a:off x="0" y="722"/>
          <a:ext cx="3301218" cy="2817806"/>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32410" tIns="116205" rIns="232410" bIns="116205" numCol="1" spcCol="1270" anchor="ctr" anchorCtr="0">
          <a:noAutofit/>
        </a:bodyPr>
        <a:lstStyle/>
        <a:p>
          <a:pPr lvl="0" algn="ctr" defTabSz="2711450">
            <a:lnSpc>
              <a:spcPct val="90000"/>
            </a:lnSpc>
            <a:spcBef>
              <a:spcPct val="0"/>
            </a:spcBef>
            <a:spcAft>
              <a:spcPct val="35000"/>
            </a:spcAft>
          </a:pPr>
          <a:r>
            <a:rPr lang="tr-TR" sz="6100" kern="1200" dirty="0" err="1" smtClean="0"/>
            <a:t>Local</a:t>
          </a:r>
          <a:endParaRPr lang="tr-TR" sz="6100" kern="1200" dirty="0"/>
        </a:p>
      </dsp:txBody>
      <dsp:txXfrm>
        <a:off x="137554" y="138276"/>
        <a:ext cx="3026110" cy="2542698"/>
      </dsp:txXfrm>
    </dsp:sp>
    <dsp:sp modelId="{FF78A222-9803-4B82-9282-7447C95B2DA4}">
      <dsp:nvSpPr>
        <dsp:cNvPr id="0" name=""/>
        <dsp:cNvSpPr/>
      </dsp:nvSpPr>
      <dsp:spPr>
        <a:xfrm>
          <a:off x="3301218" y="3100309"/>
          <a:ext cx="4951827" cy="2817806"/>
        </a:xfrm>
        <a:prstGeom prst="rightArrow">
          <a:avLst>
            <a:gd name="adj1" fmla="val 75000"/>
            <a:gd name="adj2" fmla="val 50000"/>
          </a:avLst>
        </a:prstGeom>
        <a:solidFill>
          <a:schemeClr val="accent3">
            <a:tint val="40000"/>
            <a:alpha val="90000"/>
            <a:hueOff val="2029141"/>
            <a:satOff val="100000"/>
            <a:lumOff val="1779"/>
            <a:alphaOff val="0"/>
          </a:schemeClr>
        </a:solidFill>
        <a:ln w="6350" cap="flat" cmpd="sng" algn="ctr">
          <a:solidFill>
            <a:schemeClr val="accent3">
              <a:tint val="40000"/>
              <a:alpha val="90000"/>
              <a:hueOff val="2029141"/>
              <a:satOff val="100000"/>
              <a:lumOff val="1779"/>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145" tIns="17145" rIns="17145" bIns="17145"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t>If the disease or condition is generalized and affects the majority of the head, organ, or carcass retain it for veterinary disposition</a:t>
          </a:r>
          <a:endParaRPr lang="tr-TR" sz="2700" kern="1200" dirty="0"/>
        </a:p>
      </dsp:txBody>
      <dsp:txXfrm>
        <a:off x="3301218" y="3452535"/>
        <a:ext cx="3895150" cy="2113354"/>
      </dsp:txXfrm>
    </dsp:sp>
    <dsp:sp modelId="{443DEFB2-6136-42AA-B117-E7939F309249}">
      <dsp:nvSpPr>
        <dsp:cNvPr id="0" name=""/>
        <dsp:cNvSpPr/>
      </dsp:nvSpPr>
      <dsp:spPr>
        <a:xfrm>
          <a:off x="0" y="3100309"/>
          <a:ext cx="3301218" cy="2817806"/>
        </a:xfrm>
        <a:prstGeom prst="roundRect">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32410" tIns="116205" rIns="232410" bIns="116205" numCol="1" spcCol="1270" anchor="ctr" anchorCtr="0">
          <a:noAutofit/>
        </a:bodyPr>
        <a:lstStyle/>
        <a:p>
          <a:pPr lvl="0" algn="ctr" defTabSz="2711450">
            <a:lnSpc>
              <a:spcPct val="90000"/>
            </a:lnSpc>
            <a:spcBef>
              <a:spcPct val="0"/>
            </a:spcBef>
            <a:spcAft>
              <a:spcPct val="35000"/>
            </a:spcAft>
          </a:pPr>
          <a:r>
            <a:rPr lang="tr-TR" sz="6100" kern="1200" dirty="0" smtClean="0"/>
            <a:t>General</a:t>
          </a:r>
          <a:endParaRPr lang="tr-TR" sz="6100" kern="1200" dirty="0"/>
        </a:p>
      </dsp:txBody>
      <dsp:txXfrm>
        <a:off x="137554" y="3237863"/>
        <a:ext cx="3026110" cy="25426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665434-4CA2-497D-88EE-9555DB85F2CC}">
      <dsp:nvSpPr>
        <dsp:cNvPr id="0" name=""/>
        <dsp:cNvSpPr/>
      </dsp:nvSpPr>
      <dsp:spPr>
        <a:xfrm>
          <a:off x="6931" y="2159067"/>
          <a:ext cx="2071799" cy="1243079"/>
        </a:xfrm>
        <a:prstGeom prst="roundRect">
          <a:avLst>
            <a:gd name="adj" fmla="val 10000"/>
          </a:avLst>
        </a:prstGeom>
        <a:solidFill>
          <a:schemeClr val="accent3">
            <a:hueOff val="0"/>
            <a:satOff val="0"/>
            <a:lumOff val="0"/>
            <a:alphaOff val="0"/>
          </a:schemeClr>
        </a:solidFill>
        <a:ln>
          <a:noFill/>
        </a:ln>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tr-TR" sz="3200" kern="1200" dirty="0" smtClean="0"/>
            <a:t>H</a:t>
          </a:r>
          <a:r>
            <a:rPr lang="en-US" sz="3200" kern="1200" dirty="0" err="1" smtClean="0"/>
            <a:t>ead</a:t>
          </a:r>
          <a:r>
            <a:rPr lang="en-US" sz="3200" kern="1200" dirty="0" smtClean="0"/>
            <a:t> inspection</a:t>
          </a:r>
          <a:endParaRPr lang="tr-TR" sz="3200" kern="1200" dirty="0"/>
        </a:p>
      </dsp:txBody>
      <dsp:txXfrm>
        <a:off x="43340" y="2195476"/>
        <a:ext cx="1998981" cy="1170261"/>
      </dsp:txXfrm>
    </dsp:sp>
    <dsp:sp modelId="{045E7676-F6EF-414F-900F-57F761603160}">
      <dsp:nvSpPr>
        <dsp:cNvPr id="0" name=""/>
        <dsp:cNvSpPr/>
      </dsp:nvSpPr>
      <dsp:spPr>
        <a:xfrm>
          <a:off x="2285910" y="2523703"/>
          <a:ext cx="439221" cy="513806"/>
        </a:xfrm>
        <a:prstGeom prst="rightArrow">
          <a:avLst>
            <a:gd name="adj1" fmla="val 60000"/>
            <a:gd name="adj2" fmla="val 50000"/>
          </a:avLst>
        </a:prstGeom>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tr-TR" sz="2200" kern="1200"/>
        </a:p>
      </dsp:txBody>
      <dsp:txXfrm>
        <a:off x="2285910" y="2626464"/>
        <a:ext cx="307455" cy="308284"/>
      </dsp:txXfrm>
    </dsp:sp>
    <dsp:sp modelId="{C297D2DA-D10D-4AFE-8F57-055E398418EA}">
      <dsp:nvSpPr>
        <dsp:cNvPr id="0" name=""/>
        <dsp:cNvSpPr/>
      </dsp:nvSpPr>
      <dsp:spPr>
        <a:xfrm>
          <a:off x="2907450" y="2159067"/>
          <a:ext cx="2071799" cy="1243079"/>
        </a:xfrm>
        <a:prstGeom prst="roundRect">
          <a:avLst>
            <a:gd name="adj" fmla="val 10000"/>
          </a:avLst>
        </a:prstGeom>
        <a:solidFill>
          <a:schemeClr val="accent3">
            <a:hueOff val="1355300"/>
            <a:satOff val="50000"/>
            <a:lumOff val="-7353"/>
            <a:alphaOff val="0"/>
          </a:schemeClr>
        </a:solidFill>
        <a:ln>
          <a:noFill/>
        </a:ln>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tr-TR" sz="3200" kern="1200" dirty="0" smtClean="0"/>
            <a:t>V</a:t>
          </a:r>
          <a:r>
            <a:rPr lang="en-US" sz="3200" kern="1200" dirty="0" err="1" smtClean="0"/>
            <a:t>iscera</a:t>
          </a:r>
          <a:r>
            <a:rPr lang="en-US" sz="3200" kern="1200" dirty="0" smtClean="0"/>
            <a:t> inspection</a:t>
          </a:r>
          <a:endParaRPr lang="tr-TR" sz="3200" kern="1200" dirty="0"/>
        </a:p>
      </dsp:txBody>
      <dsp:txXfrm>
        <a:off x="2943859" y="2195476"/>
        <a:ext cx="1998981" cy="1170261"/>
      </dsp:txXfrm>
    </dsp:sp>
    <dsp:sp modelId="{841BB809-CEA1-4A85-B9B7-395F4F6C08E0}">
      <dsp:nvSpPr>
        <dsp:cNvPr id="0" name=""/>
        <dsp:cNvSpPr/>
      </dsp:nvSpPr>
      <dsp:spPr>
        <a:xfrm>
          <a:off x="5186429" y="2523703"/>
          <a:ext cx="439221" cy="513806"/>
        </a:xfrm>
        <a:prstGeom prst="rightArrow">
          <a:avLst>
            <a:gd name="adj1" fmla="val 60000"/>
            <a:gd name="adj2" fmla="val 50000"/>
          </a:avLst>
        </a:prstGeom>
        <a:solidFill>
          <a:schemeClr val="accent3">
            <a:hueOff val="2710599"/>
            <a:satOff val="100000"/>
            <a:lumOff val="-14706"/>
            <a:alphaOff val="0"/>
          </a:schemeClr>
        </a:solidFill>
        <a:ln w="6350" cap="flat" cmpd="sng" algn="ctr">
          <a:solidFill>
            <a:schemeClr val="lt1">
              <a:hueOff val="0"/>
              <a:satOff val="0"/>
              <a:lumOff val="0"/>
              <a:alphaOff val="0"/>
            </a:schemeClr>
          </a:solidFill>
          <a:prstDash val="solid"/>
          <a:miter lim="800000"/>
        </a:ln>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tr-TR" sz="2200" kern="1200"/>
        </a:p>
      </dsp:txBody>
      <dsp:txXfrm>
        <a:off x="5186429" y="2626464"/>
        <a:ext cx="307455" cy="308284"/>
      </dsp:txXfrm>
    </dsp:sp>
    <dsp:sp modelId="{2FA129BD-D3EE-4519-9E76-C556E0FF8E75}">
      <dsp:nvSpPr>
        <dsp:cNvPr id="0" name=""/>
        <dsp:cNvSpPr/>
      </dsp:nvSpPr>
      <dsp:spPr>
        <a:xfrm>
          <a:off x="5807969" y="2159067"/>
          <a:ext cx="2071799" cy="1243079"/>
        </a:xfrm>
        <a:prstGeom prst="roundRect">
          <a:avLst>
            <a:gd name="adj" fmla="val 10000"/>
          </a:avLst>
        </a:prstGeom>
        <a:solidFill>
          <a:schemeClr val="accent3">
            <a:hueOff val="2710599"/>
            <a:satOff val="100000"/>
            <a:lumOff val="-14706"/>
            <a:alphaOff val="0"/>
          </a:schemeClr>
        </a:solidFill>
        <a:ln>
          <a:noFill/>
        </a:ln>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tr-TR" sz="3200" kern="1200" dirty="0" smtClean="0"/>
            <a:t>C</a:t>
          </a:r>
          <a:r>
            <a:rPr lang="en-US" sz="3200" kern="1200" dirty="0" err="1" smtClean="0"/>
            <a:t>arcass</a:t>
          </a:r>
          <a:r>
            <a:rPr lang="en-US" sz="3200" kern="1200" dirty="0" smtClean="0"/>
            <a:t> inspection </a:t>
          </a:r>
          <a:endParaRPr lang="tr-TR" sz="3200" kern="1200" dirty="0"/>
        </a:p>
      </dsp:txBody>
      <dsp:txXfrm>
        <a:off x="5844378" y="2195476"/>
        <a:ext cx="1998981" cy="1170261"/>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6BE413-793A-4AC0-8DBB-4181E4403684}" type="datetimeFigureOut">
              <a:rPr lang="tr-TR" smtClean="0"/>
              <a:t>2.05.2019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70BC07-7954-4AA5-97C9-6852639E67A9}" type="slidenum">
              <a:rPr lang="tr-TR" smtClean="0"/>
              <a:t>‹#›</a:t>
            </a:fld>
            <a:endParaRPr lang="tr-TR"/>
          </a:p>
        </p:txBody>
      </p:sp>
    </p:spTree>
    <p:extLst>
      <p:ext uri="{BB962C8B-B14F-4D97-AF65-F5344CB8AC3E}">
        <p14:creationId xmlns:p14="http://schemas.microsoft.com/office/powerpoint/2010/main" val="4059521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smtClean="0"/>
              <a:t>the following actions must take place</a:t>
            </a:r>
            <a:endParaRPr lang="tr-TR" dirty="0"/>
          </a:p>
        </p:txBody>
      </p:sp>
      <p:sp>
        <p:nvSpPr>
          <p:cNvPr id="4" name="Slayt Numarası Yer Tutucusu 3"/>
          <p:cNvSpPr>
            <a:spLocks noGrp="1"/>
          </p:cNvSpPr>
          <p:nvPr>
            <p:ph type="sldNum" sz="quarter" idx="10"/>
          </p:nvPr>
        </p:nvSpPr>
        <p:spPr/>
        <p:txBody>
          <a:bodyPr/>
          <a:lstStyle/>
          <a:p>
            <a:fld id="{3770BC07-7954-4AA5-97C9-6852639E67A9}" type="slidenum">
              <a:rPr lang="tr-TR" smtClean="0"/>
              <a:t>8</a:t>
            </a:fld>
            <a:endParaRPr lang="tr-TR"/>
          </a:p>
        </p:txBody>
      </p:sp>
    </p:spTree>
    <p:extLst>
      <p:ext uri="{BB962C8B-B14F-4D97-AF65-F5344CB8AC3E}">
        <p14:creationId xmlns:p14="http://schemas.microsoft.com/office/powerpoint/2010/main" val="4146993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770BC07-7954-4AA5-97C9-6852639E67A9}" type="slidenum">
              <a:rPr lang="tr-TR" smtClean="0"/>
              <a:t>15</a:t>
            </a:fld>
            <a:endParaRPr lang="tr-TR"/>
          </a:p>
        </p:txBody>
      </p:sp>
    </p:spTree>
    <p:extLst>
      <p:ext uri="{BB962C8B-B14F-4D97-AF65-F5344CB8AC3E}">
        <p14:creationId xmlns:p14="http://schemas.microsoft.com/office/powerpoint/2010/main" val="3731138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4A0B2FF-AB7A-4A34-96DF-B0C825A1AF0B}" type="datetimeFigureOut">
              <a:rPr lang="tr-TR" smtClean="0"/>
              <a:t>2.05.2019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679654-B9EA-404D-B456-EE5D0E957AEC}" type="slidenum">
              <a:rPr lang="tr-TR" smtClean="0"/>
              <a:t>‹#›</a:t>
            </a:fld>
            <a:endParaRPr lang="tr-TR"/>
          </a:p>
        </p:txBody>
      </p:sp>
    </p:spTree>
    <p:extLst>
      <p:ext uri="{BB962C8B-B14F-4D97-AF65-F5344CB8AC3E}">
        <p14:creationId xmlns:p14="http://schemas.microsoft.com/office/powerpoint/2010/main" val="1991021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4A0B2FF-AB7A-4A34-96DF-B0C825A1AF0B}" type="datetimeFigureOut">
              <a:rPr lang="tr-TR" smtClean="0"/>
              <a:t>2.05.2019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679654-B9EA-404D-B456-EE5D0E957AEC}" type="slidenum">
              <a:rPr lang="tr-TR" smtClean="0"/>
              <a:t>‹#›</a:t>
            </a:fld>
            <a:endParaRPr lang="tr-TR"/>
          </a:p>
        </p:txBody>
      </p:sp>
    </p:spTree>
    <p:extLst>
      <p:ext uri="{BB962C8B-B14F-4D97-AF65-F5344CB8AC3E}">
        <p14:creationId xmlns:p14="http://schemas.microsoft.com/office/powerpoint/2010/main" val="4135932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4A0B2FF-AB7A-4A34-96DF-B0C825A1AF0B}" type="datetimeFigureOut">
              <a:rPr lang="tr-TR" smtClean="0"/>
              <a:t>2.05.2019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679654-B9EA-404D-B456-EE5D0E957AEC}" type="slidenum">
              <a:rPr lang="tr-TR" smtClean="0"/>
              <a:t>‹#›</a:t>
            </a:fld>
            <a:endParaRPr lang="tr-TR"/>
          </a:p>
        </p:txBody>
      </p:sp>
    </p:spTree>
    <p:extLst>
      <p:ext uri="{BB962C8B-B14F-4D97-AF65-F5344CB8AC3E}">
        <p14:creationId xmlns:p14="http://schemas.microsoft.com/office/powerpoint/2010/main" val="2897783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4A0B2FF-AB7A-4A34-96DF-B0C825A1AF0B}" type="datetimeFigureOut">
              <a:rPr lang="tr-TR" smtClean="0"/>
              <a:t>2.05.2019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679654-B9EA-404D-B456-EE5D0E957AEC}" type="slidenum">
              <a:rPr lang="tr-TR" smtClean="0"/>
              <a:t>‹#›</a:t>
            </a:fld>
            <a:endParaRPr lang="tr-TR"/>
          </a:p>
        </p:txBody>
      </p:sp>
    </p:spTree>
    <p:extLst>
      <p:ext uri="{BB962C8B-B14F-4D97-AF65-F5344CB8AC3E}">
        <p14:creationId xmlns:p14="http://schemas.microsoft.com/office/powerpoint/2010/main" val="1632569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4A0B2FF-AB7A-4A34-96DF-B0C825A1AF0B}" type="datetimeFigureOut">
              <a:rPr lang="tr-TR" smtClean="0"/>
              <a:t>2.05.2019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679654-B9EA-404D-B456-EE5D0E957AEC}" type="slidenum">
              <a:rPr lang="tr-TR" smtClean="0"/>
              <a:t>‹#›</a:t>
            </a:fld>
            <a:endParaRPr lang="tr-TR"/>
          </a:p>
        </p:txBody>
      </p:sp>
    </p:spTree>
    <p:extLst>
      <p:ext uri="{BB962C8B-B14F-4D97-AF65-F5344CB8AC3E}">
        <p14:creationId xmlns:p14="http://schemas.microsoft.com/office/powerpoint/2010/main" val="1890963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4A0B2FF-AB7A-4A34-96DF-B0C825A1AF0B}" type="datetimeFigureOut">
              <a:rPr lang="tr-TR" smtClean="0"/>
              <a:t>2.05.2019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6679654-B9EA-404D-B456-EE5D0E957AEC}" type="slidenum">
              <a:rPr lang="tr-TR" smtClean="0"/>
              <a:t>‹#›</a:t>
            </a:fld>
            <a:endParaRPr lang="tr-TR"/>
          </a:p>
        </p:txBody>
      </p:sp>
    </p:spTree>
    <p:extLst>
      <p:ext uri="{BB962C8B-B14F-4D97-AF65-F5344CB8AC3E}">
        <p14:creationId xmlns:p14="http://schemas.microsoft.com/office/powerpoint/2010/main" val="1439614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4A0B2FF-AB7A-4A34-96DF-B0C825A1AF0B}" type="datetimeFigureOut">
              <a:rPr lang="tr-TR" smtClean="0"/>
              <a:t>2.05.2019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6679654-B9EA-404D-B456-EE5D0E957AEC}" type="slidenum">
              <a:rPr lang="tr-TR" smtClean="0"/>
              <a:t>‹#›</a:t>
            </a:fld>
            <a:endParaRPr lang="tr-TR"/>
          </a:p>
        </p:txBody>
      </p:sp>
    </p:spTree>
    <p:extLst>
      <p:ext uri="{BB962C8B-B14F-4D97-AF65-F5344CB8AC3E}">
        <p14:creationId xmlns:p14="http://schemas.microsoft.com/office/powerpoint/2010/main" val="1608194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A0B2FF-AB7A-4A34-96DF-B0C825A1AF0B}" type="datetimeFigureOut">
              <a:rPr lang="tr-TR" smtClean="0"/>
              <a:t>2.05.2019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6679654-B9EA-404D-B456-EE5D0E957AEC}" type="slidenum">
              <a:rPr lang="tr-TR" smtClean="0"/>
              <a:t>‹#›</a:t>
            </a:fld>
            <a:endParaRPr lang="tr-TR"/>
          </a:p>
        </p:txBody>
      </p:sp>
    </p:spTree>
    <p:extLst>
      <p:ext uri="{BB962C8B-B14F-4D97-AF65-F5344CB8AC3E}">
        <p14:creationId xmlns:p14="http://schemas.microsoft.com/office/powerpoint/2010/main" val="405598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A0B2FF-AB7A-4A34-96DF-B0C825A1AF0B}" type="datetimeFigureOut">
              <a:rPr lang="tr-TR" smtClean="0"/>
              <a:t>2.05.2019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6679654-B9EA-404D-B456-EE5D0E957AEC}" type="slidenum">
              <a:rPr lang="tr-TR" smtClean="0"/>
              <a:t>‹#›</a:t>
            </a:fld>
            <a:endParaRPr lang="tr-TR"/>
          </a:p>
        </p:txBody>
      </p:sp>
    </p:spTree>
    <p:extLst>
      <p:ext uri="{BB962C8B-B14F-4D97-AF65-F5344CB8AC3E}">
        <p14:creationId xmlns:p14="http://schemas.microsoft.com/office/powerpoint/2010/main" val="2276678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4A0B2FF-AB7A-4A34-96DF-B0C825A1AF0B}" type="datetimeFigureOut">
              <a:rPr lang="tr-TR" smtClean="0"/>
              <a:t>2.05.2019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6679654-B9EA-404D-B456-EE5D0E957AEC}" type="slidenum">
              <a:rPr lang="tr-TR" smtClean="0"/>
              <a:t>‹#›</a:t>
            </a:fld>
            <a:endParaRPr lang="tr-TR"/>
          </a:p>
        </p:txBody>
      </p:sp>
    </p:spTree>
    <p:extLst>
      <p:ext uri="{BB962C8B-B14F-4D97-AF65-F5344CB8AC3E}">
        <p14:creationId xmlns:p14="http://schemas.microsoft.com/office/powerpoint/2010/main" val="4014138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4A0B2FF-AB7A-4A34-96DF-B0C825A1AF0B}" type="datetimeFigureOut">
              <a:rPr lang="tr-TR" smtClean="0"/>
              <a:t>2.05.2019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6679654-B9EA-404D-B456-EE5D0E957AEC}" type="slidenum">
              <a:rPr lang="tr-TR" smtClean="0"/>
              <a:t>‹#›</a:t>
            </a:fld>
            <a:endParaRPr lang="tr-TR"/>
          </a:p>
        </p:txBody>
      </p:sp>
    </p:spTree>
    <p:extLst>
      <p:ext uri="{BB962C8B-B14F-4D97-AF65-F5344CB8AC3E}">
        <p14:creationId xmlns:p14="http://schemas.microsoft.com/office/powerpoint/2010/main" val="334676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A0B2FF-AB7A-4A34-96DF-B0C825A1AF0B}" type="datetimeFigureOut">
              <a:rPr lang="tr-TR" smtClean="0"/>
              <a:t>2.05.2019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679654-B9EA-404D-B456-EE5D0E957AEC}" type="slidenum">
              <a:rPr lang="tr-TR" smtClean="0"/>
              <a:t>‹#›</a:t>
            </a:fld>
            <a:endParaRPr lang="tr-TR"/>
          </a:p>
        </p:txBody>
      </p:sp>
    </p:spTree>
    <p:extLst>
      <p:ext uri="{BB962C8B-B14F-4D97-AF65-F5344CB8AC3E}">
        <p14:creationId xmlns:p14="http://schemas.microsoft.com/office/powerpoint/2010/main" val="15182157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POST-MORTEM INSPECTION</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7176487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82138" y="457200"/>
            <a:ext cx="8033212" cy="5719763"/>
          </a:xfrm>
        </p:spPr>
        <p:txBody>
          <a:bodyPr/>
          <a:lstStyle/>
          <a:p>
            <a:r>
              <a:rPr lang="en-US" dirty="0"/>
              <a:t>The lymphatics consist of vessels throughout all tissues which lead to lymph nodes</a:t>
            </a:r>
            <a:r>
              <a:rPr lang="en-US" dirty="0" smtClean="0"/>
              <a:t>.</a:t>
            </a:r>
            <a:endParaRPr lang="tr-TR" dirty="0" smtClean="0"/>
          </a:p>
          <a:p>
            <a:r>
              <a:rPr lang="en-US" dirty="0"/>
              <a:t>Lymph nodes range in size from just visible to </a:t>
            </a:r>
            <a:r>
              <a:rPr lang="tr-TR" dirty="0"/>
              <a:t>7</a:t>
            </a:r>
            <a:r>
              <a:rPr lang="en-US" dirty="0" smtClean="0"/>
              <a:t> </a:t>
            </a:r>
            <a:r>
              <a:rPr lang="en-US" dirty="0"/>
              <a:t>to </a:t>
            </a:r>
            <a:r>
              <a:rPr lang="tr-TR" dirty="0" smtClean="0"/>
              <a:t>8</a:t>
            </a:r>
            <a:r>
              <a:rPr lang="en-US" dirty="0" smtClean="0"/>
              <a:t> </a:t>
            </a:r>
            <a:r>
              <a:rPr lang="tr-TR" dirty="0" smtClean="0"/>
              <a:t>cm</a:t>
            </a:r>
            <a:r>
              <a:rPr lang="en-US" dirty="0" smtClean="0"/>
              <a:t> </a:t>
            </a:r>
            <a:r>
              <a:rPr lang="en-US" dirty="0"/>
              <a:t>across. Their appearance has been variously described as “egg shaped” to “cigar shaped” to “spherical.” All these shapes can be normal. The consistency (firmness) is between that of warm fat and muscle. The color ranges from grey-brown to fat-colored. </a:t>
            </a:r>
            <a:endParaRPr lang="tr-TR" dirty="0"/>
          </a:p>
        </p:txBody>
      </p:sp>
    </p:spTree>
    <p:extLst>
      <p:ext uri="{BB962C8B-B14F-4D97-AF65-F5344CB8AC3E}">
        <p14:creationId xmlns:p14="http://schemas.microsoft.com/office/powerpoint/2010/main" val="36252767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2272" y="512214"/>
            <a:ext cx="7886700" cy="3153699"/>
          </a:xfrm>
        </p:spPr>
        <p:txBody>
          <a:bodyPr/>
          <a:lstStyle/>
          <a:p>
            <a:pPr algn="just"/>
            <a:r>
              <a:rPr lang="en-US" dirty="0"/>
              <a:t>Lymph notes function as filters for disease microorganisms and abnormal or toxic chemicals in the tissue fluids of the body. </a:t>
            </a:r>
            <a:endParaRPr lang="tr-TR" dirty="0" smtClean="0"/>
          </a:p>
          <a:p>
            <a:pPr algn="just"/>
            <a:r>
              <a:rPr lang="en-US" dirty="0"/>
              <a:t>When diseased organisms or toxins begin to spread around the body, the lymph nodes are among the first tissues to become visibly affected. This is the inspector’s signal that something is wrong. </a:t>
            </a:r>
            <a:endParaRPr lang="tr-TR" dirty="0"/>
          </a:p>
        </p:txBody>
      </p:sp>
    </p:spTree>
    <p:extLst>
      <p:ext uri="{BB962C8B-B14F-4D97-AF65-F5344CB8AC3E}">
        <p14:creationId xmlns:p14="http://schemas.microsoft.com/office/powerpoint/2010/main" val="40255876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0337" y="839585"/>
            <a:ext cx="7886700" cy="5669887"/>
          </a:xfrm>
        </p:spPr>
        <p:txBody>
          <a:bodyPr/>
          <a:lstStyle/>
          <a:p>
            <a:pPr algn="just"/>
            <a:r>
              <a:rPr lang="en-US" dirty="0"/>
              <a:t>The major lymph nodes are located in specific places and the fluids draining through their filter mechanism comes from specific areas of the body. </a:t>
            </a:r>
            <a:endParaRPr lang="tr-TR" dirty="0" smtClean="0"/>
          </a:p>
          <a:p>
            <a:pPr algn="just"/>
            <a:r>
              <a:rPr lang="en-US" dirty="0" smtClean="0"/>
              <a:t>The </a:t>
            </a:r>
            <a:r>
              <a:rPr lang="en-US" dirty="0"/>
              <a:t>veterinarian examines the carcasses and parts retained by the inspectors. </a:t>
            </a:r>
            <a:endParaRPr lang="tr-TR" dirty="0" smtClean="0"/>
          </a:p>
          <a:p>
            <a:pPr algn="just"/>
            <a:r>
              <a:rPr lang="en-US" dirty="0" smtClean="0"/>
              <a:t>The </a:t>
            </a:r>
            <a:r>
              <a:rPr lang="en-US" dirty="0"/>
              <a:t>lymph nodes and tissue responses found during these detailed examinations indicate the location and severity of the condition, and whether or not the disease has begun to spread around the animal’s body. </a:t>
            </a:r>
            <a:endParaRPr lang="tr-TR" dirty="0"/>
          </a:p>
        </p:txBody>
      </p:sp>
    </p:spTree>
    <p:extLst>
      <p:ext uri="{BB962C8B-B14F-4D97-AF65-F5344CB8AC3E}">
        <p14:creationId xmlns:p14="http://schemas.microsoft.com/office/powerpoint/2010/main" val="97825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5645" y="478963"/>
            <a:ext cx="8340783" cy="4351338"/>
          </a:xfrm>
        </p:spPr>
        <p:txBody>
          <a:bodyPr/>
          <a:lstStyle/>
          <a:p>
            <a:r>
              <a:rPr lang="en-US" dirty="0"/>
              <a:t>Some lymph nodes and tissues need to be incised so that the internal portions can be observed. The incision technique is critical. First, the cut edges must be smooth, not ragged or torn. Otherwise, the lesions of certain important diseases are difficult to detect. </a:t>
            </a:r>
            <a:endParaRPr lang="tr-TR" dirty="0" smtClean="0"/>
          </a:p>
          <a:p>
            <a:r>
              <a:rPr lang="en-US" dirty="0" smtClean="0"/>
              <a:t>Lymph </a:t>
            </a:r>
            <a:r>
              <a:rPr lang="en-US" dirty="0"/>
              <a:t>nodes should be sliced in thin parallel slices to expose the body of the node. Tuberculosis lesions, some abscesses, and other conditions are exposed by incision of lymph nodes. </a:t>
            </a:r>
            <a:endParaRPr lang="tr-TR" dirty="0"/>
          </a:p>
        </p:txBody>
      </p:sp>
    </p:spTree>
    <p:extLst>
      <p:ext uri="{BB962C8B-B14F-4D97-AF65-F5344CB8AC3E}">
        <p14:creationId xmlns:p14="http://schemas.microsoft.com/office/powerpoint/2010/main" val="16336263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7886700" cy="1676630"/>
          </a:xfrm>
        </p:spPr>
        <p:txBody>
          <a:bodyPr>
            <a:normAutofit fontScale="90000"/>
          </a:bodyPr>
          <a:lstStyle/>
          <a:p>
            <a:pPr algn="ctr"/>
            <a:r>
              <a:rPr lang="en-US" dirty="0"/>
              <a:t>The post-mortem inspection process for livestock involves the following </a:t>
            </a:r>
            <a:r>
              <a:rPr lang="en-US" dirty="0" smtClean="0"/>
              <a:t>steps</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62441129"/>
              </p:ext>
            </p:extLst>
          </p:nvPr>
        </p:nvGraphicFramePr>
        <p:xfrm>
          <a:off x="628650" y="1163782"/>
          <a:ext cx="7886700" cy="55612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12325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9358" y="412018"/>
            <a:ext cx="7886700" cy="1325563"/>
          </a:xfrm>
        </p:spPr>
        <p:txBody>
          <a:bodyPr/>
          <a:lstStyle/>
          <a:p>
            <a:r>
              <a:rPr lang="tr-TR" b="1" dirty="0" err="1" smtClean="0"/>
              <a:t>Head</a:t>
            </a:r>
            <a:r>
              <a:rPr lang="tr-TR" b="1" dirty="0" smtClean="0"/>
              <a:t> </a:t>
            </a:r>
            <a:r>
              <a:rPr lang="tr-TR" b="1" dirty="0" err="1" smtClean="0"/>
              <a:t>Inspection</a:t>
            </a:r>
            <a:endParaRPr lang="tr-TR" b="1" dirty="0"/>
          </a:p>
        </p:txBody>
      </p:sp>
      <p:sp>
        <p:nvSpPr>
          <p:cNvPr id="3" name="İçerik Yer Tutucusu 2"/>
          <p:cNvSpPr>
            <a:spLocks noGrp="1"/>
          </p:cNvSpPr>
          <p:nvPr>
            <p:ph idx="1"/>
          </p:nvPr>
        </p:nvSpPr>
        <p:spPr>
          <a:xfrm>
            <a:off x="628650" y="1825625"/>
            <a:ext cx="7589227" cy="4809637"/>
          </a:xfrm>
        </p:spPr>
        <p:txBody>
          <a:bodyPr>
            <a:normAutofit/>
          </a:bodyPr>
          <a:lstStyle/>
          <a:p>
            <a:pPr marL="0" indent="0">
              <a:buNone/>
            </a:pPr>
            <a:r>
              <a:rPr lang="en-US" dirty="0"/>
              <a:t>1. Observe head and cut surfaces – the eyes, fat, cheek muscles, and other tissues for </a:t>
            </a:r>
            <a:r>
              <a:rPr lang="en-US" dirty="0" smtClean="0"/>
              <a:t>abnormalities</a:t>
            </a:r>
            <a:endParaRPr lang="tr-TR" dirty="0" smtClean="0"/>
          </a:p>
          <a:p>
            <a:pPr>
              <a:buFont typeface="Wingdings" panose="05000000000000000000" pitchFamily="2" charset="2"/>
              <a:buChar char="Ø"/>
            </a:pPr>
            <a:r>
              <a:rPr lang="tr-TR" dirty="0" smtClean="0"/>
              <a:t> </a:t>
            </a:r>
            <a:r>
              <a:rPr lang="en-US" dirty="0" err="1" smtClean="0"/>
              <a:t>Epithelioma</a:t>
            </a:r>
            <a:endParaRPr lang="tr-TR" dirty="0"/>
          </a:p>
          <a:p>
            <a:pPr>
              <a:buFont typeface="Wingdings" panose="05000000000000000000" pitchFamily="2" charset="2"/>
              <a:buChar char="Ø"/>
            </a:pPr>
            <a:r>
              <a:rPr lang="tr-TR" dirty="0" smtClean="0"/>
              <a:t> A</a:t>
            </a:r>
            <a:r>
              <a:rPr lang="en-US" dirty="0" err="1" smtClean="0"/>
              <a:t>ctinomycosis</a:t>
            </a:r>
            <a:r>
              <a:rPr lang="en-US" dirty="0" smtClean="0"/>
              <a:t> </a:t>
            </a:r>
            <a:endParaRPr lang="tr-TR" dirty="0" smtClean="0"/>
          </a:p>
          <a:p>
            <a:pPr>
              <a:buFont typeface="Wingdings" panose="05000000000000000000" pitchFamily="2" charset="2"/>
              <a:buChar char="Ø"/>
            </a:pPr>
            <a:r>
              <a:rPr lang="tr-TR" dirty="0" smtClean="0"/>
              <a:t> A</a:t>
            </a:r>
            <a:r>
              <a:rPr lang="en-US" dirty="0" err="1" smtClean="0"/>
              <a:t>ctinobacillosis</a:t>
            </a:r>
            <a:endParaRPr lang="tr-TR" dirty="0" smtClean="0"/>
          </a:p>
          <a:p>
            <a:pPr>
              <a:buFont typeface="Wingdings" panose="05000000000000000000" pitchFamily="2" charset="2"/>
              <a:buChar char="Ø"/>
            </a:pPr>
            <a:r>
              <a:rPr lang="tr-TR" dirty="0" smtClean="0"/>
              <a:t> A</a:t>
            </a:r>
            <a:r>
              <a:rPr lang="en-US" dirty="0" err="1" smtClean="0"/>
              <a:t>bscesses</a:t>
            </a:r>
            <a:r>
              <a:rPr lang="en-US" dirty="0" smtClean="0"/>
              <a:t> </a:t>
            </a:r>
            <a:endParaRPr lang="tr-TR" dirty="0"/>
          </a:p>
        </p:txBody>
      </p:sp>
    </p:spTree>
    <p:extLst>
      <p:ext uri="{BB962C8B-B14F-4D97-AF65-F5344CB8AC3E}">
        <p14:creationId xmlns:p14="http://schemas.microsoft.com/office/powerpoint/2010/main" val="4636814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1787" y="348517"/>
            <a:ext cx="8280890" cy="6368806"/>
          </a:xfrm>
        </p:spPr>
        <p:txBody>
          <a:bodyPr>
            <a:normAutofit/>
          </a:bodyPr>
          <a:lstStyle/>
          <a:p>
            <a:pPr marL="0" indent="0">
              <a:buNone/>
            </a:pPr>
            <a:r>
              <a:rPr lang="tr-TR" dirty="0" smtClean="0"/>
              <a:t>2. I</a:t>
            </a:r>
            <a:r>
              <a:rPr lang="en-US" dirty="0" err="1" smtClean="0"/>
              <a:t>ncise</a:t>
            </a:r>
            <a:r>
              <a:rPr lang="en-US" dirty="0" smtClean="0"/>
              <a:t> </a:t>
            </a:r>
            <a:r>
              <a:rPr lang="en-US" dirty="0"/>
              <a:t>and observe the four pairs of lymph nodes </a:t>
            </a:r>
            <a:r>
              <a:rPr lang="en-US" dirty="0" smtClean="0"/>
              <a:t>–</a:t>
            </a:r>
            <a:endParaRPr lang="tr-TR" dirty="0" smtClean="0"/>
          </a:p>
          <a:p>
            <a:pPr marL="457200" lvl="1" indent="0">
              <a:buNone/>
            </a:pPr>
            <a:r>
              <a:rPr lang="tr-TR" dirty="0"/>
              <a:t>M</a:t>
            </a:r>
            <a:r>
              <a:rPr lang="en-US" dirty="0" err="1" smtClean="0"/>
              <a:t>andibular</a:t>
            </a:r>
            <a:endParaRPr lang="tr-TR" dirty="0" smtClean="0"/>
          </a:p>
          <a:p>
            <a:pPr marL="457200" lvl="1" indent="0">
              <a:buNone/>
            </a:pPr>
            <a:r>
              <a:rPr lang="en-US" dirty="0" smtClean="0"/>
              <a:t>Parotid</a:t>
            </a:r>
            <a:endParaRPr lang="tr-TR" dirty="0"/>
          </a:p>
          <a:p>
            <a:pPr marL="457200" lvl="1" indent="0">
              <a:buNone/>
            </a:pPr>
            <a:r>
              <a:rPr lang="tr-TR" dirty="0" smtClean="0"/>
              <a:t>L</a:t>
            </a:r>
            <a:r>
              <a:rPr lang="en-US" dirty="0" err="1" smtClean="0"/>
              <a:t>ateral</a:t>
            </a:r>
            <a:r>
              <a:rPr lang="tr-TR" dirty="0"/>
              <a:t> </a:t>
            </a:r>
            <a:r>
              <a:rPr lang="tr-TR" dirty="0" smtClean="0"/>
              <a:t>r</a:t>
            </a:r>
            <a:r>
              <a:rPr lang="en-US" dirty="0" err="1" smtClean="0"/>
              <a:t>etropharyngeal</a:t>
            </a:r>
            <a:r>
              <a:rPr lang="en-US" dirty="0" smtClean="0"/>
              <a:t> </a:t>
            </a:r>
            <a:r>
              <a:rPr lang="en-US" dirty="0"/>
              <a:t>(</a:t>
            </a:r>
            <a:r>
              <a:rPr lang="en-US" dirty="0" err="1" smtClean="0"/>
              <a:t>atlantal</a:t>
            </a:r>
            <a:r>
              <a:rPr lang="en-US" dirty="0" smtClean="0"/>
              <a:t>)</a:t>
            </a:r>
            <a:endParaRPr lang="tr-TR" dirty="0" smtClean="0"/>
          </a:p>
          <a:p>
            <a:pPr marL="457200" lvl="1" indent="0">
              <a:buNone/>
            </a:pPr>
            <a:r>
              <a:rPr lang="tr-TR" dirty="0" smtClean="0"/>
              <a:t>M</a:t>
            </a:r>
            <a:r>
              <a:rPr lang="en-US" dirty="0" err="1" smtClean="0"/>
              <a:t>edial</a:t>
            </a:r>
            <a:r>
              <a:rPr lang="en-US" dirty="0" smtClean="0"/>
              <a:t> </a:t>
            </a:r>
            <a:r>
              <a:rPr lang="en-US" dirty="0"/>
              <a:t>retropharyngeal (</a:t>
            </a:r>
            <a:r>
              <a:rPr lang="en-US" dirty="0" err="1"/>
              <a:t>suprapharyngeal</a:t>
            </a:r>
            <a:r>
              <a:rPr lang="en-US" dirty="0" smtClean="0"/>
              <a:t>)</a:t>
            </a:r>
            <a:endParaRPr lang="tr-TR" dirty="0" smtClean="0"/>
          </a:p>
          <a:p>
            <a:pPr>
              <a:buFont typeface="Wingdings" panose="05000000000000000000" pitchFamily="2" charset="2"/>
              <a:buChar char="Ø"/>
            </a:pPr>
            <a:r>
              <a:rPr lang="tr-TR" dirty="0" smtClean="0"/>
              <a:t> </a:t>
            </a:r>
            <a:r>
              <a:rPr lang="tr-TR" dirty="0" err="1"/>
              <a:t>T</a:t>
            </a:r>
            <a:r>
              <a:rPr lang="tr-TR" dirty="0" err="1" smtClean="0"/>
              <a:t>uberculosis</a:t>
            </a:r>
            <a:endParaRPr lang="tr-TR" dirty="0" smtClean="0"/>
          </a:p>
          <a:p>
            <a:pPr>
              <a:buFont typeface="Wingdings" panose="05000000000000000000" pitchFamily="2" charset="2"/>
              <a:buChar char="Ø"/>
            </a:pPr>
            <a:r>
              <a:rPr lang="tr-TR" dirty="0" err="1" smtClean="0"/>
              <a:t>Actinobacillosis</a:t>
            </a:r>
            <a:endParaRPr lang="tr-TR" dirty="0"/>
          </a:p>
          <a:p>
            <a:pPr>
              <a:buFont typeface="Wingdings" panose="05000000000000000000" pitchFamily="2" charset="2"/>
              <a:buChar char="Ø"/>
            </a:pPr>
            <a:r>
              <a:rPr lang="tr-TR" dirty="0" smtClean="0"/>
              <a:t> </a:t>
            </a:r>
            <a:r>
              <a:rPr lang="tr-TR" dirty="0" err="1" smtClean="0"/>
              <a:t>Epithelioma</a:t>
            </a:r>
            <a:endParaRPr lang="tr-TR" dirty="0" smtClean="0"/>
          </a:p>
          <a:p>
            <a:pPr>
              <a:buFont typeface="Wingdings" panose="05000000000000000000" pitchFamily="2" charset="2"/>
              <a:buChar char="Ø"/>
            </a:pPr>
            <a:r>
              <a:rPr lang="tr-TR" dirty="0" smtClean="0"/>
              <a:t> </a:t>
            </a:r>
            <a:r>
              <a:rPr lang="tr-TR" dirty="0" err="1" smtClean="0"/>
              <a:t>Abscesses</a:t>
            </a:r>
            <a:endParaRPr lang="tr-TR" dirty="0"/>
          </a:p>
        </p:txBody>
      </p:sp>
    </p:spTree>
    <p:extLst>
      <p:ext uri="{BB962C8B-B14F-4D97-AF65-F5344CB8AC3E}">
        <p14:creationId xmlns:p14="http://schemas.microsoft.com/office/powerpoint/2010/main" val="40355731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4865" y="547809"/>
            <a:ext cx="8400318" cy="4351338"/>
          </a:xfrm>
        </p:spPr>
        <p:txBody>
          <a:bodyPr/>
          <a:lstStyle/>
          <a:p>
            <a:pPr marL="0" indent="0">
              <a:buNone/>
            </a:pPr>
            <a:r>
              <a:rPr lang="tr-TR" dirty="0" smtClean="0"/>
              <a:t>3. I</a:t>
            </a:r>
            <a:r>
              <a:rPr lang="en-US" dirty="0" err="1" smtClean="0"/>
              <a:t>ncise</a:t>
            </a:r>
            <a:r>
              <a:rPr lang="en-US" dirty="0" smtClean="0"/>
              <a:t> </a:t>
            </a:r>
            <a:r>
              <a:rPr lang="en-US" dirty="0"/>
              <a:t>and observe the masticatory or cheek </a:t>
            </a:r>
            <a:r>
              <a:rPr lang="en-US" dirty="0" smtClean="0"/>
              <a:t>muscles</a:t>
            </a:r>
            <a:endParaRPr lang="tr-TR" dirty="0" smtClean="0"/>
          </a:p>
          <a:p>
            <a:pPr>
              <a:buFont typeface="Wingdings" panose="05000000000000000000" pitchFamily="2" charset="2"/>
              <a:buChar char="Ø"/>
            </a:pPr>
            <a:r>
              <a:rPr lang="tr-TR" dirty="0" err="1" smtClean="0"/>
              <a:t>Cysticercosis</a:t>
            </a:r>
            <a:endParaRPr lang="tr-TR" dirty="0" smtClean="0"/>
          </a:p>
          <a:p>
            <a:pPr>
              <a:buFont typeface="Wingdings" panose="05000000000000000000" pitchFamily="2" charset="2"/>
              <a:buChar char="Ø"/>
            </a:pPr>
            <a:r>
              <a:rPr lang="tr-TR" dirty="0" err="1" smtClean="0"/>
              <a:t>eosinophilic</a:t>
            </a:r>
            <a:r>
              <a:rPr lang="tr-TR" dirty="0" smtClean="0"/>
              <a:t> </a:t>
            </a:r>
            <a:r>
              <a:rPr lang="tr-TR" dirty="0" err="1" smtClean="0"/>
              <a:t>mysitis</a:t>
            </a:r>
            <a:endParaRPr lang="tr-TR" dirty="0" smtClean="0"/>
          </a:p>
          <a:p>
            <a:pPr>
              <a:buFont typeface="Wingdings" panose="05000000000000000000" pitchFamily="2" charset="2"/>
              <a:buChar char="Ø"/>
            </a:pPr>
            <a:r>
              <a:rPr lang="tr-TR" dirty="0" err="1" smtClean="0"/>
              <a:t>Bruses</a:t>
            </a:r>
            <a:endParaRPr lang="tr-TR" dirty="0" smtClean="0"/>
          </a:p>
        </p:txBody>
      </p:sp>
      <p:sp>
        <p:nvSpPr>
          <p:cNvPr id="5" name="İçerik Yer Tutucusu 2"/>
          <p:cNvSpPr txBox="1">
            <a:spLocks/>
          </p:cNvSpPr>
          <p:nvPr/>
        </p:nvSpPr>
        <p:spPr>
          <a:xfrm>
            <a:off x="534865" y="3514113"/>
            <a:ext cx="7886700" cy="19722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tr-TR" smtClean="0"/>
              <a:t>4. O</a:t>
            </a:r>
            <a:r>
              <a:rPr lang="en-US" smtClean="0"/>
              <a:t>bserve and palpate the tongue</a:t>
            </a:r>
            <a:endParaRPr lang="tr-TR" smtClean="0"/>
          </a:p>
          <a:p>
            <a:pPr>
              <a:buFont typeface="Wingdings" panose="05000000000000000000" pitchFamily="2" charset="2"/>
              <a:buChar char="Ø"/>
            </a:pPr>
            <a:r>
              <a:rPr lang="en-US" smtClean="0"/>
              <a:t>Actinobacillosis</a:t>
            </a:r>
            <a:endParaRPr lang="tr-TR" smtClean="0"/>
          </a:p>
          <a:p>
            <a:pPr>
              <a:buFont typeface="Wingdings" panose="05000000000000000000" pitchFamily="2" charset="2"/>
              <a:buChar char="Ø"/>
            </a:pPr>
            <a:r>
              <a:rPr lang="tr-TR" smtClean="0"/>
              <a:t>F</a:t>
            </a:r>
            <a:r>
              <a:rPr lang="en-US" smtClean="0"/>
              <a:t>oreign bodies such as thorns</a:t>
            </a:r>
            <a:endParaRPr lang="tr-TR" dirty="0"/>
          </a:p>
        </p:txBody>
      </p:sp>
    </p:spTree>
    <p:extLst>
      <p:ext uri="{BB962C8B-B14F-4D97-AF65-F5344CB8AC3E}">
        <p14:creationId xmlns:p14="http://schemas.microsoft.com/office/powerpoint/2010/main" val="37173862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5400" y="636904"/>
            <a:ext cx="7329400" cy="5763895"/>
          </a:xfrm>
        </p:spPr>
        <p:txBody>
          <a:bodyPr>
            <a:normAutofit/>
          </a:bodyPr>
          <a:lstStyle/>
          <a:p>
            <a:pPr algn="just"/>
            <a:r>
              <a:rPr lang="en-US" dirty="0"/>
              <a:t>Post-mortem inspection covers the inspection of the carcasses and parts of meat and poultry used for human food. </a:t>
            </a:r>
            <a:endParaRPr lang="tr-TR" dirty="0" smtClean="0"/>
          </a:p>
          <a:p>
            <a:pPr algn="just"/>
            <a:endParaRPr lang="tr-TR" dirty="0" smtClean="0"/>
          </a:p>
          <a:p>
            <a:pPr algn="just"/>
            <a:r>
              <a:rPr lang="en-US" dirty="0"/>
              <a:t>It takes place after ante-mortem inspection and after the animal or poultry has been slaughtered thus the term “post-mortem,” meaning “after death” in Latin. </a:t>
            </a:r>
            <a:endParaRPr lang="tr-TR" dirty="0"/>
          </a:p>
        </p:txBody>
      </p:sp>
    </p:spTree>
    <p:extLst>
      <p:ext uri="{BB962C8B-B14F-4D97-AF65-F5344CB8AC3E}">
        <p14:creationId xmlns:p14="http://schemas.microsoft.com/office/powerpoint/2010/main" val="794366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1777" y="1343487"/>
            <a:ext cx="7886700" cy="4351338"/>
          </a:xfrm>
        </p:spPr>
        <p:txBody>
          <a:bodyPr/>
          <a:lstStyle/>
          <a:p>
            <a:pPr algn="just"/>
            <a:r>
              <a:rPr lang="en-US" dirty="0"/>
              <a:t>Post-mortem inspection covers the steps in the slaughter process that begin at stunning and ends at the step where the carcass is placed in the cooler</a:t>
            </a:r>
            <a:endParaRPr lang="tr-TR" dirty="0"/>
          </a:p>
        </p:txBody>
      </p:sp>
    </p:spTree>
    <p:extLst>
      <p:ext uri="{BB962C8B-B14F-4D97-AF65-F5344CB8AC3E}">
        <p14:creationId xmlns:p14="http://schemas.microsoft.com/office/powerpoint/2010/main" val="41052639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9144" y="237894"/>
            <a:ext cx="7886700" cy="1790411"/>
          </a:xfrm>
        </p:spPr>
        <p:txBody>
          <a:bodyPr/>
          <a:lstStyle/>
          <a:p>
            <a:pPr algn="just"/>
            <a:r>
              <a:rPr lang="en-US" dirty="0"/>
              <a:t>By </a:t>
            </a:r>
            <a:r>
              <a:rPr lang="tr-TR" dirty="0" smtClean="0"/>
              <a:t>post-</a:t>
            </a:r>
            <a:r>
              <a:rPr lang="tr-TR" dirty="0" err="1" smtClean="0"/>
              <a:t>mortem</a:t>
            </a:r>
            <a:r>
              <a:rPr lang="tr-TR" dirty="0" smtClean="0"/>
              <a:t> </a:t>
            </a:r>
            <a:r>
              <a:rPr lang="tr-TR" dirty="0" err="1" smtClean="0"/>
              <a:t>inspection</a:t>
            </a:r>
            <a:r>
              <a:rPr lang="tr-TR" dirty="0" smtClean="0"/>
              <a:t> </a:t>
            </a:r>
            <a:r>
              <a:rPr lang="en-US" dirty="0" smtClean="0"/>
              <a:t>and </a:t>
            </a:r>
            <a:r>
              <a:rPr lang="en-US" dirty="0"/>
              <a:t>the ante mortem findings, plus laboratory results if necessary, the veterinarian determines the acceptability of the carcass and parts for human food. </a:t>
            </a:r>
            <a:endParaRPr lang="tr-TR" dirty="0"/>
          </a:p>
        </p:txBody>
      </p:sp>
      <p:pic>
        <p:nvPicPr>
          <p:cNvPr id="4" name="Resim 3"/>
          <p:cNvPicPr>
            <a:picLocks noChangeAspect="1"/>
          </p:cNvPicPr>
          <p:nvPr/>
        </p:nvPicPr>
        <p:blipFill>
          <a:blip r:embed="rId2"/>
          <a:stretch>
            <a:fillRect/>
          </a:stretch>
        </p:blipFill>
        <p:spPr>
          <a:xfrm>
            <a:off x="1301806" y="1953491"/>
            <a:ext cx="6404091" cy="4532126"/>
          </a:xfrm>
          <a:prstGeom prst="rect">
            <a:avLst/>
          </a:prstGeom>
        </p:spPr>
      </p:pic>
    </p:spTree>
    <p:extLst>
      <p:ext uri="{BB962C8B-B14F-4D97-AF65-F5344CB8AC3E}">
        <p14:creationId xmlns:p14="http://schemas.microsoft.com/office/powerpoint/2010/main" val="1915830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2908049397"/>
              </p:ext>
            </p:extLst>
          </p:nvPr>
        </p:nvGraphicFramePr>
        <p:xfrm>
          <a:off x="182881" y="149629"/>
          <a:ext cx="8794864" cy="65421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9470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0337" y="587029"/>
            <a:ext cx="7542761" cy="1308273"/>
          </a:xfrm>
        </p:spPr>
        <p:txBody>
          <a:bodyPr>
            <a:normAutofit/>
          </a:bodyPr>
          <a:lstStyle/>
          <a:p>
            <a:pPr marL="0" indent="0" algn="ctr">
              <a:buNone/>
            </a:pPr>
            <a:r>
              <a:rPr lang="tr-TR" dirty="0"/>
              <a:t>T</a:t>
            </a:r>
            <a:r>
              <a:rPr lang="en-US" dirty="0" err="1" smtClean="0"/>
              <a:t>hree</a:t>
            </a:r>
            <a:r>
              <a:rPr lang="en-US" dirty="0" smtClean="0"/>
              <a:t> </a:t>
            </a:r>
            <a:r>
              <a:rPr lang="en-US" dirty="0"/>
              <a:t>possible outcomes of the </a:t>
            </a:r>
            <a:r>
              <a:rPr lang="en-US" dirty="0" smtClean="0"/>
              <a:t>inspection</a:t>
            </a:r>
            <a:endParaRPr lang="tr-TR" dirty="0" smtClean="0"/>
          </a:p>
        </p:txBody>
      </p:sp>
      <p:graphicFrame>
        <p:nvGraphicFramePr>
          <p:cNvPr id="4" name="Diyagram 3"/>
          <p:cNvGraphicFramePr/>
          <p:nvPr>
            <p:extLst>
              <p:ext uri="{D42A27DB-BD31-4B8C-83A1-F6EECF244321}">
                <p14:modId xmlns:p14="http://schemas.microsoft.com/office/powerpoint/2010/main" val="1138742778"/>
              </p:ext>
            </p:extLst>
          </p:nvPr>
        </p:nvGraphicFramePr>
        <p:xfrm>
          <a:off x="490451" y="1338349"/>
          <a:ext cx="8229599" cy="51040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3081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268551651"/>
              </p:ext>
            </p:extLst>
          </p:nvPr>
        </p:nvGraphicFramePr>
        <p:xfrm>
          <a:off x="174567" y="706582"/>
          <a:ext cx="8828117" cy="53367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İçerik Yer Tutucusu 2"/>
          <p:cNvSpPr>
            <a:spLocks noGrp="1"/>
          </p:cNvSpPr>
          <p:nvPr>
            <p:ph idx="1"/>
          </p:nvPr>
        </p:nvSpPr>
        <p:spPr>
          <a:xfrm>
            <a:off x="3022716" y="5153891"/>
            <a:ext cx="3270020" cy="498764"/>
          </a:xfrm>
        </p:spPr>
        <p:txBody>
          <a:bodyPr>
            <a:normAutofit/>
          </a:bodyPr>
          <a:lstStyle/>
          <a:p>
            <a:pPr marL="0" indent="0">
              <a:buNone/>
            </a:pPr>
            <a:r>
              <a:rPr lang="en-US" dirty="0" smtClean="0"/>
              <a:t>The </a:t>
            </a:r>
            <a:r>
              <a:rPr lang="en-US" dirty="0"/>
              <a:t>general </a:t>
            </a:r>
            <a:r>
              <a:rPr lang="en-US" dirty="0" smtClean="0"/>
              <a:t>methods</a:t>
            </a:r>
            <a:endParaRPr lang="tr-TR" dirty="0" smtClean="0"/>
          </a:p>
        </p:txBody>
      </p:sp>
    </p:spTree>
    <p:extLst>
      <p:ext uri="{BB962C8B-B14F-4D97-AF65-F5344CB8AC3E}">
        <p14:creationId xmlns:p14="http://schemas.microsoft.com/office/powerpoint/2010/main" val="36305491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4159826599"/>
              </p:ext>
            </p:extLst>
          </p:nvPr>
        </p:nvGraphicFramePr>
        <p:xfrm>
          <a:off x="375139" y="445477"/>
          <a:ext cx="8253046" cy="59188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143542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The importance of lymph nodes in livestock post-mortem inspection</a:t>
            </a:r>
            <a:endParaRPr lang="tr-TR" dirty="0"/>
          </a:p>
        </p:txBody>
      </p:sp>
      <p:sp>
        <p:nvSpPr>
          <p:cNvPr id="3" name="İçerik Yer Tutucusu 2"/>
          <p:cNvSpPr>
            <a:spLocks noGrp="1"/>
          </p:cNvSpPr>
          <p:nvPr>
            <p:ph idx="1"/>
          </p:nvPr>
        </p:nvSpPr>
        <p:spPr/>
        <p:txBody>
          <a:bodyPr/>
          <a:lstStyle/>
          <a:p>
            <a:r>
              <a:rPr lang="en-US" dirty="0"/>
              <a:t>Diseases, abnormalities, and contamination can occur at any place on the carcass or its parts. </a:t>
            </a:r>
            <a:endParaRPr lang="tr-TR" dirty="0" smtClean="0"/>
          </a:p>
          <a:p>
            <a:r>
              <a:rPr lang="en-US" dirty="0" smtClean="0"/>
              <a:t>However</a:t>
            </a:r>
            <a:r>
              <a:rPr lang="en-US" dirty="0"/>
              <a:t>, diseases and abnormalities are mostly likely to produce visible or palpable lesions in specific locations. </a:t>
            </a:r>
            <a:endParaRPr lang="tr-TR" dirty="0" smtClean="0"/>
          </a:p>
          <a:p>
            <a:r>
              <a:rPr lang="en-US" dirty="0" smtClean="0"/>
              <a:t>Of </a:t>
            </a:r>
            <a:r>
              <a:rPr lang="en-US" dirty="0"/>
              <a:t>primary importance in organoleptic detection of disease is the lymphatic system. </a:t>
            </a:r>
            <a:endParaRPr lang="tr-TR" dirty="0"/>
          </a:p>
        </p:txBody>
      </p:sp>
    </p:spTree>
    <p:extLst>
      <p:ext uri="{BB962C8B-B14F-4D97-AF65-F5344CB8AC3E}">
        <p14:creationId xmlns:p14="http://schemas.microsoft.com/office/powerpoint/2010/main" val="38867317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399</TotalTime>
  <Words>749</Words>
  <Application>Microsoft Office PowerPoint</Application>
  <PresentationFormat>Ekran Gösterisi (4:3)</PresentationFormat>
  <Paragraphs>67</Paragraphs>
  <Slides>17</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Calibri Light</vt:lpstr>
      <vt:lpstr>Wingdings</vt:lpstr>
      <vt:lpstr>Office Teması</vt:lpstr>
      <vt:lpstr>POST-MORTEM INSPECTION</vt:lpstr>
      <vt:lpstr>PowerPoint Sunusu</vt:lpstr>
      <vt:lpstr>PowerPoint Sunusu</vt:lpstr>
      <vt:lpstr>PowerPoint Sunusu</vt:lpstr>
      <vt:lpstr>PowerPoint Sunusu</vt:lpstr>
      <vt:lpstr>PowerPoint Sunusu</vt:lpstr>
      <vt:lpstr>PowerPoint Sunusu</vt:lpstr>
      <vt:lpstr>PowerPoint Sunusu</vt:lpstr>
      <vt:lpstr>The importance of lymph nodes in livestock post-mortem inspection</vt:lpstr>
      <vt:lpstr>PowerPoint Sunusu</vt:lpstr>
      <vt:lpstr>PowerPoint Sunusu</vt:lpstr>
      <vt:lpstr>PowerPoint Sunusu</vt:lpstr>
      <vt:lpstr>PowerPoint Sunusu</vt:lpstr>
      <vt:lpstr>The post-mortem inspection process for livestock involves the following steps</vt:lpstr>
      <vt:lpstr>Head Inspection</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POST-MORTEM INSPECTION</dc:title>
  <dc:creator>Güzin</dc:creator>
  <cp:lastModifiedBy>Güzin</cp:lastModifiedBy>
  <cp:revision>23</cp:revision>
  <dcterms:created xsi:type="dcterms:W3CDTF">2018-12-18T11:35:41Z</dcterms:created>
  <dcterms:modified xsi:type="dcterms:W3CDTF">2019-05-02T15:10:03Z</dcterms:modified>
</cp:coreProperties>
</file>