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78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65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55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94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27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60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60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10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78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936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38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FF3B0-826A-4AEC-8B8C-28194CBD1749}" type="datetimeFigureOut">
              <a:rPr lang="tr-TR" smtClean="0"/>
              <a:t>22.02.2018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DEAE-E170-4FCE-B8DC-3DC6003397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83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Final sınavı </a:t>
            </a:r>
            <a:br>
              <a:rPr lang="tr-TR" smtClean="0"/>
            </a:b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36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Final sınavı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sınavı  </dc:title>
  <dc:creator>Kullanıcı</dc:creator>
  <cp:lastModifiedBy>Kullanıcı</cp:lastModifiedBy>
  <cp:revision>1</cp:revision>
  <dcterms:created xsi:type="dcterms:W3CDTF">2018-02-21T21:14:42Z</dcterms:created>
  <dcterms:modified xsi:type="dcterms:W3CDTF">2018-02-21T21:14:54Z</dcterms:modified>
</cp:coreProperties>
</file>