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F3B0-826A-4AEC-8B8C-28194CBD1749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DEAE-E170-4FCE-B8DC-3DC6003397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3788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F3B0-826A-4AEC-8B8C-28194CBD1749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DEAE-E170-4FCE-B8DC-3DC6003397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0651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F3B0-826A-4AEC-8B8C-28194CBD1749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DEAE-E170-4FCE-B8DC-3DC6003397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553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F3B0-826A-4AEC-8B8C-28194CBD1749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DEAE-E170-4FCE-B8DC-3DC6003397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194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F3B0-826A-4AEC-8B8C-28194CBD1749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DEAE-E170-4FCE-B8DC-3DC6003397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2798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F3B0-826A-4AEC-8B8C-28194CBD1749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DEAE-E170-4FCE-B8DC-3DC6003397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6607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F3B0-826A-4AEC-8B8C-28194CBD1749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DEAE-E170-4FCE-B8DC-3DC6003397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7609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F3B0-826A-4AEC-8B8C-28194CBD1749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DEAE-E170-4FCE-B8DC-3DC6003397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8100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F3B0-826A-4AEC-8B8C-28194CBD1749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DEAE-E170-4FCE-B8DC-3DC6003397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1784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F3B0-826A-4AEC-8B8C-28194CBD1749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DEAE-E170-4FCE-B8DC-3DC6003397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7936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FF3B0-826A-4AEC-8B8C-28194CBD1749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8DEAE-E170-4FCE-B8DC-3DC6003397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387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FF3B0-826A-4AEC-8B8C-28194CBD1749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8DEAE-E170-4FCE-B8DC-3DC6003397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6837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Final sınavı </a:t>
            </a:r>
            <a:br>
              <a:rPr lang="tr-TR" smtClean="0"/>
            </a:b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2368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Final sınavı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sınavı  </dc:title>
  <dc:creator>Kullanıcı</dc:creator>
  <cp:lastModifiedBy>Kullanıcı</cp:lastModifiedBy>
  <cp:revision>1</cp:revision>
  <dcterms:created xsi:type="dcterms:W3CDTF">2018-02-21T21:14:42Z</dcterms:created>
  <dcterms:modified xsi:type="dcterms:W3CDTF">2018-02-21T21:14:54Z</dcterms:modified>
</cp:coreProperties>
</file>