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5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D211-BF3E-43FC-8957-A235A4CDF12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451A-D7CA-4BFD-BC98-76E7DA109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862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D211-BF3E-43FC-8957-A235A4CDF12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451A-D7CA-4BFD-BC98-76E7DA109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09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D211-BF3E-43FC-8957-A235A4CDF12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451A-D7CA-4BFD-BC98-76E7DA109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704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D211-BF3E-43FC-8957-A235A4CDF12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451A-D7CA-4BFD-BC98-76E7DA109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53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D211-BF3E-43FC-8957-A235A4CDF12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451A-D7CA-4BFD-BC98-76E7DA109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18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D211-BF3E-43FC-8957-A235A4CDF12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451A-D7CA-4BFD-BC98-76E7DA109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82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D211-BF3E-43FC-8957-A235A4CDF12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451A-D7CA-4BFD-BC98-76E7DA109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64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D211-BF3E-43FC-8957-A235A4CDF12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451A-D7CA-4BFD-BC98-76E7DA109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533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D211-BF3E-43FC-8957-A235A4CDF12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451A-D7CA-4BFD-BC98-76E7DA109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0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D211-BF3E-43FC-8957-A235A4CDF12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451A-D7CA-4BFD-BC98-76E7DA109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02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D211-BF3E-43FC-8957-A235A4CDF12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451A-D7CA-4BFD-BC98-76E7DA109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30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3D211-BF3E-43FC-8957-A235A4CDF12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1451A-D7CA-4BFD-BC98-76E7DA109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421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39495"/>
            <a:ext cx="10229603" cy="1059914"/>
          </a:xfrm>
        </p:spPr>
        <p:txBody>
          <a:bodyPr/>
          <a:lstStyle/>
          <a:p>
            <a:r>
              <a:rPr lang="tr-TR" b="1" dirty="0" smtClean="0"/>
              <a:t>Hayvanlarda Nakil ve Refah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41120"/>
            <a:ext cx="10633364" cy="5332812"/>
          </a:xfrm>
        </p:spPr>
        <p:txBody>
          <a:bodyPr>
            <a:normAutofit/>
          </a:bodyPr>
          <a:lstStyle/>
          <a:p>
            <a:r>
              <a:rPr lang="tr-TR" dirty="0" smtClean="0"/>
              <a:t>Hayvanlar çeşitli amaçlarla karayolu, denizyolu ve havayoluyla çeşitli sürelerde bir yerden bir yere nakledilmektedir. </a:t>
            </a:r>
          </a:p>
          <a:p>
            <a:pPr marL="0" indent="0">
              <a:buNone/>
            </a:pPr>
            <a:r>
              <a:rPr lang="tr-TR" dirty="0" smtClean="0"/>
              <a:t>Bu nedenle </a:t>
            </a:r>
          </a:p>
          <a:p>
            <a:r>
              <a:rPr lang="tr-TR" dirty="0" smtClean="0"/>
              <a:t>hayvanların nakil araçlarına yüklenme ve boşaltılmaları, </a:t>
            </a:r>
          </a:p>
          <a:p>
            <a:r>
              <a:rPr lang="tr-TR" dirty="0" smtClean="0"/>
              <a:t>aracın dizaynı, </a:t>
            </a:r>
          </a:p>
          <a:p>
            <a:r>
              <a:rPr lang="tr-TR" dirty="0" smtClean="0"/>
              <a:t>nakil zamanı ve süresi, </a:t>
            </a:r>
          </a:p>
          <a:p>
            <a:r>
              <a:rPr lang="tr-TR" dirty="0" smtClean="0"/>
              <a:t>sürüş kalitesi, </a:t>
            </a:r>
          </a:p>
          <a:p>
            <a:r>
              <a:rPr lang="tr-TR" dirty="0" smtClean="0"/>
              <a:t>uzun nakillerde yiyecek ve suyun sağlanması, </a:t>
            </a:r>
          </a:p>
          <a:p>
            <a:r>
              <a:rPr lang="tr-TR" dirty="0" smtClean="0"/>
              <a:t>dinlenme periyodu ve </a:t>
            </a:r>
          </a:p>
          <a:p>
            <a:r>
              <a:rPr lang="tr-TR" dirty="0" smtClean="0"/>
              <a:t>yolculuk planının dikkate alınması gerekir.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772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Bazı hayvanlar nakilde tür, ırk ve verim yönüne bağlı olarak diğerlerine nazaran taşımanın yaratmış olduğu stresle daha iyi mücadele </a:t>
            </a:r>
            <a:r>
              <a:rPr lang="tr-TR" dirty="0" smtClean="0"/>
              <a:t>edebilir.</a:t>
            </a:r>
          </a:p>
          <a:p>
            <a:r>
              <a:rPr lang="tr-TR" dirty="0" smtClean="0"/>
              <a:t> </a:t>
            </a:r>
            <a:r>
              <a:rPr lang="tr-TR" dirty="0" err="1"/>
              <a:t>Albright</a:t>
            </a:r>
            <a:r>
              <a:rPr lang="tr-TR" dirty="0"/>
              <a:t> (2000) ise nakil sırasında hayvanların stresle başa çıkma yeteneklerinin, sütçü ırklarda etçi ırklara nazaran daha iyi olduğunu belirtmiştir. </a:t>
            </a:r>
            <a:endParaRPr lang="tr-TR" dirty="0" smtClean="0"/>
          </a:p>
          <a:p>
            <a:r>
              <a:rPr lang="tr-TR" dirty="0" smtClean="0"/>
              <a:t>Yıldız </a:t>
            </a:r>
            <a:r>
              <a:rPr lang="tr-TR" dirty="0"/>
              <a:t>ve Saatçi (2009) büyükbaş hayvanların küçükbaş hayvanlara göre uzun mesafelere daha rahat nakledildiğini bildirmiştir.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902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Nakilin hastalıklara etkisi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b="1" dirty="0" smtClean="0"/>
              <a:t>1. Hastalıklara karşı duyarlılığı artırmaktadır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1688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2. Hastalıkların bulaşma ve yayılma riskini artırabilmektedir.</a:t>
            </a:r>
          </a:p>
        </p:txBody>
      </p:sp>
    </p:spTree>
    <p:extLst>
      <p:ext uri="{BB962C8B-B14F-4D97-AF65-F5344CB8AC3E}">
        <p14:creationId xmlns:p14="http://schemas.microsoft.com/office/powerpoint/2010/main" val="1456481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NAKİLİN CANLI AĞIRLIK KAYBINA ETKİSİ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805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Nakil ile ilgili uygulamalarda refahın ölçülmesi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tr-TR" b="1" dirty="0" smtClean="0"/>
              <a:t>DAVRANIŞLAR</a:t>
            </a:r>
          </a:p>
        </p:txBody>
      </p:sp>
    </p:spTree>
    <p:extLst>
      <p:ext uri="{BB962C8B-B14F-4D97-AF65-F5344CB8AC3E}">
        <p14:creationId xmlns:p14="http://schemas.microsoft.com/office/powerpoint/2010/main" val="2511461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2. Fizyolojik ve biyokimyasal kriterler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67863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3. Yaralanma ve </a:t>
            </a:r>
            <a:r>
              <a:rPr lang="tr-TR" b="1" dirty="0" err="1" smtClean="0"/>
              <a:t>Mortalite</a:t>
            </a:r>
            <a:r>
              <a:rPr lang="tr-TR" b="1" dirty="0" smtClean="0"/>
              <a:t> Oranı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619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4. Et kalitesi ve karkas özellikleri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7166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</Words>
  <Application>Microsoft Office PowerPoint</Application>
  <PresentationFormat>Geniş ekran</PresentationFormat>
  <Paragraphs>22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Hayvanlarda Nakil ve Refah</vt:lpstr>
      <vt:lpstr>PowerPoint Sunusu</vt:lpstr>
      <vt:lpstr>Nakilin hastalıklara etkisi</vt:lpstr>
      <vt:lpstr>PowerPoint Sunusu</vt:lpstr>
      <vt:lpstr>NAKİLİN CANLI AĞIRLIK KAYBINA ETKİSİ</vt:lpstr>
      <vt:lpstr>Nakil ile ilgili uygulamalarda refahın ölçülmesi</vt:lpstr>
      <vt:lpstr>2. Fizyolojik ve biyokimyasal kriterler</vt:lpstr>
      <vt:lpstr>3. Yaralanma ve Mortalite Oranı</vt:lpstr>
      <vt:lpstr>4. Et kalitesi ve karkas özellikleri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Hayvanlarda Nakil ve Refah</dc:title>
  <dc:creator>user</dc:creator>
  <cp:lastModifiedBy>user</cp:lastModifiedBy>
  <cp:revision>1</cp:revision>
  <dcterms:created xsi:type="dcterms:W3CDTF">2017-05-08T12:01:32Z</dcterms:created>
  <dcterms:modified xsi:type="dcterms:W3CDTF">2017-05-08T12:22:51Z</dcterms:modified>
</cp:coreProperties>
</file>