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A35B3-BE2C-4418-B7BD-A42D6DA8D125}" type="datetimeFigureOut">
              <a:rPr lang="tr-TR" smtClean="0"/>
              <a:t>24.01.2020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8345-AD2A-4684-9AF0-9305925644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051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A35B3-BE2C-4418-B7BD-A42D6DA8D125}" type="datetimeFigureOut">
              <a:rPr lang="tr-TR" smtClean="0"/>
              <a:t>24.01.2020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78345-AD2A-4684-9AF0-9305925644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1776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83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>
                <a:solidFill>
                  <a:schemeClr val="tx1"/>
                </a:solidFill>
                <a:latin typeface="Arial" panose="020B0604020202020204" pitchFamily="34" charset="0"/>
              </a:rPr>
              <a:t>Phylum Ginkgophyta</a:t>
            </a:r>
            <a:endParaRPr lang="en-US" altLang="tr-TR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98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>
                <a:solidFill>
                  <a:schemeClr val="tx1"/>
                </a:solidFill>
                <a:latin typeface="Arial" panose="020B0604020202020204" pitchFamily="34" charset="0"/>
              </a:rPr>
              <a:t>Phylum Coniferophyta</a:t>
            </a:r>
            <a:endParaRPr lang="en-US" altLang="tr-TR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1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The Life Cycle of a Pine: </a:t>
            </a:r>
            <a:r>
              <a:rPr lang="en-US" altLang="tr-TR" i="1" smtClean="0"/>
              <a:t>A Closer Look</a:t>
            </a:r>
            <a:endParaRPr lang="en-US" altLang="tr-TR" i="1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1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1588"/>
            <a:r>
              <a:rPr lang="en-US" altLang="tr-TR" smtClean="0"/>
              <a:t>The reproductive adaptations of angiosperms include flowers and fruits</a:t>
            </a:r>
            <a:endParaRPr lang="en-US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02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i="1" smtClean="0"/>
              <a:t>Flowers - Specialized for Sexual Reproduction</a:t>
            </a:r>
            <a:endParaRPr lang="en-US" altLang="tr-TR" b="0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48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i="1" smtClean="0"/>
              <a:t>Fruits</a:t>
            </a:r>
            <a:endParaRPr lang="en-US" altLang="tr-TR" b="0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31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i="1" smtClean="0"/>
              <a:t>The Angiosperm Life Cycle</a:t>
            </a:r>
            <a:endParaRPr lang="en-US" altLang="tr-TR" b="0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7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53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36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i="1" smtClean="0"/>
              <a:t>Angiosperm Phylogeny</a:t>
            </a:r>
            <a:endParaRPr lang="en-US" altLang="tr-TR" i="1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64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Overview: Transforming the World</a:t>
            </a:r>
            <a:endParaRPr lang="en-US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01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Angiosperm Diversity</a:t>
            </a:r>
            <a:endParaRPr lang="en-US" altLang="tr-TR" b="0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07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2700" smtClean="0"/>
              <a:t>Evolutionary Links Between Angiosperms and Animals</a:t>
            </a:r>
            <a:endParaRPr lang="en-US" altLang="tr-TR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78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Human welfare depends greatly on seed plants</a:t>
            </a:r>
            <a:endParaRPr lang="en-US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72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Products from Seed Plants</a:t>
            </a:r>
            <a:endParaRPr lang="en-US" altLang="tr-TR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49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Threats to Plant Diversity</a:t>
            </a:r>
            <a:endParaRPr lang="en-US" altLang="tr-TR" i="1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96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-1588"/>
            <a:r>
              <a:rPr lang="en-US" altLang="tr-TR" smtClean="0">
                <a:solidFill>
                  <a:srgbClr val="C91B35"/>
                </a:solidFill>
              </a:rPr>
              <a:t>Seeds</a:t>
            </a:r>
            <a:r>
              <a:rPr lang="en-US" altLang="tr-TR" smtClean="0"/>
              <a:t> and </a:t>
            </a:r>
            <a:r>
              <a:rPr lang="en-US" altLang="tr-TR" smtClean="0">
                <a:solidFill>
                  <a:srgbClr val="C91B35"/>
                </a:solidFill>
              </a:rPr>
              <a:t>pollen grains</a:t>
            </a:r>
            <a:r>
              <a:rPr lang="en-US" altLang="tr-TR" smtClean="0"/>
              <a:t> are key </a:t>
            </a:r>
            <a:r>
              <a:rPr lang="en-US" altLang="tr-TR" smtClean="0">
                <a:solidFill>
                  <a:srgbClr val="C91B35"/>
                </a:solidFill>
              </a:rPr>
              <a:t>adaptations</a:t>
            </a:r>
            <a:r>
              <a:rPr lang="en-US" altLang="tr-TR" smtClean="0"/>
              <a:t> for life on </a:t>
            </a:r>
            <a:r>
              <a:rPr lang="en-US" altLang="tr-TR" smtClean="0">
                <a:solidFill>
                  <a:srgbClr val="C91B35"/>
                </a:solidFill>
              </a:rPr>
              <a:t>land</a:t>
            </a:r>
            <a:endParaRPr lang="en-US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45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3200" smtClean="0">
                <a:solidFill>
                  <a:srgbClr val="C91B35"/>
                </a:solidFill>
              </a:rPr>
              <a:t>Heterospory</a:t>
            </a:r>
            <a:r>
              <a:rPr lang="en-US" altLang="tr-TR" smtClean="0"/>
              <a:t>: The Rule Among Seed Plants</a:t>
            </a:r>
            <a:endParaRPr lang="en-US" altLang="tr-TR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809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Ovules and Production of Eggs</a:t>
            </a:r>
            <a:endParaRPr lang="en-US" altLang="tr-TR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48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Pollen and Production of Sperm</a:t>
            </a:r>
            <a:endParaRPr lang="en-US" altLang="tr-TR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46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The Evolutionary Advantage of Seeds</a:t>
            </a:r>
            <a:endParaRPr lang="en-US" altLang="tr-TR">
              <a:solidFill>
                <a:schemeClr val="tx1"/>
              </a:solidFill>
            </a:endParaRPr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94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Gymnosperms bear “naked” seeds, typically on cones</a:t>
            </a:r>
            <a:endParaRPr lang="en-US" alt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57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67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</Words>
  <Application>Microsoft Office PowerPoint</Application>
  <PresentationFormat>Geniş ekran</PresentationFormat>
  <Paragraphs>20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Teması</vt:lpstr>
      <vt:lpstr>PowerPoint Sunusu</vt:lpstr>
      <vt:lpstr>Overview: Transforming the World</vt:lpstr>
      <vt:lpstr>Seeds and pollen grains are key adaptations for life on land</vt:lpstr>
      <vt:lpstr>Heterospory: The Rule Among Seed Plants</vt:lpstr>
      <vt:lpstr>Ovules and Production of Eggs</vt:lpstr>
      <vt:lpstr>Pollen and Production of Sperm</vt:lpstr>
      <vt:lpstr>The Evolutionary Advantage of Seeds</vt:lpstr>
      <vt:lpstr>Gymnosperms bear “naked” seeds, typically on cones</vt:lpstr>
      <vt:lpstr>PowerPoint Sunusu</vt:lpstr>
      <vt:lpstr>Phylum Ginkgophyta</vt:lpstr>
      <vt:lpstr>Phylum Coniferophyta</vt:lpstr>
      <vt:lpstr>The Life Cycle of a Pine: A Closer Look</vt:lpstr>
      <vt:lpstr>The reproductive adaptations of angiosperms include flowers and fruits</vt:lpstr>
      <vt:lpstr>Flowers - Specialized for Sexual Reproduction</vt:lpstr>
      <vt:lpstr>Fruits</vt:lpstr>
      <vt:lpstr>The Angiosperm Life Cycle</vt:lpstr>
      <vt:lpstr>PowerPoint Sunusu</vt:lpstr>
      <vt:lpstr>PowerPoint Sunusu</vt:lpstr>
      <vt:lpstr>Angiosperm Phylogeny</vt:lpstr>
      <vt:lpstr>Angiosperm Diversity</vt:lpstr>
      <vt:lpstr>Evolutionary Links Between Angiosperms and Animals</vt:lpstr>
      <vt:lpstr>Human welfare depends greatly on seed plants</vt:lpstr>
      <vt:lpstr>Products from Seed Plants</vt:lpstr>
      <vt:lpstr>Threats to Plant Diversity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isabaskose@gmail.com</dc:creator>
  <cp:lastModifiedBy>isabaskose@gmail.com</cp:lastModifiedBy>
  <cp:revision>1</cp:revision>
  <dcterms:created xsi:type="dcterms:W3CDTF">2020-01-24T13:40:13Z</dcterms:created>
  <dcterms:modified xsi:type="dcterms:W3CDTF">2020-01-24T13:40:13Z</dcterms:modified>
</cp:coreProperties>
</file>