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91" r:id="rId4"/>
    <p:sldId id="292" r:id="rId5"/>
    <p:sldId id="285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73532" y="3572927"/>
            <a:ext cx="39604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GALERİLER</a:t>
            </a:r>
            <a:endParaRPr kumimoji="0" lang="en-US" altLang="ko-KR" sz="11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573532" y="2611561"/>
            <a:ext cx="39604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OKUL DIŞI ÖĞRENME ORTAMLARI</a:t>
            </a:r>
            <a:endParaRPr lang="en-US" altLang="ko-KR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2534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2573532" y="3933056"/>
            <a:ext cx="39604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tr-TR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Prof. Dr. Aysel KÖKSAL AKYOL</a:t>
            </a:r>
            <a:endParaRPr kumimoji="0" lang="en-US" altLang="ko-KR" sz="11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Galeriler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Çocukların eğitiminde ve gelişimini desteklenmesi amacıyla kullanılan alternatif mekanların başında gelmektedir.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Farklı yeteneklere sahip çocukların desteklenmesi için önemli bir mekandır</a:t>
            </a:r>
          </a:p>
          <a:p>
            <a:pPr lvl="2"/>
            <a:endParaRPr lang="tr-TR" altLang="ko-K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948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Galeriler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Sanat dallarının fark edebilmesi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Çocuğun estetik bakış açısı kazanması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Çocukların ilgi ve motivasyonlarının artması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Çocukların sanatsal olarak desteklenmesi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Sanat eserleri hakkında bilgi sahibi olması</a:t>
            </a:r>
          </a:p>
          <a:p>
            <a:pPr lvl="2"/>
            <a:endParaRPr lang="tr-TR" altLang="ko-K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424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Galeriler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Doğrudan uygulamaya yönelik çalışmaların kalıcılığının fazla olması</a:t>
            </a:r>
          </a:p>
          <a:p>
            <a:pPr lvl="2"/>
            <a:endParaRPr lang="tr-TR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Kaliteli zaman geçirilmesi</a:t>
            </a:r>
          </a:p>
          <a:p>
            <a:pPr lvl="2"/>
            <a:endParaRPr lang="tr-TR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Konunun uzmanları ile doğrudan temas fırsatı</a:t>
            </a:r>
          </a:p>
        </p:txBody>
      </p:sp>
    </p:spTree>
    <p:extLst>
      <p:ext uri="{BB962C8B-B14F-4D97-AF65-F5344CB8AC3E}">
        <p14:creationId xmlns:p14="http://schemas.microsoft.com/office/powerpoint/2010/main" val="1941085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47664" y="1600200"/>
            <a:ext cx="7139136" cy="4525963"/>
          </a:xfrm>
        </p:spPr>
        <p:txBody>
          <a:bodyPr/>
          <a:lstStyle/>
          <a:p>
            <a:r>
              <a:rPr lang="tr-T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Kaynakça:</a:t>
            </a:r>
          </a:p>
          <a:p>
            <a:endParaRPr lang="tr-T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sz="1800" dirty="0"/>
              <a:t>TUTKUN, C., &amp; Dilek, A. C. E. R. (2015). OKUL ÖNCESİ ÖĞRETMEN ADAYLARININ HİZMET ÖNCESİ EĞİTİMİNDE MÜZE VE SANAT GALERİLERİNİN KULLANIMI. Kastamonu Eğitim Dergisi, 23(2), 417-438.</a:t>
            </a:r>
            <a:endParaRPr lang="tr-TR" sz="1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146727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126</Words>
  <Application>Microsoft Office PowerPoint</Application>
  <PresentationFormat>Ekran Gösterisi (4:3)</PresentationFormat>
  <Paragraphs>22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맑은 고딕</vt:lpstr>
      <vt:lpstr>Arial</vt:lpstr>
      <vt:lpstr>Arial Unicode MS</vt:lpstr>
      <vt:lpstr>Office Theme</vt:lpstr>
      <vt:lpstr>PowerPoint Sunusu</vt:lpstr>
      <vt:lpstr>Galeriler</vt:lpstr>
      <vt:lpstr>Galeriler</vt:lpstr>
      <vt:lpstr>Galeriler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user</cp:lastModifiedBy>
  <cp:revision>47</cp:revision>
  <dcterms:created xsi:type="dcterms:W3CDTF">2014-04-01T16:35:38Z</dcterms:created>
  <dcterms:modified xsi:type="dcterms:W3CDTF">2021-03-14T17:58:01Z</dcterms:modified>
</cp:coreProperties>
</file>