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8" r:id="rId2"/>
    <p:sldId id="269" r:id="rId3"/>
    <p:sldId id="270" r:id="rId4"/>
    <p:sldId id="271" r:id="rId5"/>
    <p:sldId id="273" r:id="rId6"/>
    <p:sldId id="274" r:id="rId7"/>
    <p:sldId id="275" r:id="rId8"/>
    <p:sldId id="272" r:id="rId9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FBE"/>
    <a:srgbClr val="38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7" d="100"/>
          <a:sy n="57" d="100"/>
        </p:scale>
        <p:origin x="2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610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6258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621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491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019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56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0491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2992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8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1455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713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ACDD-4BD9-48EB-846F-D179CFCE2B47}" type="datetimeFigureOut">
              <a:rPr lang="tr-TR" smtClean="0"/>
              <a:t>21.10.2016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D9F85-9AC7-4179-B2C6-F066CF3FE24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7097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4323805" y="1567542"/>
            <a:ext cx="60070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200" b="1" dirty="0"/>
              <a:t>DÜNYA ve TÜRKİYE İKLİMİ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10330834" y="2651761"/>
            <a:ext cx="356386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500" b="1" dirty="0"/>
              <a:t>Yrd. Doç. Dr. Erkan Yılmaz</a:t>
            </a:r>
          </a:p>
        </p:txBody>
      </p:sp>
      <p:sp>
        <p:nvSpPr>
          <p:cNvPr id="4" name="Metin kutusu 3"/>
          <p:cNvSpPr txBox="1"/>
          <p:nvPr/>
        </p:nvSpPr>
        <p:spPr>
          <a:xfrm>
            <a:off x="1097280" y="6244046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200" b="1" dirty="0"/>
              <a:t>KITALARA GÖRE SICAKLIK ve YAĞIŞ REŞİMLERİ</a:t>
            </a:r>
          </a:p>
          <a:p>
            <a:endParaRPr lang="tr-TR" sz="2200" b="1" dirty="0"/>
          </a:p>
        </p:txBody>
      </p:sp>
    </p:spTree>
    <p:extLst>
      <p:ext uri="{BB962C8B-B14F-4D97-AF65-F5344CB8AC3E}">
        <p14:creationId xmlns:p14="http://schemas.microsoft.com/office/powerpoint/2010/main" val="193158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7"/>
          <a:stretch/>
        </p:blipFill>
        <p:spPr>
          <a:xfrm>
            <a:off x="0" y="0"/>
            <a:ext cx="9515369" cy="1069181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4138697" y="0"/>
            <a:ext cx="980653" cy="4770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2500" b="1" dirty="0"/>
              <a:t>Afrika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0"/>
          <a:stretch/>
        </p:blipFill>
        <p:spPr>
          <a:xfrm>
            <a:off x="4145280" y="0"/>
            <a:ext cx="9439739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0"/>
          <a:stretch/>
        </p:blipFill>
        <p:spPr>
          <a:xfrm>
            <a:off x="1" y="1"/>
            <a:ext cx="12009120" cy="8999188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980705" y="0"/>
            <a:ext cx="1138645" cy="4770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2500" b="1" dirty="0"/>
              <a:t>Avrupa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9"/>
          <a:stretch/>
        </p:blipFill>
        <p:spPr>
          <a:xfrm>
            <a:off x="2988311" y="1494076"/>
            <a:ext cx="12131039" cy="90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2"/>
          <a:stretch/>
        </p:blipFill>
        <p:spPr>
          <a:xfrm>
            <a:off x="0" y="17814"/>
            <a:ext cx="12725400" cy="10673999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4311244" y="0"/>
            <a:ext cx="808106" cy="4770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2500" b="1" dirty="0"/>
              <a:t>Asya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4"/>
          <a:stretch/>
        </p:blipFill>
        <p:spPr>
          <a:xfrm>
            <a:off x="1448028" y="0"/>
            <a:ext cx="1278701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3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37"/>
          <a:stretch/>
        </p:blipFill>
        <p:spPr>
          <a:xfrm>
            <a:off x="0" y="0"/>
            <a:ext cx="13808596" cy="888709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3"/>
          <a:stretch/>
        </p:blipFill>
        <p:spPr>
          <a:xfrm>
            <a:off x="1310754" y="1748892"/>
            <a:ext cx="13808596" cy="894292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3484672" y="0"/>
            <a:ext cx="1634678" cy="4770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2500" b="1" dirty="0"/>
              <a:t>K. Amerika</a:t>
            </a:r>
          </a:p>
        </p:txBody>
      </p:sp>
    </p:spTree>
    <p:extLst>
      <p:ext uri="{BB962C8B-B14F-4D97-AF65-F5344CB8AC3E}">
        <p14:creationId xmlns:p14="http://schemas.microsoft.com/office/powerpoint/2010/main" val="275132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548323"/>
            <a:ext cx="14607215" cy="1014349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455818" y="14923"/>
            <a:ext cx="1663532" cy="4770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2500" b="1" dirty="0"/>
              <a:t>G. Amerika</a:t>
            </a:r>
          </a:p>
        </p:txBody>
      </p:sp>
    </p:spTree>
    <p:extLst>
      <p:ext uri="{BB962C8B-B14F-4D97-AF65-F5344CB8AC3E}">
        <p14:creationId xmlns:p14="http://schemas.microsoft.com/office/powerpoint/2010/main" val="25821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8"/>
          <a:stretch/>
        </p:blipFill>
        <p:spPr>
          <a:xfrm>
            <a:off x="0" y="0"/>
            <a:ext cx="11404461" cy="9609773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539366" y="0"/>
            <a:ext cx="1579984" cy="47705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tr-TR" sz="2500" b="1" dirty="0"/>
              <a:t>Avustralya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9"/>
          <a:stretch/>
        </p:blipFill>
        <p:spPr>
          <a:xfrm>
            <a:off x="3861771" y="1226620"/>
            <a:ext cx="11257579" cy="94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4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372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28</Words>
  <Application>Microsoft Office PowerPoint</Application>
  <PresentationFormat>Özel</PresentationFormat>
  <Paragraphs>9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Erkan Yılmaz</dc:creator>
  <cp:lastModifiedBy>Erkan Yılmaz</cp:lastModifiedBy>
  <cp:revision>27</cp:revision>
  <dcterms:created xsi:type="dcterms:W3CDTF">2016-07-02T19:24:47Z</dcterms:created>
  <dcterms:modified xsi:type="dcterms:W3CDTF">2016-10-21T06:55:22Z</dcterms:modified>
</cp:coreProperties>
</file>