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70" r:id="rId4"/>
    <p:sldId id="271" r:id="rId5"/>
    <p:sldId id="273" r:id="rId6"/>
    <p:sldId id="274" r:id="rId7"/>
    <p:sldId id="275" r:id="rId8"/>
    <p:sldId id="272" r:id="rId9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FBE"/>
    <a:srgbClr val="38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10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25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21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91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01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56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49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992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455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13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09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323805" y="1567542"/>
            <a:ext cx="60070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200" b="1" dirty="0"/>
              <a:t>DÜNYA ve TÜRKİYE İKLİMİ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0330834" y="2651761"/>
            <a:ext cx="356386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Yrd. Doç. Dr. Erkan Yılmaz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097280" y="6244046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b="1" dirty="0"/>
              <a:t>KITALARA GÖRE SICAKLIK ve YAĞIŞ REŞİMLERİ</a:t>
            </a:r>
          </a:p>
          <a:p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193158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57"/>
          <a:stretch/>
        </p:blipFill>
        <p:spPr>
          <a:xfrm>
            <a:off x="0" y="0"/>
            <a:ext cx="9515369" cy="10691813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4138697" y="0"/>
            <a:ext cx="980653" cy="4770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2500" b="1" dirty="0"/>
              <a:t>Afrika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0"/>
          <a:stretch/>
        </p:blipFill>
        <p:spPr>
          <a:xfrm>
            <a:off x="4145280" y="0"/>
            <a:ext cx="9439739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90"/>
          <a:stretch/>
        </p:blipFill>
        <p:spPr>
          <a:xfrm>
            <a:off x="1" y="1"/>
            <a:ext cx="12009120" cy="899918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3980705" y="0"/>
            <a:ext cx="1138645" cy="4770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2500" b="1" dirty="0"/>
              <a:t>Avrupa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9"/>
          <a:stretch/>
        </p:blipFill>
        <p:spPr>
          <a:xfrm>
            <a:off x="2988311" y="1494076"/>
            <a:ext cx="12131039" cy="907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8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32"/>
          <a:stretch/>
        </p:blipFill>
        <p:spPr>
          <a:xfrm>
            <a:off x="0" y="17814"/>
            <a:ext cx="12725400" cy="1067399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4311244" y="0"/>
            <a:ext cx="808106" cy="4770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2500" b="1" dirty="0"/>
              <a:t>Asya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4"/>
          <a:stretch/>
        </p:blipFill>
        <p:spPr>
          <a:xfrm>
            <a:off x="1448028" y="0"/>
            <a:ext cx="1278701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3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37"/>
          <a:stretch/>
        </p:blipFill>
        <p:spPr>
          <a:xfrm>
            <a:off x="0" y="0"/>
            <a:ext cx="13808596" cy="888709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23"/>
          <a:stretch/>
        </p:blipFill>
        <p:spPr>
          <a:xfrm>
            <a:off x="1310754" y="1748892"/>
            <a:ext cx="13808596" cy="8942921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13484672" y="0"/>
            <a:ext cx="1634678" cy="4770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2500" b="1" dirty="0"/>
              <a:t>K. Amerika</a:t>
            </a:r>
          </a:p>
        </p:txBody>
      </p:sp>
    </p:spTree>
    <p:extLst>
      <p:ext uri="{BB962C8B-B14F-4D97-AF65-F5344CB8AC3E}">
        <p14:creationId xmlns:p14="http://schemas.microsoft.com/office/powerpoint/2010/main" val="275132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548323"/>
            <a:ext cx="14607215" cy="1014349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3455818" y="14923"/>
            <a:ext cx="1663532" cy="4770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2500" b="1" dirty="0"/>
              <a:t>G. Amerika</a:t>
            </a:r>
          </a:p>
        </p:txBody>
      </p:sp>
    </p:spTree>
    <p:extLst>
      <p:ext uri="{BB962C8B-B14F-4D97-AF65-F5344CB8AC3E}">
        <p14:creationId xmlns:p14="http://schemas.microsoft.com/office/powerpoint/2010/main" val="258214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58"/>
          <a:stretch/>
        </p:blipFill>
        <p:spPr>
          <a:xfrm>
            <a:off x="0" y="0"/>
            <a:ext cx="11404461" cy="9609773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3539366" y="0"/>
            <a:ext cx="1579984" cy="4770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2500" b="1" dirty="0"/>
              <a:t>Avustralya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9"/>
          <a:stretch/>
        </p:blipFill>
        <p:spPr>
          <a:xfrm>
            <a:off x="3861771" y="1226620"/>
            <a:ext cx="11257579" cy="946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4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137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286</TotalTime>
  <Words>28</Words>
  <Application>Microsoft Office PowerPoint</Application>
  <PresentationFormat>Özel</PresentationFormat>
  <Paragraphs>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27</cp:revision>
  <dcterms:created xsi:type="dcterms:W3CDTF">2016-07-02T19:24:47Z</dcterms:created>
  <dcterms:modified xsi:type="dcterms:W3CDTF">2016-10-21T06:55:22Z</dcterms:modified>
</cp:coreProperties>
</file>