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2" d="100"/>
          <a:sy n="52" d="100"/>
        </p:scale>
        <p:origin x="-148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BBCC02-5167-4C2C-BDB0-A3B84B2CA609}" type="datetimeFigureOut">
              <a:rPr lang="tr-TR" smtClean="0"/>
              <a:t>12.12.2017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BEEB63-8670-4C6F-B956-531B5E172B95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BBCC02-5167-4C2C-BDB0-A3B84B2CA609}" type="datetimeFigureOut">
              <a:rPr lang="tr-TR" smtClean="0"/>
              <a:t>12.12.2017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BEEB63-8670-4C6F-B956-531B5E172B95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BBCC02-5167-4C2C-BDB0-A3B84B2CA609}" type="datetimeFigureOut">
              <a:rPr lang="tr-TR" smtClean="0"/>
              <a:t>12.12.2017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BEEB63-8670-4C6F-B956-531B5E172B95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BBCC02-5167-4C2C-BDB0-A3B84B2CA609}" type="datetimeFigureOut">
              <a:rPr lang="tr-TR" smtClean="0"/>
              <a:t>12.12.2017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BEEB63-8670-4C6F-B956-531B5E172B95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BBCC02-5167-4C2C-BDB0-A3B84B2CA609}" type="datetimeFigureOut">
              <a:rPr lang="tr-TR" smtClean="0"/>
              <a:t>12.12.2017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BEEB63-8670-4C6F-B956-531B5E172B95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BBCC02-5167-4C2C-BDB0-A3B84B2CA609}" type="datetimeFigureOut">
              <a:rPr lang="tr-TR" smtClean="0"/>
              <a:t>12.12.2017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BEEB63-8670-4C6F-B956-531B5E172B95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BBCC02-5167-4C2C-BDB0-A3B84B2CA609}" type="datetimeFigureOut">
              <a:rPr lang="tr-TR" smtClean="0"/>
              <a:t>12.12.2017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BEEB63-8670-4C6F-B956-531B5E172B95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BBCC02-5167-4C2C-BDB0-A3B84B2CA609}" type="datetimeFigureOut">
              <a:rPr lang="tr-TR" smtClean="0"/>
              <a:t>12.12.2017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BEEB63-8670-4C6F-B956-531B5E172B95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BBCC02-5167-4C2C-BDB0-A3B84B2CA609}" type="datetimeFigureOut">
              <a:rPr lang="tr-TR" smtClean="0"/>
              <a:t>12.12.2017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BEEB63-8670-4C6F-B956-531B5E172B95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BBCC02-5167-4C2C-BDB0-A3B84B2CA609}" type="datetimeFigureOut">
              <a:rPr lang="tr-TR" smtClean="0"/>
              <a:t>12.12.2017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BEEB63-8670-4C6F-B956-531B5E172B95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BBCC02-5167-4C2C-BDB0-A3B84B2CA609}" type="datetimeFigureOut">
              <a:rPr lang="tr-TR" smtClean="0"/>
              <a:t>12.12.2017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BEEB63-8670-4C6F-B956-531B5E172B95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BBCC02-5167-4C2C-BDB0-A3B84B2CA609}" type="datetimeFigureOut">
              <a:rPr lang="tr-TR" smtClean="0"/>
              <a:t>12.12.2017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BEEB63-8670-4C6F-B956-531B5E172B95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1124745"/>
            <a:ext cx="7772400" cy="4032447"/>
          </a:xfrm>
        </p:spPr>
        <p:txBody>
          <a:bodyPr>
            <a:normAutofit/>
          </a:bodyPr>
          <a:lstStyle/>
          <a:p>
            <a:r>
              <a:rPr lang="tr-TR" sz="7200" dirty="0" smtClean="0"/>
              <a:t>ARA SINAV</a:t>
            </a:r>
            <a:endParaRPr lang="tr-TR" sz="7200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</Words>
  <Application>Microsoft Office PowerPoint</Application>
  <PresentationFormat>Ekran Gösterisi (4:3)</PresentationFormat>
  <Paragraphs>1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</vt:i4>
      </vt:variant>
    </vt:vector>
  </HeadingPairs>
  <TitlesOfParts>
    <vt:vector size="2" baseType="lpstr">
      <vt:lpstr>Ofis Teması</vt:lpstr>
      <vt:lpstr>ARA SINAV</vt:lpstr>
    </vt:vector>
  </TitlesOfParts>
  <Company>Silentall Unattended Installer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ARA SINAV</dc:title>
  <dc:creator>AA</dc:creator>
  <cp:lastModifiedBy>AA</cp:lastModifiedBy>
  <cp:revision>1</cp:revision>
  <dcterms:created xsi:type="dcterms:W3CDTF">2017-12-12T07:28:57Z</dcterms:created>
  <dcterms:modified xsi:type="dcterms:W3CDTF">2017-12-12T07:29:33Z</dcterms:modified>
</cp:coreProperties>
</file>