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62E59-0DE3-4884-A891-6DEE18F42FF4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C50A9-132C-422E-A8F0-54BC84E39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09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EE3D-E18F-4EC1-8197-C1286833D1E6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89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07D6-BD0D-4BE0-B5D1-6008A1E6C040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5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89312-C83D-4399-92D1-0BAC756C9706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0604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6E8D-8367-43BB-A2BA-7322CA1A49EE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20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E031E-601C-409A-8253-F9FA5F84BF82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652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124E-6904-4CF7-BDE2-9C7EBFE0BEE1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268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CC662-8F1F-4575-92B6-9B5580FF88FE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620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5D65-0A96-4B00-9922-760C29255E7E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93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26D0-2443-4EAA-BFE4-7FD539C145F7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85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0D8BB-94A0-4C60-B430-F649FE29B951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95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2CBA-0FD1-463A-827F-FC52404FBD08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33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13F9-2168-4B17-81C0-6D17BD550CE2}" type="datetime1">
              <a:rPr lang="tr-TR" smtClean="0"/>
              <a:t>30.01.2017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8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F9B9-A0CC-4195-9075-97164BD1972E}" type="datetime1">
              <a:rPr lang="tr-TR" smtClean="0"/>
              <a:t>30.01.2017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10E0-464E-4919-9F4E-42FAF0FD2CE0}" type="datetime1">
              <a:rPr lang="tr-TR" smtClean="0"/>
              <a:t>30.01.2017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51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E915-D28D-4271-9C08-DDB596C1987F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25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1FC5-0016-495C-ADE4-C18F5176C24A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35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68B3-F036-4ED2-9A46-221E9791BD22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6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Okul Deneyimi Dersi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Birinci Hafta Sunumu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618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Amacı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2022088"/>
            <a:ext cx="8915400" cy="360927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Ortaokullarda Sosyal Bilgiler alanı ile </a:t>
            </a:r>
            <a:r>
              <a:rPr lang="tr-TR" sz="2400" dirty="0"/>
              <a:t>ilgili etkinlikleri </a:t>
            </a:r>
            <a:r>
              <a:rPr lang="tr-TR" sz="2400" dirty="0" smtClean="0"/>
              <a:t>gözlemeniz </a:t>
            </a:r>
            <a:r>
              <a:rPr lang="tr-TR" sz="2400" dirty="0"/>
              <a:t>ve öğretim sürecine aktif olarak </a:t>
            </a:r>
            <a:r>
              <a:rPr lang="tr-TR" sz="2400" dirty="0" smtClean="0"/>
              <a:t>katılmanız </a:t>
            </a:r>
            <a:r>
              <a:rPr lang="tr-TR" sz="2400" dirty="0"/>
              <a:t>sağlamaktır. Ayrıca kendi alanınızla ilgili olarak öğretme-öğrenme etkinliklerin planlanması, uygulanması ve süreç içinde değerlendirilmesi </a:t>
            </a:r>
            <a:r>
              <a:rPr lang="tr-TR" sz="2400" dirty="0" smtClean="0"/>
              <a:t>etkinliklerinde rol almanız amaçlanmaktadır. </a:t>
            </a:r>
            <a:endParaRPr lang="tr-TR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017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İşlenişi</a:t>
            </a:r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2592925" y="2144752"/>
            <a:ext cx="8915400" cy="360927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Dersin birinci haftasında;</a:t>
            </a:r>
          </a:p>
          <a:p>
            <a:pPr lvl="1" algn="just">
              <a:lnSpc>
                <a:spcPct val="150000"/>
              </a:lnSpc>
            </a:pPr>
            <a:r>
              <a:rPr lang="tr-TR" sz="2200" dirty="0" smtClean="0"/>
              <a:t>ders hakkında genel bilgiler verilecektir. </a:t>
            </a:r>
          </a:p>
          <a:p>
            <a:pPr lvl="1" algn="just">
              <a:lnSpc>
                <a:spcPct val="150000"/>
              </a:lnSpc>
            </a:pPr>
            <a:r>
              <a:rPr lang="tr-TR" sz="2400" dirty="0" smtClean="0"/>
              <a:t>dersin amacı ve değerlendirme ölçütleri tanıtılacaktır. </a:t>
            </a:r>
          </a:p>
          <a:p>
            <a:pPr lvl="1" algn="just">
              <a:lnSpc>
                <a:spcPct val="150000"/>
              </a:lnSpc>
            </a:pPr>
            <a:r>
              <a:rPr lang="tr-TR" sz="2400" dirty="0"/>
              <a:t>k</a:t>
            </a:r>
            <a:r>
              <a:rPr lang="tr-TR" sz="2400" dirty="0" smtClean="0"/>
              <a:t>atılımcı öğrencilerden beklentilerin neler olduğu açıklanacaktır. 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79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İşlenişi</a:t>
            </a:r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2589212" y="2100147"/>
            <a:ext cx="8915400" cy="360927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Dersin ikinci haftasında;</a:t>
            </a:r>
          </a:p>
          <a:p>
            <a:pPr lvl="1" algn="just">
              <a:lnSpc>
                <a:spcPct val="150000"/>
              </a:lnSpc>
            </a:pPr>
            <a:r>
              <a:rPr lang="tr-TR" sz="2200" dirty="0" smtClean="0"/>
              <a:t> Öğrenci gruplarının belirlenecektir.</a:t>
            </a:r>
          </a:p>
          <a:p>
            <a:pPr lvl="1" algn="just">
              <a:lnSpc>
                <a:spcPct val="150000"/>
              </a:lnSpc>
            </a:pPr>
            <a:r>
              <a:rPr lang="tr-TR" sz="2200" dirty="0" smtClean="0"/>
              <a:t>Hangi öğrenci grubunun hangi okulda hangi öğretmen ile çalışacağının belirlenecektir.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348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İşlenişi</a:t>
            </a:r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2589212" y="2100147"/>
            <a:ext cx="8915400" cy="360927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Dersin üçüncü haftasında;</a:t>
            </a:r>
          </a:p>
          <a:p>
            <a:pPr lvl="1" algn="just">
              <a:lnSpc>
                <a:spcPct val="150000"/>
              </a:lnSpc>
            </a:pPr>
            <a:r>
              <a:rPr lang="tr-TR" sz="2200" dirty="0" smtClean="0"/>
              <a:t> Uygulama okullarında gerçekleştirilecek gözlemler hakkında bilgilendirme yapılması,</a:t>
            </a:r>
          </a:p>
          <a:p>
            <a:pPr lvl="1" algn="just">
              <a:lnSpc>
                <a:spcPct val="150000"/>
              </a:lnSpc>
            </a:pPr>
            <a:r>
              <a:rPr lang="tr-TR" sz="2200" dirty="0" smtClean="0"/>
              <a:t>Uygulama okullarında dikkat edilmesi gereken durumlar hakkında bilgilendirme yapılması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229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İşlenişi</a:t>
            </a:r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2589212" y="2100147"/>
            <a:ext cx="8915400" cy="360927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Dersin dördüncü-</a:t>
            </a:r>
            <a:r>
              <a:rPr lang="tr-TR" sz="2400" dirty="0" err="1" smtClean="0"/>
              <a:t>onüçüncü</a:t>
            </a:r>
            <a:r>
              <a:rPr lang="tr-TR" sz="2400" dirty="0" smtClean="0"/>
              <a:t> haftasında;</a:t>
            </a:r>
          </a:p>
          <a:p>
            <a:pPr lvl="1" algn="just">
              <a:lnSpc>
                <a:spcPct val="150000"/>
              </a:lnSpc>
            </a:pPr>
            <a:r>
              <a:rPr lang="tr-TR" sz="2200" dirty="0" smtClean="0"/>
              <a:t> Her hafta uygulama okullarında yapılacak olan etkinlikler ayrıntılı olarak ele alınacaktır. </a:t>
            </a:r>
          </a:p>
          <a:p>
            <a:pPr lvl="1" algn="just">
              <a:lnSpc>
                <a:spcPct val="150000"/>
              </a:lnSpc>
            </a:pPr>
            <a:r>
              <a:rPr lang="tr-TR" sz="2200" dirty="0" smtClean="0"/>
              <a:t>Öğrencilerin karşılaştığı sorunlar paylaşılacak uygun çözüm önerileri getirilmeye çalışılacaktır. 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875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İşlenişi</a:t>
            </a:r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2589212" y="2100147"/>
            <a:ext cx="8915400" cy="360927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Dersin on dördüncü haftasında;</a:t>
            </a:r>
          </a:p>
          <a:p>
            <a:pPr lvl="1" algn="just">
              <a:lnSpc>
                <a:spcPct val="150000"/>
              </a:lnSpc>
            </a:pPr>
            <a:r>
              <a:rPr lang="tr-TR" sz="2200" dirty="0" smtClean="0"/>
              <a:t> Aday öğretmen rapor formatı hakkında değerlendirme yapılması,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5782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İşlenişi</a:t>
            </a:r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2589212" y="2100147"/>
            <a:ext cx="8915400" cy="360927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Dersin on beşinci haftasında;</a:t>
            </a:r>
          </a:p>
          <a:p>
            <a:pPr lvl="1" algn="just">
              <a:lnSpc>
                <a:spcPct val="150000"/>
              </a:lnSpc>
            </a:pPr>
            <a:r>
              <a:rPr lang="tr-TR" sz="2200" dirty="0" smtClean="0"/>
              <a:t> Aday öğretmen raporunun teslim alınması,</a:t>
            </a:r>
          </a:p>
          <a:p>
            <a:pPr lvl="1" algn="just">
              <a:lnSpc>
                <a:spcPct val="150000"/>
              </a:lnSpc>
            </a:pPr>
            <a:r>
              <a:rPr lang="tr-TR" sz="2200" dirty="0" smtClean="0"/>
              <a:t>Ders sürecine ilişkin değerlendirme yapılması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060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Değerlendirilmesi</a:t>
            </a:r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2589212" y="2100147"/>
            <a:ext cx="8915400" cy="360927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Ders kapsamında iki farklı değerlendirme yapılacaktır:</a:t>
            </a:r>
          </a:p>
          <a:p>
            <a:pPr lvl="1" algn="just">
              <a:lnSpc>
                <a:spcPct val="150000"/>
              </a:lnSpc>
            </a:pPr>
            <a:r>
              <a:rPr lang="tr-TR" sz="2000" dirty="0" smtClean="0"/>
              <a:t>Aday Öğretmen Raporu’nun değerlendirilmesi, </a:t>
            </a:r>
          </a:p>
          <a:p>
            <a:pPr lvl="1" algn="just">
              <a:lnSpc>
                <a:spcPct val="150000"/>
              </a:lnSpc>
            </a:pPr>
            <a:r>
              <a:rPr lang="tr-TR" sz="2000" dirty="0" smtClean="0"/>
              <a:t>Teorik ders kapsamında yazılı sınav değerlendirmesi, 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04863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</TotalTime>
  <Words>232</Words>
  <Application>Microsoft Office PowerPoint</Application>
  <PresentationFormat>Geniş ekran</PresentationFormat>
  <Paragraphs>48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Duman</vt:lpstr>
      <vt:lpstr>Okul Deneyimi Dersi</vt:lpstr>
      <vt:lpstr>Dersin Amacı</vt:lpstr>
      <vt:lpstr>Dersin İşlenişi</vt:lpstr>
      <vt:lpstr>Dersin İşlenişi</vt:lpstr>
      <vt:lpstr>Dersin İşlenişi</vt:lpstr>
      <vt:lpstr>Dersin İşlenişi</vt:lpstr>
      <vt:lpstr>Dersin İşlenişi</vt:lpstr>
      <vt:lpstr>Dersin İşlenişi</vt:lpstr>
      <vt:lpstr>Dersin Değerlendirilmesi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Deneyimi Dersi</dc:title>
  <dc:creator>SERKAN</dc:creator>
  <cp:lastModifiedBy>SERKAN</cp:lastModifiedBy>
  <cp:revision>3</cp:revision>
  <dcterms:created xsi:type="dcterms:W3CDTF">2017-01-30T13:43:04Z</dcterms:created>
  <dcterms:modified xsi:type="dcterms:W3CDTF">2017-01-30T14:20:09Z</dcterms:modified>
</cp:coreProperties>
</file>