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B62E59-0DE3-4884-A891-6DEE18F42FF4}" type="datetimeFigureOut">
              <a:rPr lang="tr-TR" smtClean="0"/>
              <a:t>30.01.2017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EC50A9-132C-422E-A8F0-54BC84E39F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1091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BEE3D-E18F-4EC1-8197-C1286833D1E6}" type="datetime1">
              <a:rPr lang="tr-TR" smtClean="0"/>
              <a:t>30.01.2017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</a:t>
            </a:r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5893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D07D6-BD0D-4BE0-B5D1-6008A1E6C040}" type="datetime1">
              <a:rPr lang="tr-TR" smtClean="0"/>
              <a:t>30.01.2017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6254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89312-C83D-4399-92D1-0BAC756C9706}" type="datetime1">
              <a:rPr lang="tr-TR" smtClean="0"/>
              <a:t>30.01.2017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</a:t>
            </a:r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506048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C6E8D-8367-43BB-A2BA-7322CA1A49EE}" type="datetime1">
              <a:rPr lang="tr-TR" smtClean="0"/>
              <a:t>30.01.2017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22014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E031E-601C-409A-8253-F9FA5F84BF82}" type="datetime1">
              <a:rPr lang="tr-TR" smtClean="0"/>
              <a:t>30.01.2017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</a:t>
            </a:r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156523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1124E-6904-4CF7-BDE2-9C7EBFE0BEE1}" type="datetime1">
              <a:rPr lang="tr-TR" smtClean="0"/>
              <a:t>30.01.2017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12685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CC662-8F1F-4575-92B6-9B5580FF88FE}" type="datetime1">
              <a:rPr lang="tr-TR" smtClean="0"/>
              <a:t>30.01.2017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</a:t>
            </a:r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46203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45D65-0A96-4B00-9922-760C29255E7E}" type="datetime1">
              <a:rPr lang="tr-TR" smtClean="0"/>
              <a:t>30.01.2017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</a:t>
            </a:r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0931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F26D0-2443-4EAA-BFE4-7FD539C145F7}" type="datetime1">
              <a:rPr lang="tr-TR" smtClean="0"/>
              <a:t>30.01.2017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</a:t>
            </a:r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8859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0D8BB-94A0-4C60-B430-F649FE29B951}" type="datetime1">
              <a:rPr lang="tr-TR" smtClean="0"/>
              <a:t>30.01.2017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8959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32CBA-0FD1-463A-827F-FC52404FBD08}" type="datetime1">
              <a:rPr lang="tr-TR" smtClean="0"/>
              <a:t>30.01.2017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</a:t>
            </a: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334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A13F9-2168-4B17-81C0-6D17BD550CE2}" type="datetime1">
              <a:rPr lang="tr-TR" smtClean="0"/>
              <a:t>30.01.2017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</a:t>
            </a:r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088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3F9B9-A0CC-4195-9075-97164BD1972E}" type="datetime1">
              <a:rPr lang="tr-TR" smtClean="0"/>
              <a:t>30.01.2017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</a:t>
            </a:r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251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510E0-464E-4919-9F4E-42FAF0FD2CE0}" type="datetime1">
              <a:rPr lang="tr-TR" smtClean="0"/>
              <a:t>30.01.2017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</a:t>
            </a:r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2519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FE915-D28D-4271-9C08-DDB596C1987F}" type="datetime1">
              <a:rPr lang="tr-TR" smtClean="0"/>
              <a:t>30.01.2017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4259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C1FC5-0016-495C-ADE4-C18F5176C24A}" type="datetime1">
              <a:rPr lang="tr-TR" smtClean="0"/>
              <a:t>30.01.2017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355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5268B3-F036-4ED2-9A46-221E9791BD22}" type="datetime1">
              <a:rPr lang="tr-TR" smtClean="0"/>
              <a:t>30.01.2017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Okul Deneyimi Dersi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261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Okul Deneyimi Dersi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Birinci Hafta Sunumu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9618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Dersin Amacı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92925" y="2022088"/>
            <a:ext cx="8915400" cy="3609278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smtClean="0"/>
              <a:t>Ortaokullarda Sosyal Bilgiler alanı ile </a:t>
            </a:r>
            <a:r>
              <a:rPr lang="tr-TR" sz="2400" dirty="0"/>
              <a:t>ilgili etkinlikleri </a:t>
            </a:r>
            <a:r>
              <a:rPr lang="tr-TR" sz="2400" dirty="0" smtClean="0"/>
              <a:t>gözlemeniz </a:t>
            </a:r>
            <a:r>
              <a:rPr lang="tr-TR" sz="2400" dirty="0"/>
              <a:t>ve öğretim sürecine aktif olarak </a:t>
            </a:r>
            <a:r>
              <a:rPr lang="tr-TR" sz="2400" dirty="0" smtClean="0"/>
              <a:t>katılmanız </a:t>
            </a:r>
            <a:r>
              <a:rPr lang="tr-TR" sz="2400" dirty="0"/>
              <a:t>sağlamaktır. Ayrıca kendi alanınızla ilgili olarak öğretme-öğrenme etkinliklerin planlanması, uygulanması ve süreç içinde değerlendirilmesi </a:t>
            </a:r>
            <a:r>
              <a:rPr lang="tr-TR" sz="2400" dirty="0" smtClean="0"/>
              <a:t>etkinliklerinde rol almanız amaçlanmaktadır. </a:t>
            </a:r>
            <a:endParaRPr lang="tr-TR" sz="2400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4017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Dersin İşlenişi</a:t>
            </a:r>
            <a:endParaRPr lang="tr-TR" dirty="0"/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2592925" y="2144752"/>
            <a:ext cx="8915400" cy="3609278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smtClean="0"/>
              <a:t>Dersin birinci haftasında;</a:t>
            </a:r>
          </a:p>
          <a:p>
            <a:pPr lvl="1" algn="just">
              <a:lnSpc>
                <a:spcPct val="150000"/>
              </a:lnSpc>
            </a:pPr>
            <a:r>
              <a:rPr lang="tr-TR" sz="2200" dirty="0" smtClean="0"/>
              <a:t>ders hakkında genel bilgiler verilecektir. </a:t>
            </a:r>
          </a:p>
          <a:p>
            <a:pPr lvl="1" algn="just">
              <a:lnSpc>
                <a:spcPct val="150000"/>
              </a:lnSpc>
            </a:pPr>
            <a:r>
              <a:rPr lang="tr-TR" sz="2400" dirty="0" smtClean="0"/>
              <a:t>dersin amacı ve değerlendirme ölçütleri tanıtılacaktır. </a:t>
            </a:r>
          </a:p>
          <a:p>
            <a:pPr lvl="1" algn="just">
              <a:lnSpc>
                <a:spcPct val="150000"/>
              </a:lnSpc>
            </a:pPr>
            <a:r>
              <a:rPr lang="tr-TR" sz="2400" dirty="0"/>
              <a:t>k</a:t>
            </a:r>
            <a:r>
              <a:rPr lang="tr-TR" sz="2400" dirty="0" smtClean="0"/>
              <a:t>atılımcı öğrencilerden beklentilerin neler olduğu açıklanacaktır. 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47974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Dersin İşlenişi</a:t>
            </a:r>
            <a:endParaRPr lang="tr-TR" dirty="0"/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2589212" y="2100147"/>
            <a:ext cx="8915400" cy="3609278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smtClean="0"/>
              <a:t>Dersin ikinci haftasında;</a:t>
            </a:r>
          </a:p>
          <a:p>
            <a:pPr lvl="1" algn="just">
              <a:lnSpc>
                <a:spcPct val="150000"/>
              </a:lnSpc>
            </a:pPr>
            <a:r>
              <a:rPr lang="tr-TR" sz="2200" dirty="0" smtClean="0"/>
              <a:t> Öğrenci gruplarının belirlenecektir.</a:t>
            </a:r>
          </a:p>
          <a:p>
            <a:pPr lvl="1" algn="just">
              <a:lnSpc>
                <a:spcPct val="150000"/>
              </a:lnSpc>
            </a:pPr>
            <a:r>
              <a:rPr lang="tr-TR" sz="2200" dirty="0" smtClean="0"/>
              <a:t>Hangi öğrenci grubunun hangi okulda hangi öğretmen ile çalışacağının belirlenecektir.</a:t>
            </a: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1348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Dersin İşlenişi</a:t>
            </a:r>
            <a:endParaRPr lang="tr-TR" dirty="0"/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2589212" y="2100147"/>
            <a:ext cx="8915400" cy="3609278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smtClean="0"/>
              <a:t>Dersin üçüncü haftasında;</a:t>
            </a:r>
          </a:p>
          <a:p>
            <a:pPr lvl="1" algn="just">
              <a:lnSpc>
                <a:spcPct val="150000"/>
              </a:lnSpc>
            </a:pPr>
            <a:r>
              <a:rPr lang="tr-TR" sz="2200" dirty="0" smtClean="0"/>
              <a:t> Uygulama okullarında gerçekleştirilecek gözlemler hakkında bilgilendirme yapılması,</a:t>
            </a:r>
          </a:p>
          <a:p>
            <a:pPr lvl="1" algn="just">
              <a:lnSpc>
                <a:spcPct val="150000"/>
              </a:lnSpc>
            </a:pPr>
            <a:r>
              <a:rPr lang="tr-TR" sz="2200" dirty="0" smtClean="0"/>
              <a:t>Uygulama okullarında dikkat edilmesi gereken durumlar hakkında bilgilendirme yapılması</a:t>
            </a: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72297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Dersin İşlenişi</a:t>
            </a:r>
            <a:endParaRPr lang="tr-TR" dirty="0"/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2589212" y="2100147"/>
            <a:ext cx="8915400" cy="3609278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smtClean="0"/>
              <a:t>Dersin dördüncü-</a:t>
            </a:r>
            <a:r>
              <a:rPr lang="tr-TR" sz="2400" dirty="0" err="1" smtClean="0"/>
              <a:t>onüçüncü</a:t>
            </a:r>
            <a:r>
              <a:rPr lang="tr-TR" sz="2400" dirty="0" smtClean="0"/>
              <a:t> haftasında;</a:t>
            </a:r>
          </a:p>
          <a:p>
            <a:pPr lvl="1" algn="just">
              <a:lnSpc>
                <a:spcPct val="150000"/>
              </a:lnSpc>
            </a:pPr>
            <a:r>
              <a:rPr lang="tr-TR" sz="2200" dirty="0" smtClean="0"/>
              <a:t> Her hafta uygulama okullarında yapılacak olan etkinlikler ayrıntılı olarak ele alınacaktır. </a:t>
            </a:r>
          </a:p>
          <a:p>
            <a:pPr lvl="1" algn="just">
              <a:lnSpc>
                <a:spcPct val="150000"/>
              </a:lnSpc>
            </a:pPr>
            <a:r>
              <a:rPr lang="tr-TR" sz="2200" dirty="0" smtClean="0"/>
              <a:t>Öğrencilerin karşılaştığı sorunlar paylaşılacak uygun çözüm önerileri getirilmeye çalışılacaktır. </a:t>
            </a: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7875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Dersin İşlenişi</a:t>
            </a:r>
            <a:endParaRPr lang="tr-TR" dirty="0"/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2589212" y="2100147"/>
            <a:ext cx="8915400" cy="3609278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smtClean="0"/>
              <a:t>Dersin on dördüncü haftasında;</a:t>
            </a:r>
          </a:p>
          <a:p>
            <a:pPr lvl="1" algn="just">
              <a:lnSpc>
                <a:spcPct val="150000"/>
              </a:lnSpc>
            </a:pPr>
            <a:r>
              <a:rPr lang="tr-TR" sz="2200" dirty="0" smtClean="0"/>
              <a:t> Aday öğretmen rapor formatı hakkında değerlendirme yapılması,</a:t>
            </a: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57823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Dersin İşlenişi</a:t>
            </a:r>
            <a:endParaRPr lang="tr-TR" dirty="0"/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2589212" y="2100147"/>
            <a:ext cx="8915400" cy="3609278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smtClean="0"/>
              <a:t>Dersin on beşinci haftasında;</a:t>
            </a:r>
          </a:p>
          <a:p>
            <a:pPr lvl="1" algn="just">
              <a:lnSpc>
                <a:spcPct val="150000"/>
              </a:lnSpc>
            </a:pPr>
            <a:r>
              <a:rPr lang="tr-TR" sz="2200" dirty="0" smtClean="0"/>
              <a:t> Aday öğretmen raporunun teslim alınması,</a:t>
            </a:r>
          </a:p>
          <a:p>
            <a:pPr lvl="1" algn="just">
              <a:lnSpc>
                <a:spcPct val="150000"/>
              </a:lnSpc>
            </a:pPr>
            <a:r>
              <a:rPr lang="tr-TR" sz="2200" dirty="0" smtClean="0"/>
              <a:t>Ders sürecine ilişkin değerlendirme yapılması</a:t>
            </a: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1060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Dersin Değerlendirilmesi</a:t>
            </a:r>
            <a:endParaRPr lang="tr-TR" dirty="0"/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2589212" y="2100147"/>
            <a:ext cx="8915400" cy="3609278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smtClean="0"/>
              <a:t>Ders kapsamında iki farklı değerlendirme yapılacaktır:</a:t>
            </a:r>
          </a:p>
          <a:p>
            <a:pPr lvl="1" algn="just">
              <a:lnSpc>
                <a:spcPct val="150000"/>
              </a:lnSpc>
            </a:pPr>
            <a:r>
              <a:rPr lang="tr-TR" sz="2000" dirty="0" smtClean="0"/>
              <a:t>Aday Öğretmen Raporu’nun değerlendirilmesi, </a:t>
            </a:r>
          </a:p>
          <a:p>
            <a:pPr lvl="1" algn="just">
              <a:lnSpc>
                <a:spcPct val="150000"/>
              </a:lnSpc>
            </a:pPr>
            <a:r>
              <a:rPr lang="tr-TR" sz="2000" dirty="0" smtClean="0"/>
              <a:t>Teorik ders kapsamında yazılı sınav değerlendirmesi, </a:t>
            </a: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048635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35</TotalTime>
  <Words>232</Words>
  <Application>Microsoft Office PowerPoint</Application>
  <PresentationFormat>Geniş ekran</PresentationFormat>
  <Paragraphs>48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Century Gothic</vt:lpstr>
      <vt:lpstr>Wingdings 3</vt:lpstr>
      <vt:lpstr>Duman</vt:lpstr>
      <vt:lpstr>Okul Deneyimi Dersi</vt:lpstr>
      <vt:lpstr>Dersin Amacı</vt:lpstr>
      <vt:lpstr>Dersin İşlenişi</vt:lpstr>
      <vt:lpstr>Dersin İşlenişi</vt:lpstr>
      <vt:lpstr>Dersin İşlenişi</vt:lpstr>
      <vt:lpstr>Dersin İşlenişi</vt:lpstr>
      <vt:lpstr>Dersin İşlenişi</vt:lpstr>
      <vt:lpstr>Dersin İşlenişi</vt:lpstr>
      <vt:lpstr>Dersin Değerlendirilmesi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Okul Deneyimi Dersi</dc:title>
  <dc:creator>SERKAN</dc:creator>
  <cp:lastModifiedBy>SERKAN</cp:lastModifiedBy>
  <cp:revision>3</cp:revision>
  <dcterms:created xsi:type="dcterms:W3CDTF">2017-01-30T13:43:04Z</dcterms:created>
  <dcterms:modified xsi:type="dcterms:W3CDTF">2017-01-30T14:20:09Z</dcterms:modified>
</cp:coreProperties>
</file>