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D2EF2-9CB0-46C6-BEAF-5ABF3BBA1B9F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4BB10-8214-4057-8FAA-BCB7FFF61D5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D2EF2-9CB0-46C6-BEAF-5ABF3BBA1B9F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4BB10-8214-4057-8FAA-BCB7FFF61D5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D2EF2-9CB0-46C6-BEAF-5ABF3BBA1B9F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4BB10-8214-4057-8FAA-BCB7FFF61D5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D2EF2-9CB0-46C6-BEAF-5ABF3BBA1B9F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4BB10-8214-4057-8FAA-BCB7FFF61D5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D2EF2-9CB0-46C6-BEAF-5ABF3BBA1B9F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4BB10-8214-4057-8FAA-BCB7FFF61D5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D2EF2-9CB0-46C6-BEAF-5ABF3BBA1B9F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4BB10-8214-4057-8FAA-BCB7FFF61D5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4 Metin Yer Tutucusu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D2EF2-9CB0-46C6-BEAF-5ABF3BBA1B9F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4BB10-8214-4057-8FAA-BCB7FFF61D5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D2EF2-9CB0-46C6-BEAF-5ABF3BBA1B9F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4BB10-8214-4057-8FAA-BCB7FFF61D5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D2EF2-9CB0-46C6-BEAF-5ABF3BBA1B9F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4BB10-8214-4057-8FAA-BCB7FFF61D5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D2EF2-9CB0-46C6-BEAF-5ABF3BBA1B9F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4BB10-8214-4057-8FAA-BCB7FFF61D5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Resim Yer Tutucusu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D6D2EF2-9CB0-46C6-BEAF-5ABF3BBA1B9F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C64BB10-8214-4057-8FAA-BCB7FFF61D54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6D2EF2-9CB0-46C6-BEAF-5ABF3BBA1B9F}" type="datetimeFigureOut">
              <a:rPr lang="tr-TR" smtClean="0"/>
              <a:pPr/>
              <a:t>30.01.2017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C64BB10-8214-4057-8FAA-BCB7FFF61D54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683568" y="2636912"/>
            <a:ext cx="7772400" cy="1470025"/>
          </a:xfrm>
        </p:spPr>
        <p:txBody>
          <a:bodyPr>
            <a:normAutofit fontScale="90000"/>
          </a:bodyPr>
          <a:lstStyle/>
          <a:p>
            <a:pPr lvl="2" algn="ctr" rtl="0">
              <a:spcBef>
                <a:spcPct val="0"/>
              </a:spcBef>
            </a:pPr>
            <a:r>
              <a:rPr lang="tr-TR" sz="3200" b="1" dirty="0" smtClean="0"/>
              <a:t>Konu 3</a:t>
            </a:r>
            <a:br>
              <a:rPr lang="tr-TR" sz="3200" b="1" dirty="0" smtClean="0"/>
            </a:br>
            <a:r>
              <a:rPr lang="tr-TR" sz="3200" b="1" dirty="0"/>
              <a:t/>
            </a:r>
            <a:br>
              <a:rPr lang="tr-TR" sz="3200" b="1" dirty="0"/>
            </a:br>
            <a:r>
              <a:rPr lang="tr-TR" sz="3200" b="1" dirty="0" smtClean="0"/>
              <a:t/>
            </a:r>
            <a:br>
              <a:rPr lang="tr-TR" sz="3200" b="1" dirty="0" smtClean="0"/>
            </a:br>
            <a:r>
              <a:rPr lang="tr-TR" sz="3200" b="1" dirty="0" smtClean="0"/>
              <a:t>Kalite </a:t>
            </a:r>
            <a:r>
              <a:rPr lang="tr-TR" sz="3200" b="1" dirty="0"/>
              <a:t>kontrolünün amaçları</a:t>
            </a:r>
            <a:r>
              <a:rPr lang="tr-TR" sz="2000" dirty="0"/>
              <a:t/>
            </a:r>
            <a:br>
              <a:rPr lang="tr-TR" sz="2000" dirty="0"/>
            </a:br>
            <a:endParaRPr lang="tr-TR" sz="32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lvl="0"/>
            <a:r>
              <a:rPr lang="tr-TR" sz="2800" dirty="0"/>
              <a:t>Ürün kalite düzeyinin yükseltilmesi</a:t>
            </a:r>
          </a:p>
          <a:p>
            <a:pPr lvl="0"/>
            <a:r>
              <a:rPr lang="tr-TR" sz="2800" dirty="0"/>
              <a:t>Ürün dizaynının geliştirilmesi</a:t>
            </a:r>
          </a:p>
          <a:p>
            <a:pPr lvl="0"/>
            <a:r>
              <a:rPr lang="tr-TR" sz="2800" dirty="0"/>
              <a:t>İşletme maliyetlerinin azaltılması (hatalı ürün, işçilik ve malzeme kayıplarının azaltılması).</a:t>
            </a:r>
          </a:p>
          <a:p>
            <a:pPr lvl="0"/>
            <a:r>
              <a:rPr lang="tr-TR" sz="2800" dirty="0"/>
              <a:t>Üretim hattındaki darboğazların giderilmesi</a:t>
            </a:r>
          </a:p>
          <a:p>
            <a:pPr lvl="0"/>
            <a:r>
              <a:rPr lang="tr-TR" sz="2800" dirty="0"/>
              <a:t>Tüketici şikayetlerinin azaltılması</a:t>
            </a:r>
          </a:p>
          <a:p>
            <a:pPr lvl="0"/>
            <a:r>
              <a:rPr lang="tr-TR" sz="2800" dirty="0"/>
              <a:t>Personel moralinin düzeltilmesi</a:t>
            </a:r>
          </a:p>
          <a:p>
            <a:pPr lvl="0"/>
            <a:r>
              <a:rPr lang="tr-TR" sz="2800" dirty="0"/>
              <a:t>Rakiplere karşı firma-prestijinin artırılması</a:t>
            </a:r>
          </a:p>
          <a:p>
            <a:pPr lvl="0"/>
            <a:r>
              <a:rPr lang="tr-TR" sz="2800" dirty="0"/>
              <a:t>İşçi-işveren ilişkilerinde olumlu gelişme sağlanması</a:t>
            </a:r>
          </a:p>
          <a:p>
            <a:endParaRPr lang="tr-TR" sz="28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2" algn="ctr" rtl="0">
              <a:spcBef>
                <a:spcPct val="0"/>
              </a:spcBef>
            </a:pPr>
            <a:r>
              <a:rPr lang="tr-TR" sz="3200" b="1" dirty="0"/>
              <a:t>Kalite kontrolünü etkileyen </a:t>
            </a:r>
            <a:r>
              <a:rPr lang="tr-TR" sz="3200" b="1" dirty="0" smtClean="0"/>
              <a:t>faktörler</a:t>
            </a:r>
            <a:endParaRPr lang="tr-TR" sz="32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dirty="0"/>
              <a:t>Pazar ve tüketici özellikleri</a:t>
            </a:r>
          </a:p>
          <a:p>
            <a:pPr lvl="0"/>
            <a:r>
              <a:rPr lang="tr-TR" dirty="0"/>
              <a:t>Finansal olanaklar</a:t>
            </a:r>
          </a:p>
          <a:p>
            <a:pPr lvl="0"/>
            <a:r>
              <a:rPr lang="tr-TR" dirty="0" err="1"/>
              <a:t>İnsangücü</a:t>
            </a:r>
            <a:r>
              <a:rPr lang="tr-TR" dirty="0"/>
              <a:t> (yönetici, teknisyen, mühendis, işçi)</a:t>
            </a:r>
          </a:p>
          <a:p>
            <a:pPr lvl="0"/>
            <a:r>
              <a:rPr lang="tr-TR" dirty="0"/>
              <a:t>Tesis, makine ve üretim yöntemleri.</a:t>
            </a:r>
          </a:p>
          <a:p>
            <a:pPr lvl="0"/>
            <a:r>
              <a:rPr lang="tr-TR" dirty="0"/>
              <a:t>Teknolojik ve kültürel düzey</a:t>
            </a:r>
          </a:p>
          <a:p>
            <a:pPr lvl="0"/>
            <a:r>
              <a:rPr lang="tr-TR" dirty="0"/>
              <a:t>Eğitim düzeyi</a:t>
            </a:r>
          </a:p>
          <a:p>
            <a:pPr lvl="0"/>
            <a:r>
              <a:rPr lang="tr-TR" dirty="0"/>
              <a:t>Ülkenin yasaları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95536" y="260648"/>
            <a:ext cx="8229600" cy="1143000"/>
          </a:xfrm>
        </p:spPr>
        <p:txBody>
          <a:bodyPr>
            <a:noAutofit/>
          </a:bodyPr>
          <a:lstStyle/>
          <a:p>
            <a:r>
              <a:rPr lang="tr-TR" sz="2800" b="1" dirty="0"/>
              <a:t>KALİTE KONTROL BÖLÜMÜNÜN ORGANİZASYONU VE </a:t>
            </a:r>
            <a:r>
              <a:rPr lang="tr-TR" sz="2800" b="1" dirty="0" smtClean="0"/>
              <a:t>GÖREVLERİ</a:t>
            </a:r>
            <a:endParaRPr lang="tr-TR" sz="2800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tr-TR" sz="4500" b="1" u="sng" dirty="0"/>
              <a:t>Kalite kontrol </a:t>
            </a:r>
            <a:r>
              <a:rPr lang="tr-TR" sz="4500" b="1" u="sng" dirty="0" smtClean="0"/>
              <a:t>bölümü</a:t>
            </a:r>
          </a:p>
          <a:p>
            <a:pPr lvl="0"/>
            <a:endParaRPr lang="tr-TR" b="1" dirty="0"/>
          </a:p>
          <a:p>
            <a:pPr lvl="0"/>
            <a:r>
              <a:rPr lang="tr-TR" sz="4500" dirty="0" smtClean="0"/>
              <a:t>Hammadde </a:t>
            </a:r>
            <a:r>
              <a:rPr lang="tr-TR" sz="4500" dirty="0"/>
              <a:t>kontrolü</a:t>
            </a:r>
          </a:p>
          <a:p>
            <a:pPr lvl="0"/>
            <a:r>
              <a:rPr lang="tr-TR" sz="4500" dirty="0"/>
              <a:t>Üretimde kullanılan malzemelerin ve yardımcı maddelerin kontrolü</a:t>
            </a:r>
          </a:p>
          <a:p>
            <a:pPr lvl="0"/>
            <a:r>
              <a:rPr lang="tr-TR" sz="4500" dirty="0"/>
              <a:t>Kullanılan alet ve ekipmanların kontrolü</a:t>
            </a:r>
          </a:p>
          <a:p>
            <a:pPr lvl="0"/>
            <a:r>
              <a:rPr lang="tr-TR" sz="4500" dirty="0"/>
              <a:t>İmalat programlarının hazırlanması</a:t>
            </a:r>
          </a:p>
          <a:p>
            <a:pPr lvl="0"/>
            <a:r>
              <a:rPr lang="tr-TR" sz="4500" dirty="0"/>
              <a:t>Üretimde randıman belirlenmesi</a:t>
            </a:r>
          </a:p>
          <a:p>
            <a:pPr lvl="0"/>
            <a:r>
              <a:rPr lang="tr-TR" sz="4500" dirty="0" err="1"/>
              <a:t>Spesifikasyon</a:t>
            </a:r>
            <a:r>
              <a:rPr lang="tr-TR" sz="4500" dirty="0"/>
              <a:t> ve test yöntemlerinin belirlenmesi ve bunların bir kitapta toplanması</a:t>
            </a:r>
          </a:p>
          <a:p>
            <a:pPr lvl="0"/>
            <a:r>
              <a:rPr lang="tr-TR" sz="4500" dirty="0"/>
              <a:t>Sanitasyon kontrolü</a:t>
            </a:r>
          </a:p>
          <a:p>
            <a:pPr lvl="0"/>
            <a:r>
              <a:rPr lang="tr-TR" sz="4500" dirty="0"/>
              <a:t>Personel performanslarının belirlenmesi</a:t>
            </a:r>
          </a:p>
          <a:p>
            <a:pPr lvl="0"/>
            <a:r>
              <a:rPr lang="tr-TR" sz="4500" dirty="0"/>
              <a:t>Fiyat politikalarının oluşturulması ve bütçenin düzenlenmesi.</a:t>
            </a:r>
          </a:p>
          <a:p>
            <a:pPr lvl="0"/>
            <a:r>
              <a:rPr lang="tr-TR" sz="4500" dirty="0"/>
              <a:t>Temel kayıt sisteminin oluşturularak, istatistik işlem ve programlarının hazırlanması</a:t>
            </a:r>
          </a:p>
          <a:p>
            <a:pPr lvl="0"/>
            <a:r>
              <a:rPr lang="tr-TR" sz="4500" dirty="0"/>
              <a:t>İşlenen ürünlerin kontrolü</a:t>
            </a:r>
          </a:p>
          <a:p>
            <a:pPr lvl="0"/>
            <a:r>
              <a:rPr lang="tr-TR" sz="4500" dirty="0"/>
              <a:t>Hatalı ürünlerin kontrolü ve değerlendirilmesi</a:t>
            </a:r>
          </a:p>
          <a:p>
            <a:pPr lvl="0"/>
            <a:r>
              <a:rPr lang="tr-TR" sz="4500" dirty="0"/>
              <a:t>Bölgesel ve merkezi düzenlemelerin yapılarak satış mağazaları ve antrepoların kontrolü.</a:t>
            </a:r>
          </a:p>
          <a:p>
            <a:pPr lvl="0"/>
            <a:r>
              <a:rPr lang="tr-TR" sz="4500" dirty="0"/>
              <a:t>Yükleme ve taşıma işlerinin kontrolü</a:t>
            </a:r>
          </a:p>
          <a:p>
            <a:pPr lvl="0"/>
            <a:r>
              <a:rPr lang="tr-TR" sz="4500" dirty="0"/>
              <a:t>Depolama koşullarının kontrolü</a:t>
            </a:r>
          </a:p>
          <a:p>
            <a:pPr>
              <a:buNone/>
            </a:pPr>
            <a:endParaRPr lang="tr-TR" sz="35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lvl="0"/>
            <a:r>
              <a:rPr lang="tr-TR" sz="3100" b="1" dirty="0" smtClean="0"/>
              <a:t>Kalite kontrol bölümünün bütün bu görevleri aşağıdaki başlıklar altında toplanabilir</a:t>
            </a:r>
            <a:endParaRPr lang="tr-TR" b="1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tr-TR" dirty="0" err="1" smtClean="0"/>
              <a:t>Spesifikasyonların</a:t>
            </a:r>
            <a:r>
              <a:rPr lang="tr-TR" dirty="0" smtClean="0"/>
              <a:t> </a:t>
            </a:r>
            <a:r>
              <a:rPr lang="tr-TR" dirty="0"/>
              <a:t>belirlenmesi</a:t>
            </a:r>
          </a:p>
          <a:p>
            <a:pPr lvl="0"/>
            <a:r>
              <a:rPr lang="tr-TR" dirty="0"/>
              <a:t>Muayene ve analiz yöntemlerinin belirlenmesi ve geliştirilmesi</a:t>
            </a:r>
          </a:p>
          <a:p>
            <a:pPr lvl="0"/>
            <a:r>
              <a:rPr lang="tr-TR" dirty="0"/>
              <a:t>Örnek alma programlarının oluşturulması ve geliştirilmesi</a:t>
            </a:r>
          </a:p>
          <a:p>
            <a:pPr lvl="0"/>
            <a:r>
              <a:rPr lang="tr-TR" dirty="0"/>
              <a:t>Kayıt tutma ve rapor etme</a:t>
            </a:r>
          </a:p>
          <a:p>
            <a:pPr lvl="0"/>
            <a:r>
              <a:rPr lang="tr-TR" dirty="0"/>
              <a:t>Aksaklıkların belirlenip giderilmesi</a:t>
            </a:r>
          </a:p>
          <a:p>
            <a:pPr lvl="0"/>
            <a:r>
              <a:rPr lang="tr-TR" dirty="0"/>
              <a:t>Özel problemlerin çözümlenmesi</a:t>
            </a:r>
          </a:p>
          <a:p>
            <a:pPr lvl="0"/>
            <a:r>
              <a:rPr lang="tr-TR" dirty="0"/>
              <a:t>Personel eğitimi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0"/>
            <a:r>
              <a:rPr lang="tr-TR" dirty="0" err="1" smtClean="0"/>
              <a:t>Spesifikasyonların</a:t>
            </a:r>
            <a:r>
              <a:rPr lang="tr-TR" dirty="0" smtClean="0"/>
              <a:t> Belirlenmesi</a:t>
            </a:r>
          </a:p>
          <a:p>
            <a:pPr lvl="0"/>
            <a:r>
              <a:rPr lang="tr-TR" dirty="0" smtClean="0"/>
              <a:t>Muayene </a:t>
            </a:r>
            <a:r>
              <a:rPr lang="tr-TR" dirty="0"/>
              <a:t>ve Analiz Yöntemlerinin Belirlenmesi ve Geliştirilmesi</a:t>
            </a:r>
          </a:p>
          <a:p>
            <a:pPr lvl="0"/>
            <a:r>
              <a:rPr lang="tr-TR" dirty="0"/>
              <a:t>Örnek Alma Programlarının Oluşturulması ve Geliştirilmesi</a:t>
            </a:r>
          </a:p>
          <a:p>
            <a:pPr lvl="0"/>
            <a:r>
              <a:rPr lang="tr-TR" dirty="0"/>
              <a:t>Kayıt Tutma ve Rapor Etme</a:t>
            </a:r>
          </a:p>
          <a:p>
            <a:pPr lvl="0"/>
            <a:r>
              <a:rPr lang="tr-TR" dirty="0"/>
              <a:t>Aksaklıkların Belirlenip Giderilmesi</a:t>
            </a:r>
          </a:p>
          <a:p>
            <a:pPr lvl="0"/>
            <a:r>
              <a:rPr lang="tr-TR" dirty="0"/>
              <a:t>Özel Problemlerin Çözümlenmesi</a:t>
            </a:r>
          </a:p>
          <a:p>
            <a:pPr lvl="0"/>
            <a:r>
              <a:rPr lang="tr-TR" dirty="0"/>
              <a:t>Personel Eğitimi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539552" y="5877272"/>
            <a:ext cx="8229600" cy="850106"/>
          </a:xfrm>
        </p:spPr>
        <p:txBody>
          <a:bodyPr>
            <a:noAutofit/>
          </a:bodyPr>
          <a:lstStyle/>
          <a:p>
            <a:r>
              <a:rPr lang="tr-TR" sz="2800" b="1" dirty="0"/>
              <a:t>Kalite kontrol bölümünün diğer bölümlerle ilişkisi</a:t>
            </a:r>
            <a:endParaRPr lang="tr-TR" sz="2800" dirty="0"/>
          </a:p>
        </p:txBody>
      </p:sp>
      <p:pic>
        <p:nvPicPr>
          <p:cNvPr id="2111" name="Picture 6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75656" y="24099"/>
            <a:ext cx="5694214" cy="60691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Yönetimle </a:t>
            </a:r>
            <a:r>
              <a:rPr lang="tr-TR" dirty="0" smtClean="0"/>
              <a:t>ilişki</a:t>
            </a:r>
          </a:p>
          <a:p>
            <a:r>
              <a:rPr lang="tr-TR" dirty="0" smtClean="0"/>
              <a:t>Pazarlama </a:t>
            </a:r>
            <a:r>
              <a:rPr lang="tr-TR" dirty="0"/>
              <a:t>ve satın alma bölümü ile </a:t>
            </a:r>
            <a:r>
              <a:rPr lang="tr-TR" dirty="0" smtClean="0"/>
              <a:t>ilişkisi</a:t>
            </a:r>
          </a:p>
          <a:p>
            <a:r>
              <a:rPr lang="tr-TR" dirty="0"/>
              <a:t>Araştırma ve geliştirme bölümü ile </a:t>
            </a:r>
            <a:r>
              <a:rPr lang="tr-TR" dirty="0" smtClean="0"/>
              <a:t>ilişki</a:t>
            </a:r>
          </a:p>
          <a:p>
            <a:r>
              <a:rPr lang="tr-TR" dirty="0"/>
              <a:t>Üretim bölümü ile ilişki </a:t>
            </a:r>
            <a:endParaRPr lang="tr-TR" u="sng" dirty="0"/>
          </a:p>
          <a:p>
            <a:endParaRPr lang="tr-TR" u="sng" dirty="0"/>
          </a:p>
          <a:p>
            <a:endParaRPr lang="tr-TR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</TotalTime>
  <Words>255</Words>
  <Application>Microsoft Office PowerPoint</Application>
  <PresentationFormat>Ekran Gösterisi (4:3)</PresentationFormat>
  <Paragraphs>55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9" baseType="lpstr">
      <vt:lpstr>Ofis Teması</vt:lpstr>
      <vt:lpstr>Konu 3   Kalite kontrolünün amaçları </vt:lpstr>
      <vt:lpstr>Slayt 2</vt:lpstr>
      <vt:lpstr>Kalite kontrolünü etkileyen faktörler</vt:lpstr>
      <vt:lpstr>KALİTE KONTROL BÖLÜMÜNÜN ORGANİZASYONU VE GÖREVLERİ</vt:lpstr>
      <vt:lpstr>Kalite kontrol bölümünün bütün bu görevleri aşağıdaki başlıklar altında toplanabilir</vt:lpstr>
      <vt:lpstr>Slayt 6</vt:lpstr>
      <vt:lpstr>Kalite kontrol bölümünün diğer bölümlerle ilişkisi</vt:lpstr>
      <vt:lpstr>Slayt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Kalite kontrolünün amaçları </dc:title>
  <dc:creator>Adabarbaros</dc:creator>
  <cp:lastModifiedBy>Adabarbaros</cp:lastModifiedBy>
  <cp:revision>2</cp:revision>
  <dcterms:created xsi:type="dcterms:W3CDTF">2017-01-30T08:28:30Z</dcterms:created>
  <dcterms:modified xsi:type="dcterms:W3CDTF">2017-01-30T10:20:09Z</dcterms:modified>
</cp:coreProperties>
</file>