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D2889FEF-5290-7648-9404-D178C7D1B2C8}">
          <p14:sldIdLst>
            <p14:sldId id="256"/>
            <p14:sldId id="257"/>
            <p14:sldId id="258"/>
          </p14:sldIdLst>
        </p14:section>
        <p14:section name="Başlıksız Bölüm" id="{52BF2C9F-6123-9049-A146-DD2EC37F97D5}">
          <p14:sldIdLst>
            <p14:sldId id="259"/>
            <p14:sldId id="260"/>
            <p14:sldId id="261"/>
            <p14:sldId id="262"/>
            <p14:sldId id="263"/>
            <p14:sldId id="264"/>
            <p14:sldId id="265"/>
            <p14:sldId id="266"/>
            <p14:sldId id="267"/>
            <p14:sldId id="268"/>
            <p14:sldId id="269"/>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9"/>
  </p:normalViewPr>
  <p:slideViewPr>
    <p:cSldViewPr snapToGrid="0" snapToObjects="1">
      <p:cViewPr varScale="1">
        <p:scale>
          <a:sx n="109" d="100"/>
          <a:sy n="109" d="100"/>
        </p:scale>
        <p:origin x="6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EB255D-7CBD-FF40-A8A2-F1694A415D92}" type="doc">
      <dgm:prSet loTypeId="urn:microsoft.com/office/officeart/2005/8/layout/radial6" loCatId="" qsTypeId="urn:microsoft.com/office/officeart/2005/8/quickstyle/simple1" qsCatId="simple" csTypeId="urn:microsoft.com/office/officeart/2005/8/colors/accent1_2" csCatId="accent1" phldr="1"/>
      <dgm:spPr/>
      <dgm:t>
        <a:bodyPr/>
        <a:lstStyle/>
        <a:p>
          <a:endParaRPr lang="tr-TR"/>
        </a:p>
      </dgm:t>
    </dgm:pt>
    <dgm:pt modelId="{D07EE182-4F6F-304E-A04C-368CB16C7DA5}">
      <dgm:prSet phldrT="[Metin]"/>
      <dgm:spPr>
        <a:solidFill>
          <a:schemeClr val="accent2"/>
        </a:solidFill>
        <a:ln w="57150">
          <a:solidFill>
            <a:schemeClr val="tx1">
              <a:lumMod val="65000"/>
              <a:lumOff val="35000"/>
            </a:schemeClr>
          </a:solidFill>
        </a:ln>
      </dgm:spPr>
      <dgm:t>
        <a:bodyPr/>
        <a:lstStyle/>
        <a:p>
          <a:r>
            <a:rPr lang="tr-TR" b="1" dirty="0"/>
            <a:t>GÖZLEM</a:t>
          </a:r>
        </a:p>
      </dgm:t>
    </dgm:pt>
    <dgm:pt modelId="{2323EBD4-7D62-D445-A7FF-793FEEC94158}" type="parTrans" cxnId="{80C5950E-ED15-7245-B0AE-1548D497CDB9}">
      <dgm:prSet/>
      <dgm:spPr/>
      <dgm:t>
        <a:bodyPr/>
        <a:lstStyle/>
        <a:p>
          <a:endParaRPr lang="tr-TR"/>
        </a:p>
      </dgm:t>
    </dgm:pt>
    <dgm:pt modelId="{B3B89FA6-433A-AF4D-AC16-58E63EAE1B89}" type="sibTrans" cxnId="{80C5950E-ED15-7245-B0AE-1548D497CDB9}">
      <dgm:prSet/>
      <dgm:spPr/>
      <dgm:t>
        <a:bodyPr/>
        <a:lstStyle/>
        <a:p>
          <a:endParaRPr lang="tr-TR"/>
        </a:p>
      </dgm:t>
    </dgm:pt>
    <dgm:pt modelId="{F0AFB49E-4349-744A-B173-6DD39AE26E4A}">
      <dgm:prSet phldrT="[Metin]"/>
      <dgm:spPr>
        <a:solidFill>
          <a:schemeClr val="tx1">
            <a:lumMod val="65000"/>
            <a:lumOff val="35000"/>
          </a:schemeClr>
        </a:solidFill>
      </dgm:spPr>
      <dgm:t>
        <a:bodyPr/>
        <a:lstStyle/>
        <a:p>
          <a:r>
            <a:rPr lang="tr-TR" dirty="0"/>
            <a:t>Duyu organlarını kullanarak birey hakkında bilgi toplamak.</a:t>
          </a:r>
        </a:p>
      </dgm:t>
    </dgm:pt>
    <dgm:pt modelId="{D0C33991-5FBA-1347-AB90-1F6DAE090E32}" type="parTrans" cxnId="{2BCD58EB-68F8-1C48-A042-1442C4ACC18F}">
      <dgm:prSet/>
      <dgm:spPr/>
      <dgm:t>
        <a:bodyPr/>
        <a:lstStyle/>
        <a:p>
          <a:endParaRPr lang="tr-TR"/>
        </a:p>
      </dgm:t>
    </dgm:pt>
    <dgm:pt modelId="{0FB8D759-2D33-0F40-92FC-5976BEC04642}" type="sibTrans" cxnId="{2BCD58EB-68F8-1C48-A042-1442C4ACC18F}">
      <dgm:prSet/>
      <dgm:spPr>
        <a:ln>
          <a:solidFill>
            <a:schemeClr val="tx1">
              <a:lumMod val="65000"/>
              <a:lumOff val="35000"/>
            </a:schemeClr>
          </a:solidFill>
        </a:ln>
      </dgm:spPr>
      <dgm:t>
        <a:bodyPr/>
        <a:lstStyle/>
        <a:p>
          <a:endParaRPr lang="tr-TR"/>
        </a:p>
      </dgm:t>
    </dgm:pt>
    <dgm:pt modelId="{E0BEB757-09E4-824A-A55E-E015F4C92FD1}">
      <dgm:prSet phldrT="[Metin]"/>
      <dgm:spPr>
        <a:solidFill>
          <a:schemeClr val="tx1">
            <a:lumMod val="65000"/>
            <a:lumOff val="35000"/>
          </a:schemeClr>
        </a:solidFill>
      </dgm:spPr>
      <dgm:t>
        <a:bodyPr/>
        <a:lstStyle/>
        <a:p>
          <a:r>
            <a:rPr lang="tr-TR" dirty="0"/>
            <a:t>Dikkatli ve planlı bir şekilde bireyler hakkında bilgi toplamak. </a:t>
          </a:r>
        </a:p>
      </dgm:t>
    </dgm:pt>
    <dgm:pt modelId="{35EEFDB8-B47C-3A40-99EF-A88A97428829}" type="parTrans" cxnId="{AF6CF186-97B4-B644-9F18-2E9782609C01}">
      <dgm:prSet/>
      <dgm:spPr/>
      <dgm:t>
        <a:bodyPr/>
        <a:lstStyle/>
        <a:p>
          <a:endParaRPr lang="tr-TR"/>
        </a:p>
      </dgm:t>
    </dgm:pt>
    <dgm:pt modelId="{8907FFD1-978F-6B4C-9121-B4F52CF179CF}" type="sibTrans" cxnId="{AF6CF186-97B4-B644-9F18-2E9782609C01}">
      <dgm:prSet/>
      <dgm:spPr>
        <a:ln>
          <a:solidFill>
            <a:schemeClr val="tx1">
              <a:lumMod val="65000"/>
              <a:lumOff val="35000"/>
            </a:schemeClr>
          </a:solidFill>
        </a:ln>
      </dgm:spPr>
      <dgm:t>
        <a:bodyPr/>
        <a:lstStyle/>
        <a:p>
          <a:endParaRPr lang="tr-TR"/>
        </a:p>
      </dgm:t>
    </dgm:pt>
    <dgm:pt modelId="{C6F3EF7F-3594-3D43-8553-46A7291876EC}">
      <dgm:prSet phldrT="[Metin]"/>
      <dgm:spPr>
        <a:solidFill>
          <a:schemeClr val="tx1">
            <a:lumMod val="65000"/>
            <a:lumOff val="35000"/>
          </a:schemeClr>
        </a:solidFill>
      </dgm:spPr>
      <dgm:t>
        <a:bodyPr/>
        <a:lstStyle/>
        <a:p>
          <a:r>
            <a:rPr lang="tr-TR" dirty="0"/>
            <a:t>Öğrenme sürecine ve gelişim ihtiyaçlarına  katkı sağlayıcı  bilgi toplamak. </a:t>
          </a:r>
        </a:p>
      </dgm:t>
    </dgm:pt>
    <dgm:pt modelId="{41CFFE9E-144C-714E-BA0E-EF17774C4FA6}" type="parTrans" cxnId="{B53BA2AB-D643-434F-BB00-C77F56C49834}">
      <dgm:prSet/>
      <dgm:spPr/>
      <dgm:t>
        <a:bodyPr/>
        <a:lstStyle/>
        <a:p>
          <a:endParaRPr lang="tr-TR"/>
        </a:p>
      </dgm:t>
    </dgm:pt>
    <dgm:pt modelId="{7453344A-14D3-9144-B2CB-4847B4FFE883}" type="sibTrans" cxnId="{B53BA2AB-D643-434F-BB00-C77F56C49834}">
      <dgm:prSet/>
      <dgm:spPr>
        <a:ln>
          <a:solidFill>
            <a:schemeClr val="tx1">
              <a:lumMod val="65000"/>
              <a:lumOff val="35000"/>
            </a:schemeClr>
          </a:solidFill>
        </a:ln>
      </dgm:spPr>
      <dgm:t>
        <a:bodyPr/>
        <a:lstStyle/>
        <a:p>
          <a:endParaRPr lang="tr-TR"/>
        </a:p>
      </dgm:t>
    </dgm:pt>
    <dgm:pt modelId="{766123A7-2C31-3F4D-A6FA-68FFCE504FEE}">
      <dgm:prSet phldrT="[Metin]"/>
      <dgm:spPr>
        <a:solidFill>
          <a:schemeClr val="tx1">
            <a:lumMod val="65000"/>
            <a:lumOff val="35000"/>
          </a:schemeClr>
        </a:solidFill>
      </dgm:spPr>
      <dgm:t>
        <a:bodyPr/>
        <a:lstStyle/>
        <a:p>
          <a:r>
            <a:rPr lang="tr-TR" dirty="0"/>
            <a:t>Doğal ortamlarda ve farklı zamanlarda bireylerden bilgi toplamaktır. </a:t>
          </a:r>
        </a:p>
      </dgm:t>
    </dgm:pt>
    <dgm:pt modelId="{ED5E5D20-C92B-7D4A-89D1-B27BEB4FB9EF}" type="parTrans" cxnId="{8C33DBA5-1C87-824B-ADF3-DE5A8F523FA4}">
      <dgm:prSet/>
      <dgm:spPr/>
      <dgm:t>
        <a:bodyPr/>
        <a:lstStyle/>
        <a:p>
          <a:endParaRPr lang="tr-TR"/>
        </a:p>
      </dgm:t>
    </dgm:pt>
    <dgm:pt modelId="{C5BCE116-EE92-EF4A-A1B3-8BBB9844B33C}" type="sibTrans" cxnId="{8C33DBA5-1C87-824B-ADF3-DE5A8F523FA4}">
      <dgm:prSet/>
      <dgm:spPr>
        <a:ln>
          <a:solidFill>
            <a:schemeClr val="tx1">
              <a:lumMod val="65000"/>
              <a:lumOff val="35000"/>
            </a:schemeClr>
          </a:solidFill>
        </a:ln>
      </dgm:spPr>
      <dgm:t>
        <a:bodyPr/>
        <a:lstStyle/>
        <a:p>
          <a:endParaRPr lang="tr-TR"/>
        </a:p>
      </dgm:t>
    </dgm:pt>
    <dgm:pt modelId="{4A067E5C-0C3B-D34D-AB88-73E415D70598}" type="pres">
      <dgm:prSet presAssocID="{ABEB255D-7CBD-FF40-A8A2-F1694A415D92}" presName="Name0" presStyleCnt="0">
        <dgm:presLayoutVars>
          <dgm:chMax val="1"/>
          <dgm:dir/>
          <dgm:animLvl val="ctr"/>
          <dgm:resizeHandles val="exact"/>
        </dgm:presLayoutVars>
      </dgm:prSet>
      <dgm:spPr/>
    </dgm:pt>
    <dgm:pt modelId="{2CB5053D-1915-CB4F-9A23-613EDCDAF16D}" type="pres">
      <dgm:prSet presAssocID="{D07EE182-4F6F-304E-A04C-368CB16C7DA5}" presName="centerShape" presStyleLbl="node0" presStyleIdx="0" presStyleCnt="1"/>
      <dgm:spPr/>
    </dgm:pt>
    <dgm:pt modelId="{3116E411-BBEA-8942-BA33-8FAB896CF9C9}" type="pres">
      <dgm:prSet presAssocID="{F0AFB49E-4349-744A-B173-6DD39AE26E4A}" presName="node" presStyleLbl="node1" presStyleIdx="0" presStyleCnt="4">
        <dgm:presLayoutVars>
          <dgm:bulletEnabled val="1"/>
        </dgm:presLayoutVars>
      </dgm:prSet>
      <dgm:spPr/>
    </dgm:pt>
    <dgm:pt modelId="{7CF85FCF-5433-5D45-9F13-10FA260D05B0}" type="pres">
      <dgm:prSet presAssocID="{F0AFB49E-4349-744A-B173-6DD39AE26E4A}" presName="dummy" presStyleCnt="0"/>
      <dgm:spPr/>
    </dgm:pt>
    <dgm:pt modelId="{1F678EFF-8325-6146-A7FB-9BBE41FEC962}" type="pres">
      <dgm:prSet presAssocID="{0FB8D759-2D33-0F40-92FC-5976BEC04642}" presName="sibTrans" presStyleLbl="sibTrans2D1" presStyleIdx="0" presStyleCnt="4"/>
      <dgm:spPr/>
    </dgm:pt>
    <dgm:pt modelId="{7764BD96-CC3B-324A-BE17-0505C1E0FFA1}" type="pres">
      <dgm:prSet presAssocID="{E0BEB757-09E4-824A-A55E-E015F4C92FD1}" presName="node" presStyleLbl="node1" presStyleIdx="1" presStyleCnt="4">
        <dgm:presLayoutVars>
          <dgm:bulletEnabled val="1"/>
        </dgm:presLayoutVars>
      </dgm:prSet>
      <dgm:spPr/>
    </dgm:pt>
    <dgm:pt modelId="{698C6FBE-EF4C-A64D-8050-DCEB5C7D3F06}" type="pres">
      <dgm:prSet presAssocID="{E0BEB757-09E4-824A-A55E-E015F4C92FD1}" presName="dummy" presStyleCnt="0"/>
      <dgm:spPr/>
    </dgm:pt>
    <dgm:pt modelId="{385BDC7F-C432-5B4E-9319-1EC421D1862E}" type="pres">
      <dgm:prSet presAssocID="{8907FFD1-978F-6B4C-9121-B4F52CF179CF}" presName="sibTrans" presStyleLbl="sibTrans2D1" presStyleIdx="1" presStyleCnt="4"/>
      <dgm:spPr/>
    </dgm:pt>
    <dgm:pt modelId="{F31F6F5E-7D0F-F042-B2A7-7D23FF668A99}" type="pres">
      <dgm:prSet presAssocID="{C6F3EF7F-3594-3D43-8553-46A7291876EC}" presName="node" presStyleLbl="node1" presStyleIdx="2" presStyleCnt="4">
        <dgm:presLayoutVars>
          <dgm:bulletEnabled val="1"/>
        </dgm:presLayoutVars>
      </dgm:prSet>
      <dgm:spPr/>
    </dgm:pt>
    <dgm:pt modelId="{3F1BC07E-25BB-8B41-B68D-27BCBE39371C}" type="pres">
      <dgm:prSet presAssocID="{C6F3EF7F-3594-3D43-8553-46A7291876EC}" presName="dummy" presStyleCnt="0"/>
      <dgm:spPr/>
    </dgm:pt>
    <dgm:pt modelId="{93736D03-EA4A-EA41-9CAE-C323C031041A}" type="pres">
      <dgm:prSet presAssocID="{7453344A-14D3-9144-B2CB-4847B4FFE883}" presName="sibTrans" presStyleLbl="sibTrans2D1" presStyleIdx="2" presStyleCnt="4"/>
      <dgm:spPr/>
    </dgm:pt>
    <dgm:pt modelId="{1FAACFD4-181F-F641-841C-71CDDC37EC7E}" type="pres">
      <dgm:prSet presAssocID="{766123A7-2C31-3F4D-A6FA-68FFCE504FEE}" presName="node" presStyleLbl="node1" presStyleIdx="3" presStyleCnt="4">
        <dgm:presLayoutVars>
          <dgm:bulletEnabled val="1"/>
        </dgm:presLayoutVars>
      </dgm:prSet>
      <dgm:spPr/>
    </dgm:pt>
    <dgm:pt modelId="{CB68055D-BBF4-EF49-8826-8F6D02EA28A1}" type="pres">
      <dgm:prSet presAssocID="{766123A7-2C31-3F4D-A6FA-68FFCE504FEE}" presName="dummy" presStyleCnt="0"/>
      <dgm:spPr/>
    </dgm:pt>
    <dgm:pt modelId="{C686BD80-7FD1-1C48-A1CC-8A84C3F0EE4A}" type="pres">
      <dgm:prSet presAssocID="{C5BCE116-EE92-EF4A-A1B3-8BBB9844B33C}" presName="sibTrans" presStyleLbl="sibTrans2D1" presStyleIdx="3" presStyleCnt="4"/>
      <dgm:spPr/>
    </dgm:pt>
  </dgm:ptLst>
  <dgm:cxnLst>
    <dgm:cxn modelId="{2CDA1308-91F8-2940-B8FD-EA08A32644A5}" type="presOf" srcId="{8907FFD1-978F-6B4C-9121-B4F52CF179CF}" destId="{385BDC7F-C432-5B4E-9319-1EC421D1862E}" srcOrd="0" destOrd="0" presId="urn:microsoft.com/office/officeart/2005/8/layout/radial6"/>
    <dgm:cxn modelId="{A663550C-AAD0-7C4D-B32C-63B9C16EF900}" type="presOf" srcId="{ABEB255D-7CBD-FF40-A8A2-F1694A415D92}" destId="{4A067E5C-0C3B-D34D-AB88-73E415D70598}" srcOrd="0" destOrd="0" presId="urn:microsoft.com/office/officeart/2005/8/layout/radial6"/>
    <dgm:cxn modelId="{80C5950E-ED15-7245-B0AE-1548D497CDB9}" srcId="{ABEB255D-7CBD-FF40-A8A2-F1694A415D92}" destId="{D07EE182-4F6F-304E-A04C-368CB16C7DA5}" srcOrd="0" destOrd="0" parTransId="{2323EBD4-7D62-D445-A7FF-793FEEC94158}" sibTransId="{B3B89FA6-433A-AF4D-AC16-58E63EAE1B89}"/>
    <dgm:cxn modelId="{476F241F-CDC3-E443-8A64-E33C256AFDDF}" type="presOf" srcId="{E0BEB757-09E4-824A-A55E-E015F4C92FD1}" destId="{7764BD96-CC3B-324A-BE17-0505C1E0FFA1}" srcOrd="0" destOrd="0" presId="urn:microsoft.com/office/officeart/2005/8/layout/radial6"/>
    <dgm:cxn modelId="{36DE275A-4743-104D-8D39-95C4961EBAEB}" type="presOf" srcId="{0FB8D759-2D33-0F40-92FC-5976BEC04642}" destId="{1F678EFF-8325-6146-A7FB-9BBE41FEC962}" srcOrd="0" destOrd="0" presId="urn:microsoft.com/office/officeart/2005/8/layout/radial6"/>
    <dgm:cxn modelId="{AF737674-6600-2342-A85B-29691899784E}" type="presOf" srcId="{C6F3EF7F-3594-3D43-8553-46A7291876EC}" destId="{F31F6F5E-7D0F-F042-B2A7-7D23FF668A99}" srcOrd="0" destOrd="0" presId="urn:microsoft.com/office/officeart/2005/8/layout/radial6"/>
    <dgm:cxn modelId="{AF6CF186-97B4-B644-9F18-2E9782609C01}" srcId="{D07EE182-4F6F-304E-A04C-368CB16C7DA5}" destId="{E0BEB757-09E4-824A-A55E-E015F4C92FD1}" srcOrd="1" destOrd="0" parTransId="{35EEFDB8-B47C-3A40-99EF-A88A97428829}" sibTransId="{8907FFD1-978F-6B4C-9121-B4F52CF179CF}"/>
    <dgm:cxn modelId="{2C91AB8C-535C-6648-9379-1E5A8C38309C}" type="presOf" srcId="{D07EE182-4F6F-304E-A04C-368CB16C7DA5}" destId="{2CB5053D-1915-CB4F-9A23-613EDCDAF16D}" srcOrd="0" destOrd="0" presId="urn:microsoft.com/office/officeart/2005/8/layout/radial6"/>
    <dgm:cxn modelId="{E7F21B90-938B-EA46-AB14-2FE40E6038C8}" type="presOf" srcId="{7453344A-14D3-9144-B2CB-4847B4FFE883}" destId="{93736D03-EA4A-EA41-9CAE-C323C031041A}" srcOrd="0" destOrd="0" presId="urn:microsoft.com/office/officeart/2005/8/layout/radial6"/>
    <dgm:cxn modelId="{FD30FC9A-25D6-C34A-B8AE-1764C647F0D5}" type="presOf" srcId="{F0AFB49E-4349-744A-B173-6DD39AE26E4A}" destId="{3116E411-BBEA-8942-BA33-8FAB896CF9C9}" srcOrd="0" destOrd="0" presId="urn:microsoft.com/office/officeart/2005/8/layout/radial6"/>
    <dgm:cxn modelId="{8C33DBA5-1C87-824B-ADF3-DE5A8F523FA4}" srcId="{D07EE182-4F6F-304E-A04C-368CB16C7DA5}" destId="{766123A7-2C31-3F4D-A6FA-68FFCE504FEE}" srcOrd="3" destOrd="0" parTransId="{ED5E5D20-C92B-7D4A-89D1-B27BEB4FB9EF}" sibTransId="{C5BCE116-EE92-EF4A-A1B3-8BBB9844B33C}"/>
    <dgm:cxn modelId="{B53BA2AB-D643-434F-BB00-C77F56C49834}" srcId="{D07EE182-4F6F-304E-A04C-368CB16C7DA5}" destId="{C6F3EF7F-3594-3D43-8553-46A7291876EC}" srcOrd="2" destOrd="0" parTransId="{41CFFE9E-144C-714E-BA0E-EF17774C4FA6}" sibTransId="{7453344A-14D3-9144-B2CB-4847B4FFE883}"/>
    <dgm:cxn modelId="{1A01D4D8-A2A3-6547-A647-04ED812C9744}" type="presOf" srcId="{C5BCE116-EE92-EF4A-A1B3-8BBB9844B33C}" destId="{C686BD80-7FD1-1C48-A1CC-8A84C3F0EE4A}" srcOrd="0" destOrd="0" presId="urn:microsoft.com/office/officeart/2005/8/layout/radial6"/>
    <dgm:cxn modelId="{2BCD58EB-68F8-1C48-A042-1442C4ACC18F}" srcId="{D07EE182-4F6F-304E-A04C-368CB16C7DA5}" destId="{F0AFB49E-4349-744A-B173-6DD39AE26E4A}" srcOrd="0" destOrd="0" parTransId="{D0C33991-5FBA-1347-AB90-1F6DAE090E32}" sibTransId="{0FB8D759-2D33-0F40-92FC-5976BEC04642}"/>
    <dgm:cxn modelId="{ED7E59F1-9373-FD47-8482-E3521E1D0BB2}" type="presOf" srcId="{766123A7-2C31-3F4D-A6FA-68FFCE504FEE}" destId="{1FAACFD4-181F-F641-841C-71CDDC37EC7E}" srcOrd="0" destOrd="0" presId="urn:microsoft.com/office/officeart/2005/8/layout/radial6"/>
    <dgm:cxn modelId="{1BAE644E-7092-E946-8C16-D94A80405DE9}" type="presParOf" srcId="{4A067E5C-0C3B-D34D-AB88-73E415D70598}" destId="{2CB5053D-1915-CB4F-9A23-613EDCDAF16D}" srcOrd="0" destOrd="0" presId="urn:microsoft.com/office/officeart/2005/8/layout/radial6"/>
    <dgm:cxn modelId="{2C12B903-89E6-F14D-A202-650A289CB931}" type="presParOf" srcId="{4A067E5C-0C3B-D34D-AB88-73E415D70598}" destId="{3116E411-BBEA-8942-BA33-8FAB896CF9C9}" srcOrd="1" destOrd="0" presId="urn:microsoft.com/office/officeart/2005/8/layout/radial6"/>
    <dgm:cxn modelId="{7A0E3BC6-778D-2149-A404-0BC0AED9D8B2}" type="presParOf" srcId="{4A067E5C-0C3B-D34D-AB88-73E415D70598}" destId="{7CF85FCF-5433-5D45-9F13-10FA260D05B0}" srcOrd="2" destOrd="0" presId="urn:microsoft.com/office/officeart/2005/8/layout/radial6"/>
    <dgm:cxn modelId="{03FD027B-DB5C-BD44-81D1-8D4D512A0872}" type="presParOf" srcId="{4A067E5C-0C3B-D34D-AB88-73E415D70598}" destId="{1F678EFF-8325-6146-A7FB-9BBE41FEC962}" srcOrd="3" destOrd="0" presId="urn:microsoft.com/office/officeart/2005/8/layout/radial6"/>
    <dgm:cxn modelId="{8374079B-EB75-FE46-A38E-B8A1917250CF}" type="presParOf" srcId="{4A067E5C-0C3B-D34D-AB88-73E415D70598}" destId="{7764BD96-CC3B-324A-BE17-0505C1E0FFA1}" srcOrd="4" destOrd="0" presId="urn:microsoft.com/office/officeart/2005/8/layout/radial6"/>
    <dgm:cxn modelId="{F3C14B7F-2B7E-594A-880D-93DA44CA0DD2}" type="presParOf" srcId="{4A067E5C-0C3B-D34D-AB88-73E415D70598}" destId="{698C6FBE-EF4C-A64D-8050-DCEB5C7D3F06}" srcOrd="5" destOrd="0" presId="urn:microsoft.com/office/officeart/2005/8/layout/radial6"/>
    <dgm:cxn modelId="{A9587B5C-2C0C-D04B-8BE5-3937F248E213}" type="presParOf" srcId="{4A067E5C-0C3B-D34D-AB88-73E415D70598}" destId="{385BDC7F-C432-5B4E-9319-1EC421D1862E}" srcOrd="6" destOrd="0" presId="urn:microsoft.com/office/officeart/2005/8/layout/radial6"/>
    <dgm:cxn modelId="{BA82F257-DD75-E94D-826F-B6A957FC027C}" type="presParOf" srcId="{4A067E5C-0C3B-D34D-AB88-73E415D70598}" destId="{F31F6F5E-7D0F-F042-B2A7-7D23FF668A99}" srcOrd="7" destOrd="0" presId="urn:microsoft.com/office/officeart/2005/8/layout/radial6"/>
    <dgm:cxn modelId="{CD1E6E63-AB23-3D43-952C-EDADBA354C1C}" type="presParOf" srcId="{4A067E5C-0C3B-D34D-AB88-73E415D70598}" destId="{3F1BC07E-25BB-8B41-B68D-27BCBE39371C}" srcOrd="8" destOrd="0" presId="urn:microsoft.com/office/officeart/2005/8/layout/radial6"/>
    <dgm:cxn modelId="{01510E3F-4D01-0A44-B236-429730888E1F}" type="presParOf" srcId="{4A067E5C-0C3B-D34D-AB88-73E415D70598}" destId="{93736D03-EA4A-EA41-9CAE-C323C031041A}" srcOrd="9" destOrd="0" presId="urn:microsoft.com/office/officeart/2005/8/layout/radial6"/>
    <dgm:cxn modelId="{86C1B7D8-AD43-4846-8CEA-287BD88A30E5}" type="presParOf" srcId="{4A067E5C-0C3B-D34D-AB88-73E415D70598}" destId="{1FAACFD4-181F-F641-841C-71CDDC37EC7E}" srcOrd="10" destOrd="0" presId="urn:microsoft.com/office/officeart/2005/8/layout/radial6"/>
    <dgm:cxn modelId="{65D7594B-A172-EA41-BB11-082276FFC3FF}" type="presParOf" srcId="{4A067E5C-0C3B-D34D-AB88-73E415D70598}" destId="{CB68055D-BBF4-EF49-8826-8F6D02EA28A1}" srcOrd="11" destOrd="0" presId="urn:microsoft.com/office/officeart/2005/8/layout/radial6"/>
    <dgm:cxn modelId="{0A056B37-41D4-D245-81B2-115FABABCEDF}" type="presParOf" srcId="{4A067E5C-0C3B-D34D-AB88-73E415D70598}" destId="{C686BD80-7FD1-1C48-A1CC-8A84C3F0EE4A}"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3801AA-BAC8-494F-B809-9AB596D05AC9}" type="doc">
      <dgm:prSet loTypeId="urn:microsoft.com/office/officeart/2005/8/layout/bProcess4" loCatId="" qsTypeId="urn:microsoft.com/office/officeart/2005/8/quickstyle/simple1" qsCatId="simple" csTypeId="urn:microsoft.com/office/officeart/2005/8/colors/accent1_2" csCatId="accent1" phldr="1"/>
      <dgm:spPr/>
      <dgm:t>
        <a:bodyPr/>
        <a:lstStyle/>
        <a:p>
          <a:endParaRPr lang="tr-TR"/>
        </a:p>
      </dgm:t>
    </dgm:pt>
    <dgm:pt modelId="{DD269B69-8B8D-BA48-89C1-6C0FF9B7EE8D}">
      <dgm:prSet phldrT="[Metin]" custT="1"/>
      <dgm:spPr/>
      <dgm:t>
        <a:bodyPr/>
        <a:lstStyle/>
        <a:p>
          <a:r>
            <a:rPr lang="tr-TR" sz="1400" dirty="0"/>
            <a:t>1-Amacımızı belirleyelim.</a:t>
          </a:r>
        </a:p>
      </dgm:t>
    </dgm:pt>
    <dgm:pt modelId="{6D0B7296-9249-4242-9FEB-C232DF030741}" type="parTrans" cxnId="{65B10FC4-ADFF-084E-A20C-8A54C67B0D2A}">
      <dgm:prSet/>
      <dgm:spPr/>
      <dgm:t>
        <a:bodyPr/>
        <a:lstStyle/>
        <a:p>
          <a:endParaRPr lang="tr-TR" sz="1400"/>
        </a:p>
      </dgm:t>
    </dgm:pt>
    <dgm:pt modelId="{01041439-04B8-5E42-B4BB-047FB252D4E0}" type="sibTrans" cxnId="{65B10FC4-ADFF-084E-A20C-8A54C67B0D2A}">
      <dgm:prSet/>
      <dgm:spPr>
        <a:solidFill>
          <a:schemeClr val="accent2">
            <a:lumMod val="75000"/>
          </a:schemeClr>
        </a:solidFill>
      </dgm:spPr>
      <dgm:t>
        <a:bodyPr/>
        <a:lstStyle/>
        <a:p>
          <a:endParaRPr lang="tr-TR" sz="1400"/>
        </a:p>
      </dgm:t>
    </dgm:pt>
    <dgm:pt modelId="{8B1492CC-A1ED-BE41-BE79-C899A52CEB67}">
      <dgm:prSet phldrT="[Metin]" custT="1"/>
      <dgm:spPr/>
      <dgm:t>
        <a:bodyPr/>
        <a:lstStyle/>
        <a:p>
          <a:r>
            <a:rPr lang="tr-TR" sz="1400" dirty="0"/>
            <a:t>2-Gözlem zamanını ve sıklığını belirleyelim.</a:t>
          </a:r>
        </a:p>
      </dgm:t>
    </dgm:pt>
    <dgm:pt modelId="{B02A0840-5B7B-FE42-B2DF-731571807D15}" type="parTrans" cxnId="{1FC9010E-F218-DD4B-878B-ACF947661B3C}">
      <dgm:prSet/>
      <dgm:spPr/>
      <dgm:t>
        <a:bodyPr/>
        <a:lstStyle/>
        <a:p>
          <a:endParaRPr lang="tr-TR" sz="1400"/>
        </a:p>
      </dgm:t>
    </dgm:pt>
    <dgm:pt modelId="{66928F90-912E-B74C-8919-B85B51A11A81}" type="sibTrans" cxnId="{1FC9010E-F218-DD4B-878B-ACF947661B3C}">
      <dgm:prSet/>
      <dgm:spPr>
        <a:solidFill>
          <a:schemeClr val="accent2">
            <a:lumMod val="75000"/>
          </a:schemeClr>
        </a:solidFill>
      </dgm:spPr>
      <dgm:t>
        <a:bodyPr/>
        <a:lstStyle/>
        <a:p>
          <a:endParaRPr lang="tr-TR" sz="1400"/>
        </a:p>
      </dgm:t>
    </dgm:pt>
    <dgm:pt modelId="{247B2931-21BE-9E4C-B8AA-EBB383442BC3}">
      <dgm:prSet phldrT="[Metin]" custT="1"/>
      <dgm:spPr/>
      <dgm:t>
        <a:bodyPr/>
        <a:lstStyle/>
        <a:p>
          <a:r>
            <a:rPr lang="tr-TR" sz="1400" dirty="0"/>
            <a:t>3-Gözlem sürecini kaydetmeliyiz. Yer-zaman-koşulları yazarak…</a:t>
          </a:r>
        </a:p>
      </dgm:t>
    </dgm:pt>
    <dgm:pt modelId="{95260920-2590-A64F-BA86-1E4C22385DC2}" type="parTrans" cxnId="{01B68B15-4475-194D-986B-8E0F96C46F92}">
      <dgm:prSet/>
      <dgm:spPr/>
      <dgm:t>
        <a:bodyPr/>
        <a:lstStyle/>
        <a:p>
          <a:endParaRPr lang="tr-TR" sz="1400"/>
        </a:p>
      </dgm:t>
    </dgm:pt>
    <dgm:pt modelId="{36072CC7-FF39-294F-9A6F-45D54E086774}" type="sibTrans" cxnId="{01B68B15-4475-194D-986B-8E0F96C46F92}">
      <dgm:prSet/>
      <dgm:spPr>
        <a:solidFill>
          <a:schemeClr val="accent2">
            <a:lumMod val="75000"/>
          </a:schemeClr>
        </a:solidFill>
      </dgm:spPr>
      <dgm:t>
        <a:bodyPr/>
        <a:lstStyle/>
        <a:p>
          <a:endParaRPr lang="tr-TR" sz="1400"/>
        </a:p>
      </dgm:t>
    </dgm:pt>
    <dgm:pt modelId="{D2D09A7F-D2BF-004C-82F7-708B19BDFBC0}">
      <dgm:prSet phldrT="[Metin]" custT="1"/>
      <dgm:spPr/>
      <dgm:t>
        <a:bodyPr/>
        <a:lstStyle/>
        <a:p>
          <a:r>
            <a:rPr lang="tr-TR" sz="1400" dirty="0"/>
            <a:t>4-Gözlem yaparken öznel değil nesnel davranmalıyız.</a:t>
          </a:r>
        </a:p>
      </dgm:t>
    </dgm:pt>
    <dgm:pt modelId="{A0801E5A-B169-0A40-AD57-FFB45AF6B953}" type="parTrans" cxnId="{DE24DF2D-8E46-F14A-9947-AE040A5E1973}">
      <dgm:prSet/>
      <dgm:spPr/>
      <dgm:t>
        <a:bodyPr/>
        <a:lstStyle/>
        <a:p>
          <a:endParaRPr lang="tr-TR" sz="1400"/>
        </a:p>
      </dgm:t>
    </dgm:pt>
    <dgm:pt modelId="{C3EE7F03-2A11-BA45-9C0C-129D0E491248}" type="sibTrans" cxnId="{DE24DF2D-8E46-F14A-9947-AE040A5E1973}">
      <dgm:prSet/>
      <dgm:spPr>
        <a:solidFill>
          <a:schemeClr val="accent2">
            <a:lumMod val="75000"/>
          </a:schemeClr>
        </a:solidFill>
      </dgm:spPr>
      <dgm:t>
        <a:bodyPr/>
        <a:lstStyle/>
        <a:p>
          <a:endParaRPr lang="tr-TR" sz="1400"/>
        </a:p>
      </dgm:t>
    </dgm:pt>
    <dgm:pt modelId="{8DF97AEF-B1DC-D44F-A967-AFBE82D80101}">
      <dgm:prSet phldrT="[Metin]" custT="1"/>
      <dgm:spPr/>
      <dgm:t>
        <a:bodyPr/>
        <a:lstStyle/>
        <a:p>
          <a:r>
            <a:rPr lang="tr-TR" sz="1400" dirty="0"/>
            <a:t>5-Çocukların gerçek ve yüzeysel davranışlarını ayırt edebilmeliyiz.</a:t>
          </a:r>
        </a:p>
      </dgm:t>
    </dgm:pt>
    <dgm:pt modelId="{6A296003-1428-EB4B-9025-11C8F8FAB3B1}" type="parTrans" cxnId="{BF960A26-121F-4246-8E20-603F5280C255}">
      <dgm:prSet/>
      <dgm:spPr/>
      <dgm:t>
        <a:bodyPr/>
        <a:lstStyle/>
        <a:p>
          <a:endParaRPr lang="tr-TR" sz="1400"/>
        </a:p>
      </dgm:t>
    </dgm:pt>
    <dgm:pt modelId="{A98EAA55-1D4F-EA4D-A176-33C531CC6518}" type="sibTrans" cxnId="{BF960A26-121F-4246-8E20-603F5280C255}">
      <dgm:prSet/>
      <dgm:spPr>
        <a:solidFill>
          <a:schemeClr val="accent2">
            <a:lumMod val="75000"/>
          </a:schemeClr>
        </a:solidFill>
      </dgm:spPr>
      <dgm:t>
        <a:bodyPr/>
        <a:lstStyle/>
        <a:p>
          <a:endParaRPr lang="tr-TR" sz="1400"/>
        </a:p>
      </dgm:t>
    </dgm:pt>
    <dgm:pt modelId="{CBFFAB95-8D21-DA4C-A1EA-36B13908A178}">
      <dgm:prSet phldrT="[Metin]" custT="1"/>
      <dgm:spPr/>
      <dgm:t>
        <a:bodyPr/>
        <a:lstStyle/>
        <a:p>
          <a:r>
            <a:rPr lang="tr-TR" sz="1400" dirty="0"/>
            <a:t>6-Gözlemlerimiz sık olmalı.</a:t>
          </a:r>
        </a:p>
      </dgm:t>
    </dgm:pt>
    <dgm:pt modelId="{A1D1726C-5E82-BC42-A2E0-CFA054316F94}" type="parTrans" cxnId="{6A3EE91C-419E-AB48-B6E4-46DA848F0F25}">
      <dgm:prSet/>
      <dgm:spPr/>
      <dgm:t>
        <a:bodyPr/>
        <a:lstStyle/>
        <a:p>
          <a:endParaRPr lang="tr-TR" sz="1400"/>
        </a:p>
      </dgm:t>
    </dgm:pt>
    <dgm:pt modelId="{13D13A8C-F13B-D34C-AE6E-1A6110D581B3}" type="sibTrans" cxnId="{6A3EE91C-419E-AB48-B6E4-46DA848F0F25}">
      <dgm:prSet/>
      <dgm:spPr>
        <a:solidFill>
          <a:schemeClr val="accent2">
            <a:lumMod val="75000"/>
          </a:schemeClr>
        </a:solidFill>
      </dgm:spPr>
      <dgm:t>
        <a:bodyPr/>
        <a:lstStyle/>
        <a:p>
          <a:endParaRPr lang="tr-TR" sz="1400"/>
        </a:p>
      </dgm:t>
    </dgm:pt>
    <dgm:pt modelId="{82830018-CD78-DA44-A871-7DE1FD3D2F31}">
      <dgm:prSet phldrT="[Metin]" custT="1"/>
      <dgm:spPr/>
      <dgm:t>
        <a:bodyPr/>
        <a:lstStyle/>
        <a:p>
          <a:r>
            <a:rPr lang="tr-TR" sz="1400" dirty="0"/>
            <a:t>7-Çocuklarla ilgili bilgiler gizli kalmalı.</a:t>
          </a:r>
        </a:p>
      </dgm:t>
    </dgm:pt>
    <dgm:pt modelId="{6A4CF4B1-112C-FD4E-8015-ECAFF6539FE3}" type="parTrans" cxnId="{A0FC85F2-AFF2-0748-A4C5-E1098B071B98}">
      <dgm:prSet/>
      <dgm:spPr/>
      <dgm:t>
        <a:bodyPr/>
        <a:lstStyle/>
        <a:p>
          <a:endParaRPr lang="tr-TR" sz="1400"/>
        </a:p>
      </dgm:t>
    </dgm:pt>
    <dgm:pt modelId="{6DEF26AD-2DF7-1D45-8C94-B8579A6A5806}" type="sibTrans" cxnId="{A0FC85F2-AFF2-0748-A4C5-E1098B071B98}">
      <dgm:prSet/>
      <dgm:spPr>
        <a:solidFill>
          <a:schemeClr val="accent2">
            <a:lumMod val="75000"/>
          </a:schemeClr>
        </a:solidFill>
      </dgm:spPr>
      <dgm:t>
        <a:bodyPr/>
        <a:lstStyle/>
        <a:p>
          <a:endParaRPr lang="tr-TR" sz="1400"/>
        </a:p>
      </dgm:t>
    </dgm:pt>
    <dgm:pt modelId="{328448CD-ABB8-3147-98D0-4F01C0B0CFD2}">
      <dgm:prSet phldrT="[Metin]" custT="1"/>
      <dgm:spPr/>
      <dgm:t>
        <a:bodyPr/>
        <a:lstStyle/>
        <a:p>
          <a:r>
            <a:rPr lang="tr-TR" sz="1400" dirty="0"/>
            <a:t>8-Gözlemlerin geçerliliği için birden çok kişi sürece dahil olmalı.</a:t>
          </a:r>
        </a:p>
      </dgm:t>
    </dgm:pt>
    <dgm:pt modelId="{53DF733E-9CEB-2244-ADE2-09CA1A28B811}" type="parTrans" cxnId="{E0F9B6AB-8B94-2245-9734-2CB0773B3E9F}">
      <dgm:prSet/>
      <dgm:spPr/>
      <dgm:t>
        <a:bodyPr/>
        <a:lstStyle/>
        <a:p>
          <a:endParaRPr lang="tr-TR" sz="1400"/>
        </a:p>
      </dgm:t>
    </dgm:pt>
    <dgm:pt modelId="{1D80DF95-8910-2A46-A318-12CA9B5E2F6F}" type="sibTrans" cxnId="{E0F9B6AB-8B94-2245-9734-2CB0773B3E9F}">
      <dgm:prSet/>
      <dgm:spPr>
        <a:solidFill>
          <a:schemeClr val="accent2">
            <a:lumMod val="75000"/>
          </a:schemeClr>
        </a:solidFill>
      </dgm:spPr>
      <dgm:t>
        <a:bodyPr/>
        <a:lstStyle/>
        <a:p>
          <a:endParaRPr lang="tr-TR" sz="1400"/>
        </a:p>
      </dgm:t>
    </dgm:pt>
    <dgm:pt modelId="{5B25476D-BB3A-ED46-B5A5-D6013751ABFA}">
      <dgm:prSet phldrT="[Metin]" custT="1"/>
      <dgm:spPr/>
      <dgm:t>
        <a:bodyPr/>
        <a:lstStyle/>
        <a:p>
          <a:r>
            <a:rPr lang="tr-TR" sz="1400" dirty="0"/>
            <a:t>9-Gözlemlerimizi her seferinde tek bir çocuğa odaklamalıyız.</a:t>
          </a:r>
        </a:p>
      </dgm:t>
    </dgm:pt>
    <dgm:pt modelId="{A6302745-2FEB-F64C-A169-DE321DCB54C0}" type="parTrans" cxnId="{C2A993C4-BCE2-8D49-910B-F731CD783DC4}">
      <dgm:prSet/>
      <dgm:spPr/>
      <dgm:t>
        <a:bodyPr/>
        <a:lstStyle/>
        <a:p>
          <a:endParaRPr lang="tr-TR" sz="1400"/>
        </a:p>
      </dgm:t>
    </dgm:pt>
    <dgm:pt modelId="{92F4D5F1-DB02-EC47-83CA-2416E5AF6563}" type="sibTrans" cxnId="{C2A993C4-BCE2-8D49-910B-F731CD783DC4}">
      <dgm:prSet/>
      <dgm:spPr/>
      <dgm:t>
        <a:bodyPr/>
        <a:lstStyle/>
        <a:p>
          <a:endParaRPr lang="tr-TR" sz="1400"/>
        </a:p>
      </dgm:t>
    </dgm:pt>
    <dgm:pt modelId="{8053FDC2-843C-104B-AECC-2FEC34F0A5AA}" type="pres">
      <dgm:prSet presAssocID="{923801AA-BAC8-494F-B809-9AB596D05AC9}" presName="Name0" presStyleCnt="0">
        <dgm:presLayoutVars>
          <dgm:dir/>
          <dgm:resizeHandles/>
        </dgm:presLayoutVars>
      </dgm:prSet>
      <dgm:spPr/>
    </dgm:pt>
    <dgm:pt modelId="{4194254D-1BD5-1A45-BAE8-377461BE51AC}" type="pres">
      <dgm:prSet presAssocID="{DD269B69-8B8D-BA48-89C1-6C0FF9B7EE8D}" presName="compNode" presStyleCnt="0"/>
      <dgm:spPr/>
    </dgm:pt>
    <dgm:pt modelId="{753AD8FF-DE06-B54A-89EA-57D9B610D037}" type="pres">
      <dgm:prSet presAssocID="{DD269B69-8B8D-BA48-89C1-6C0FF9B7EE8D}" presName="dummyConnPt" presStyleCnt="0"/>
      <dgm:spPr/>
    </dgm:pt>
    <dgm:pt modelId="{0904B3B1-D4D8-D242-A3D5-09FE5920845B}" type="pres">
      <dgm:prSet presAssocID="{DD269B69-8B8D-BA48-89C1-6C0FF9B7EE8D}" presName="node" presStyleLbl="node1" presStyleIdx="0" presStyleCnt="9">
        <dgm:presLayoutVars>
          <dgm:bulletEnabled val="1"/>
        </dgm:presLayoutVars>
      </dgm:prSet>
      <dgm:spPr/>
    </dgm:pt>
    <dgm:pt modelId="{7E544E70-6646-8E4C-A915-6212C212EBF1}" type="pres">
      <dgm:prSet presAssocID="{01041439-04B8-5E42-B4BB-047FB252D4E0}" presName="sibTrans" presStyleLbl="bgSibTrans2D1" presStyleIdx="0" presStyleCnt="8"/>
      <dgm:spPr/>
    </dgm:pt>
    <dgm:pt modelId="{EBE06328-4CF9-684C-BC35-E6DDC912A0AB}" type="pres">
      <dgm:prSet presAssocID="{8B1492CC-A1ED-BE41-BE79-C899A52CEB67}" presName="compNode" presStyleCnt="0"/>
      <dgm:spPr/>
    </dgm:pt>
    <dgm:pt modelId="{89C7B6D9-9C0A-7345-B837-5B3BACACBEAC}" type="pres">
      <dgm:prSet presAssocID="{8B1492CC-A1ED-BE41-BE79-C899A52CEB67}" presName="dummyConnPt" presStyleCnt="0"/>
      <dgm:spPr/>
    </dgm:pt>
    <dgm:pt modelId="{0470BE25-7E3D-A845-86AF-E96CDD4E3D68}" type="pres">
      <dgm:prSet presAssocID="{8B1492CC-A1ED-BE41-BE79-C899A52CEB67}" presName="node" presStyleLbl="node1" presStyleIdx="1" presStyleCnt="9">
        <dgm:presLayoutVars>
          <dgm:bulletEnabled val="1"/>
        </dgm:presLayoutVars>
      </dgm:prSet>
      <dgm:spPr/>
    </dgm:pt>
    <dgm:pt modelId="{F1D6C06E-16D5-764E-9A3E-503321B46C6C}" type="pres">
      <dgm:prSet presAssocID="{66928F90-912E-B74C-8919-B85B51A11A81}" presName="sibTrans" presStyleLbl="bgSibTrans2D1" presStyleIdx="1" presStyleCnt="8"/>
      <dgm:spPr/>
    </dgm:pt>
    <dgm:pt modelId="{CD67794D-9248-F24C-9A98-3727C2E246C5}" type="pres">
      <dgm:prSet presAssocID="{247B2931-21BE-9E4C-B8AA-EBB383442BC3}" presName="compNode" presStyleCnt="0"/>
      <dgm:spPr/>
    </dgm:pt>
    <dgm:pt modelId="{872B9343-A37F-8848-B7A9-1C2CE64F868A}" type="pres">
      <dgm:prSet presAssocID="{247B2931-21BE-9E4C-B8AA-EBB383442BC3}" presName="dummyConnPt" presStyleCnt="0"/>
      <dgm:spPr/>
    </dgm:pt>
    <dgm:pt modelId="{274D1226-09A7-BF4E-8086-B39222FFA793}" type="pres">
      <dgm:prSet presAssocID="{247B2931-21BE-9E4C-B8AA-EBB383442BC3}" presName="node" presStyleLbl="node1" presStyleIdx="2" presStyleCnt="9">
        <dgm:presLayoutVars>
          <dgm:bulletEnabled val="1"/>
        </dgm:presLayoutVars>
      </dgm:prSet>
      <dgm:spPr/>
    </dgm:pt>
    <dgm:pt modelId="{56FB4B4A-29F6-C646-89C0-EC2249CBE423}" type="pres">
      <dgm:prSet presAssocID="{36072CC7-FF39-294F-9A6F-45D54E086774}" presName="sibTrans" presStyleLbl="bgSibTrans2D1" presStyleIdx="2" presStyleCnt="8"/>
      <dgm:spPr/>
    </dgm:pt>
    <dgm:pt modelId="{5126511A-9CD0-3744-A8BC-16E34DE4F85E}" type="pres">
      <dgm:prSet presAssocID="{D2D09A7F-D2BF-004C-82F7-708B19BDFBC0}" presName="compNode" presStyleCnt="0"/>
      <dgm:spPr/>
    </dgm:pt>
    <dgm:pt modelId="{6F499DDE-2F40-1649-A697-49FCE709887F}" type="pres">
      <dgm:prSet presAssocID="{D2D09A7F-D2BF-004C-82F7-708B19BDFBC0}" presName="dummyConnPt" presStyleCnt="0"/>
      <dgm:spPr/>
    </dgm:pt>
    <dgm:pt modelId="{7C51F058-FABB-024B-86D7-C0DD69871835}" type="pres">
      <dgm:prSet presAssocID="{D2D09A7F-D2BF-004C-82F7-708B19BDFBC0}" presName="node" presStyleLbl="node1" presStyleIdx="3" presStyleCnt="9">
        <dgm:presLayoutVars>
          <dgm:bulletEnabled val="1"/>
        </dgm:presLayoutVars>
      </dgm:prSet>
      <dgm:spPr/>
    </dgm:pt>
    <dgm:pt modelId="{3DBD6CEB-D632-2142-848C-DA7C438228B9}" type="pres">
      <dgm:prSet presAssocID="{C3EE7F03-2A11-BA45-9C0C-129D0E491248}" presName="sibTrans" presStyleLbl="bgSibTrans2D1" presStyleIdx="3" presStyleCnt="8"/>
      <dgm:spPr/>
    </dgm:pt>
    <dgm:pt modelId="{2038713E-6951-104F-A36C-382AA4F75AB2}" type="pres">
      <dgm:prSet presAssocID="{8DF97AEF-B1DC-D44F-A967-AFBE82D80101}" presName="compNode" presStyleCnt="0"/>
      <dgm:spPr/>
    </dgm:pt>
    <dgm:pt modelId="{42B82061-EF9F-C741-A1D7-D835B7CBBEC9}" type="pres">
      <dgm:prSet presAssocID="{8DF97AEF-B1DC-D44F-A967-AFBE82D80101}" presName="dummyConnPt" presStyleCnt="0"/>
      <dgm:spPr/>
    </dgm:pt>
    <dgm:pt modelId="{74ABA4B8-521D-7D43-BEF3-ED6FEB3E496A}" type="pres">
      <dgm:prSet presAssocID="{8DF97AEF-B1DC-D44F-A967-AFBE82D80101}" presName="node" presStyleLbl="node1" presStyleIdx="4" presStyleCnt="9">
        <dgm:presLayoutVars>
          <dgm:bulletEnabled val="1"/>
        </dgm:presLayoutVars>
      </dgm:prSet>
      <dgm:spPr/>
    </dgm:pt>
    <dgm:pt modelId="{FDAA5402-3BFC-C149-BBE2-5049D17F6E33}" type="pres">
      <dgm:prSet presAssocID="{A98EAA55-1D4F-EA4D-A176-33C531CC6518}" presName="sibTrans" presStyleLbl="bgSibTrans2D1" presStyleIdx="4" presStyleCnt="8"/>
      <dgm:spPr/>
    </dgm:pt>
    <dgm:pt modelId="{6029A4E7-577B-1741-BFF9-F60665D70522}" type="pres">
      <dgm:prSet presAssocID="{CBFFAB95-8D21-DA4C-A1EA-36B13908A178}" presName="compNode" presStyleCnt="0"/>
      <dgm:spPr/>
    </dgm:pt>
    <dgm:pt modelId="{4F109A1B-C43D-7546-9464-F3620CC86C49}" type="pres">
      <dgm:prSet presAssocID="{CBFFAB95-8D21-DA4C-A1EA-36B13908A178}" presName="dummyConnPt" presStyleCnt="0"/>
      <dgm:spPr/>
    </dgm:pt>
    <dgm:pt modelId="{EEE3366E-5E31-6846-9AE6-4C0287996DFF}" type="pres">
      <dgm:prSet presAssocID="{CBFFAB95-8D21-DA4C-A1EA-36B13908A178}" presName="node" presStyleLbl="node1" presStyleIdx="5" presStyleCnt="9">
        <dgm:presLayoutVars>
          <dgm:bulletEnabled val="1"/>
        </dgm:presLayoutVars>
      </dgm:prSet>
      <dgm:spPr/>
    </dgm:pt>
    <dgm:pt modelId="{FFB4F9E8-91E5-194F-A3CA-A929CE637DCD}" type="pres">
      <dgm:prSet presAssocID="{13D13A8C-F13B-D34C-AE6E-1A6110D581B3}" presName="sibTrans" presStyleLbl="bgSibTrans2D1" presStyleIdx="5" presStyleCnt="8"/>
      <dgm:spPr/>
    </dgm:pt>
    <dgm:pt modelId="{CB9E14AA-8469-064C-B34D-5847044864FE}" type="pres">
      <dgm:prSet presAssocID="{82830018-CD78-DA44-A871-7DE1FD3D2F31}" presName="compNode" presStyleCnt="0"/>
      <dgm:spPr/>
    </dgm:pt>
    <dgm:pt modelId="{1699C67D-CB35-8845-9347-39C9412727A7}" type="pres">
      <dgm:prSet presAssocID="{82830018-CD78-DA44-A871-7DE1FD3D2F31}" presName="dummyConnPt" presStyleCnt="0"/>
      <dgm:spPr/>
    </dgm:pt>
    <dgm:pt modelId="{FBF7FB51-FB56-6F49-8C71-B15A9CB90F91}" type="pres">
      <dgm:prSet presAssocID="{82830018-CD78-DA44-A871-7DE1FD3D2F31}" presName="node" presStyleLbl="node1" presStyleIdx="6" presStyleCnt="9">
        <dgm:presLayoutVars>
          <dgm:bulletEnabled val="1"/>
        </dgm:presLayoutVars>
      </dgm:prSet>
      <dgm:spPr/>
    </dgm:pt>
    <dgm:pt modelId="{15B7CC6D-9F4C-2244-ABF5-63EF6E76D7B2}" type="pres">
      <dgm:prSet presAssocID="{6DEF26AD-2DF7-1D45-8C94-B8579A6A5806}" presName="sibTrans" presStyleLbl="bgSibTrans2D1" presStyleIdx="6" presStyleCnt="8"/>
      <dgm:spPr/>
    </dgm:pt>
    <dgm:pt modelId="{58810E86-E2D5-3347-84FE-2B9699829C83}" type="pres">
      <dgm:prSet presAssocID="{328448CD-ABB8-3147-98D0-4F01C0B0CFD2}" presName="compNode" presStyleCnt="0"/>
      <dgm:spPr/>
    </dgm:pt>
    <dgm:pt modelId="{88A23B9C-C6BD-B94A-B2C3-1C5E70DD8782}" type="pres">
      <dgm:prSet presAssocID="{328448CD-ABB8-3147-98D0-4F01C0B0CFD2}" presName="dummyConnPt" presStyleCnt="0"/>
      <dgm:spPr/>
    </dgm:pt>
    <dgm:pt modelId="{F6C9699D-0E6A-C841-ADA5-1DC9A0E0D6C8}" type="pres">
      <dgm:prSet presAssocID="{328448CD-ABB8-3147-98D0-4F01C0B0CFD2}" presName="node" presStyleLbl="node1" presStyleIdx="7" presStyleCnt="9">
        <dgm:presLayoutVars>
          <dgm:bulletEnabled val="1"/>
        </dgm:presLayoutVars>
      </dgm:prSet>
      <dgm:spPr/>
    </dgm:pt>
    <dgm:pt modelId="{169C18EB-57A5-9A47-82CD-B99FDA528618}" type="pres">
      <dgm:prSet presAssocID="{1D80DF95-8910-2A46-A318-12CA9B5E2F6F}" presName="sibTrans" presStyleLbl="bgSibTrans2D1" presStyleIdx="7" presStyleCnt="8"/>
      <dgm:spPr/>
    </dgm:pt>
    <dgm:pt modelId="{6BE4E7A5-245D-9944-87C2-F246D8B04AA9}" type="pres">
      <dgm:prSet presAssocID="{5B25476D-BB3A-ED46-B5A5-D6013751ABFA}" presName="compNode" presStyleCnt="0"/>
      <dgm:spPr/>
    </dgm:pt>
    <dgm:pt modelId="{B8C7B49B-BCF2-B34F-B54B-D3DA702A1064}" type="pres">
      <dgm:prSet presAssocID="{5B25476D-BB3A-ED46-B5A5-D6013751ABFA}" presName="dummyConnPt" presStyleCnt="0"/>
      <dgm:spPr/>
    </dgm:pt>
    <dgm:pt modelId="{C84CF98F-1910-E54C-8165-AC857F49FC20}" type="pres">
      <dgm:prSet presAssocID="{5B25476D-BB3A-ED46-B5A5-D6013751ABFA}" presName="node" presStyleLbl="node1" presStyleIdx="8" presStyleCnt="9">
        <dgm:presLayoutVars>
          <dgm:bulletEnabled val="1"/>
        </dgm:presLayoutVars>
      </dgm:prSet>
      <dgm:spPr/>
    </dgm:pt>
  </dgm:ptLst>
  <dgm:cxnLst>
    <dgm:cxn modelId="{1159AC00-9554-9643-87F5-B606A367C281}" type="presOf" srcId="{5B25476D-BB3A-ED46-B5A5-D6013751ABFA}" destId="{C84CF98F-1910-E54C-8165-AC857F49FC20}" srcOrd="0" destOrd="0" presId="urn:microsoft.com/office/officeart/2005/8/layout/bProcess4"/>
    <dgm:cxn modelId="{1FC9010E-F218-DD4B-878B-ACF947661B3C}" srcId="{923801AA-BAC8-494F-B809-9AB596D05AC9}" destId="{8B1492CC-A1ED-BE41-BE79-C899A52CEB67}" srcOrd="1" destOrd="0" parTransId="{B02A0840-5B7B-FE42-B2DF-731571807D15}" sibTransId="{66928F90-912E-B74C-8919-B85B51A11A81}"/>
    <dgm:cxn modelId="{133A470E-CAC2-5E49-A6F4-5F50595383A1}" type="presOf" srcId="{6DEF26AD-2DF7-1D45-8C94-B8579A6A5806}" destId="{15B7CC6D-9F4C-2244-ABF5-63EF6E76D7B2}" srcOrd="0" destOrd="0" presId="urn:microsoft.com/office/officeart/2005/8/layout/bProcess4"/>
    <dgm:cxn modelId="{01B68B15-4475-194D-986B-8E0F96C46F92}" srcId="{923801AA-BAC8-494F-B809-9AB596D05AC9}" destId="{247B2931-21BE-9E4C-B8AA-EBB383442BC3}" srcOrd="2" destOrd="0" parTransId="{95260920-2590-A64F-BA86-1E4C22385DC2}" sibTransId="{36072CC7-FF39-294F-9A6F-45D54E086774}"/>
    <dgm:cxn modelId="{474A2719-3CFE-114C-9C6E-F32A4829CC4D}" type="presOf" srcId="{82830018-CD78-DA44-A871-7DE1FD3D2F31}" destId="{FBF7FB51-FB56-6F49-8C71-B15A9CB90F91}" srcOrd="0" destOrd="0" presId="urn:microsoft.com/office/officeart/2005/8/layout/bProcess4"/>
    <dgm:cxn modelId="{6A3EE91C-419E-AB48-B6E4-46DA848F0F25}" srcId="{923801AA-BAC8-494F-B809-9AB596D05AC9}" destId="{CBFFAB95-8D21-DA4C-A1EA-36B13908A178}" srcOrd="5" destOrd="0" parTransId="{A1D1726C-5E82-BC42-A2E0-CFA054316F94}" sibTransId="{13D13A8C-F13B-D34C-AE6E-1A6110D581B3}"/>
    <dgm:cxn modelId="{55338E20-493A-3C4F-B0DE-593B57FC748E}" type="presOf" srcId="{8B1492CC-A1ED-BE41-BE79-C899A52CEB67}" destId="{0470BE25-7E3D-A845-86AF-E96CDD4E3D68}" srcOrd="0" destOrd="0" presId="urn:microsoft.com/office/officeart/2005/8/layout/bProcess4"/>
    <dgm:cxn modelId="{BF960A26-121F-4246-8E20-603F5280C255}" srcId="{923801AA-BAC8-494F-B809-9AB596D05AC9}" destId="{8DF97AEF-B1DC-D44F-A967-AFBE82D80101}" srcOrd="4" destOrd="0" parTransId="{6A296003-1428-EB4B-9025-11C8F8FAB3B1}" sibTransId="{A98EAA55-1D4F-EA4D-A176-33C531CC6518}"/>
    <dgm:cxn modelId="{DE24DF2D-8E46-F14A-9947-AE040A5E1973}" srcId="{923801AA-BAC8-494F-B809-9AB596D05AC9}" destId="{D2D09A7F-D2BF-004C-82F7-708B19BDFBC0}" srcOrd="3" destOrd="0" parTransId="{A0801E5A-B169-0A40-AD57-FFB45AF6B953}" sibTransId="{C3EE7F03-2A11-BA45-9C0C-129D0E491248}"/>
    <dgm:cxn modelId="{061E3633-3194-E949-8FA3-B03A9671E208}" type="presOf" srcId="{1D80DF95-8910-2A46-A318-12CA9B5E2F6F}" destId="{169C18EB-57A5-9A47-82CD-B99FDA528618}" srcOrd="0" destOrd="0" presId="urn:microsoft.com/office/officeart/2005/8/layout/bProcess4"/>
    <dgm:cxn modelId="{7AF67C41-B7BB-A841-AD55-2C1AE9FCE40D}" type="presOf" srcId="{CBFFAB95-8D21-DA4C-A1EA-36B13908A178}" destId="{EEE3366E-5E31-6846-9AE6-4C0287996DFF}" srcOrd="0" destOrd="0" presId="urn:microsoft.com/office/officeart/2005/8/layout/bProcess4"/>
    <dgm:cxn modelId="{6752114F-ADD4-444D-8C36-EF3EE36D3467}" type="presOf" srcId="{66928F90-912E-B74C-8919-B85B51A11A81}" destId="{F1D6C06E-16D5-764E-9A3E-503321B46C6C}" srcOrd="0" destOrd="0" presId="urn:microsoft.com/office/officeart/2005/8/layout/bProcess4"/>
    <dgm:cxn modelId="{11CA2E51-0C74-AE47-B1E8-D038783FEA74}" type="presOf" srcId="{01041439-04B8-5E42-B4BB-047FB252D4E0}" destId="{7E544E70-6646-8E4C-A915-6212C212EBF1}" srcOrd="0" destOrd="0" presId="urn:microsoft.com/office/officeart/2005/8/layout/bProcess4"/>
    <dgm:cxn modelId="{36862052-D4A0-FA40-807D-4CCE7753320A}" type="presOf" srcId="{328448CD-ABB8-3147-98D0-4F01C0B0CFD2}" destId="{F6C9699D-0E6A-C841-ADA5-1DC9A0E0D6C8}" srcOrd="0" destOrd="0" presId="urn:microsoft.com/office/officeart/2005/8/layout/bProcess4"/>
    <dgm:cxn modelId="{AF455A53-7672-644A-B3E1-56CFFD528A30}" type="presOf" srcId="{13D13A8C-F13B-D34C-AE6E-1A6110D581B3}" destId="{FFB4F9E8-91E5-194F-A3CA-A929CE637DCD}" srcOrd="0" destOrd="0" presId="urn:microsoft.com/office/officeart/2005/8/layout/bProcess4"/>
    <dgm:cxn modelId="{294DD657-E118-F74C-9376-1DD1CFB0ABD9}" type="presOf" srcId="{DD269B69-8B8D-BA48-89C1-6C0FF9B7EE8D}" destId="{0904B3B1-D4D8-D242-A3D5-09FE5920845B}" srcOrd="0" destOrd="0" presId="urn:microsoft.com/office/officeart/2005/8/layout/bProcess4"/>
    <dgm:cxn modelId="{4421ED69-6979-794E-85FE-323DDF062F91}" type="presOf" srcId="{923801AA-BAC8-494F-B809-9AB596D05AC9}" destId="{8053FDC2-843C-104B-AECC-2FEC34F0A5AA}" srcOrd="0" destOrd="0" presId="urn:microsoft.com/office/officeart/2005/8/layout/bProcess4"/>
    <dgm:cxn modelId="{8C68B876-2EDC-7F40-9815-2142D7F79190}" type="presOf" srcId="{A98EAA55-1D4F-EA4D-A176-33C531CC6518}" destId="{FDAA5402-3BFC-C149-BBE2-5049D17F6E33}" srcOrd="0" destOrd="0" presId="urn:microsoft.com/office/officeart/2005/8/layout/bProcess4"/>
    <dgm:cxn modelId="{0F91FF91-973A-E945-B58C-34AF0590D823}" type="presOf" srcId="{36072CC7-FF39-294F-9A6F-45D54E086774}" destId="{56FB4B4A-29F6-C646-89C0-EC2249CBE423}" srcOrd="0" destOrd="0" presId="urn:microsoft.com/office/officeart/2005/8/layout/bProcess4"/>
    <dgm:cxn modelId="{E0F9B6AB-8B94-2245-9734-2CB0773B3E9F}" srcId="{923801AA-BAC8-494F-B809-9AB596D05AC9}" destId="{328448CD-ABB8-3147-98D0-4F01C0B0CFD2}" srcOrd="7" destOrd="0" parTransId="{53DF733E-9CEB-2244-ADE2-09CA1A28B811}" sibTransId="{1D80DF95-8910-2A46-A318-12CA9B5E2F6F}"/>
    <dgm:cxn modelId="{65B10FC4-ADFF-084E-A20C-8A54C67B0D2A}" srcId="{923801AA-BAC8-494F-B809-9AB596D05AC9}" destId="{DD269B69-8B8D-BA48-89C1-6C0FF9B7EE8D}" srcOrd="0" destOrd="0" parTransId="{6D0B7296-9249-4242-9FEB-C232DF030741}" sibTransId="{01041439-04B8-5E42-B4BB-047FB252D4E0}"/>
    <dgm:cxn modelId="{C2A993C4-BCE2-8D49-910B-F731CD783DC4}" srcId="{923801AA-BAC8-494F-B809-9AB596D05AC9}" destId="{5B25476D-BB3A-ED46-B5A5-D6013751ABFA}" srcOrd="8" destOrd="0" parTransId="{A6302745-2FEB-F64C-A169-DE321DCB54C0}" sibTransId="{92F4D5F1-DB02-EC47-83CA-2416E5AF6563}"/>
    <dgm:cxn modelId="{6920BED4-881C-754B-8844-EF0B4779C925}" type="presOf" srcId="{D2D09A7F-D2BF-004C-82F7-708B19BDFBC0}" destId="{7C51F058-FABB-024B-86D7-C0DD69871835}" srcOrd="0" destOrd="0" presId="urn:microsoft.com/office/officeart/2005/8/layout/bProcess4"/>
    <dgm:cxn modelId="{5FBE15E8-76C0-C04A-B57B-FC5B24B85AE3}" type="presOf" srcId="{C3EE7F03-2A11-BA45-9C0C-129D0E491248}" destId="{3DBD6CEB-D632-2142-848C-DA7C438228B9}" srcOrd="0" destOrd="0" presId="urn:microsoft.com/office/officeart/2005/8/layout/bProcess4"/>
    <dgm:cxn modelId="{5DB24CEA-1EBC-6C4A-B33C-704657A555F0}" type="presOf" srcId="{247B2931-21BE-9E4C-B8AA-EBB383442BC3}" destId="{274D1226-09A7-BF4E-8086-B39222FFA793}" srcOrd="0" destOrd="0" presId="urn:microsoft.com/office/officeart/2005/8/layout/bProcess4"/>
    <dgm:cxn modelId="{A0FC85F2-AFF2-0748-A4C5-E1098B071B98}" srcId="{923801AA-BAC8-494F-B809-9AB596D05AC9}" destId="{82830018-CD78-DA44-A871-7DE1FD3D2F31}" srcOrd="6" destOrd="0" parTransId="{6A4CF4B1-112C-FD4E-8015-ECAFF6539FE3}" sibTransId="{6DEF26AD-2DF7-1D45-8C94-B8579A6A5806}"/>
    <dgm:cxn modelId="{070F77F4-EA72-9442-A644-C5105890DAAC}" type="presOf" srcId="{8DF97AEF-B1DC-D44F-A967-AFBE82D80101}" destId="{74ABA4B8-521D-7D43-BEF3-ED6FEB3E496A}" srcOrd="0" destOrd="0" presId="urn:microsoft.com/office/officeart/2005/8/layout/bProcess4"/>
    <dgm:cxn modelId="{7EA5B4F7-EED2-E743-9369-444D78675A86}" type="presParOf" srcId="{8053FDC2-843C-104B-AECC-2FEC34F0A5AA}" destId="{4194254D-1BD5-1A45-BAE8-377461BE51AC}" srcOrd="0" destOrd="0" presId="urn:microsoft.com/office/officeart/2005/8/layout/bProcess4"/>
    <dgm:cxn modelId="{765265B4-3559-D940-AEC1-3AB1B54D32E0}" type="presParOf" srcId="{4194254D-1BD5-1A45-BAE8-377461BE51AC}" destId="{753AD8FF-DE06-B54A-89EA-57D9B610D037}" srcOrd="0" destOrd="0" presId="urn:microsoft.com/office/officeart/2005/8/layout/bProcess4"/>
    <dgm:cxn modelId="{55E257C2-E952-5A40-82C9-2C0097B5565A}" type="presParOf" srcId="{4194254D-1BD5-1A45-BAE8-377461BE51AC}" destId="{0904B3B1-D4D8-D242-A3D5-09FE5920845B}" srcOrd="1" destOrd="0" presId="urn:microsoft.com/office/officeart/2005/8/layout/bProcess4"/>
    <dgm:cxn modelId="{BBE62C58-9AF1-8B48-B0EC-CC6D431A8767}" type="presParOf" srcId="{8053FDC2-843C-104B-AECC-2FEC34F0A5AA}" destId="{7E544E70-6646-8E4C-A915-6212C212EBF1}" srcOrd="1" destOrd="0" presId="urn:microsoft.com/office/officeart/2005/8/layout/bProcess4"/>
    <dgm:cxn modelId="{AB81A100-00B6-C64F-98B8-0AEF8C69640B}" type="presParOf" srcId="{8053FDC2-843C-104B-AECC-2FEC34F0A5AA}" destId="{EBE06328-4CF9-684C-BC35-E6DDC912A0AB}" srcOrd="2" destOrd="0" presId="urn:microsoft.com/office/officeart/2005/8/layout/bProcess4"/>
    <dgm:cxn modelId="{488E3D32-7003-664E-AA27-D22117B6F998}" type="presParOf" srcId="{EBE06328-4CF9-684C-BC35-E6DDC912A0AB}" destId="{89C7B6D9-9C0A-7345-B837-5B3BACACBEAC}" srcOrd="0" destOrd="0" presId="urn:microsoft.com/office/officeart/2005/8/layout/bProcess4"/>
    <dgm:cxn modelId="{ADD8FE2C-1687-5048-97CE-809EDAC15DF4}" type="presParOf" srcId="{EBE06328-4CF9-684C-BC35-E6DDC912A0AB}" destId="{0470BE25-7E3D-A845-86AF-E96CDD4E3D68}" srcOrd="1" destOrd="0" presId="urn:microsoft.com/office/officeart/2005/8/layout/bProcess4"/>
    <dgm:cxn modelId="{8D0D5542-9566-6748-8CF3-8C4A264E9F9B}" type="presParOf" srcId="{8053FDC2-843C-104B-AECC-2FEC34F0A5AA}" destId="{F1D6C06E-16D5-764E-9A3E-503321B46C6C}" srcOrd="3" destOrd="0" presId="urn:microsoft.com/office/officeart/2005/8/layout/bProcess4"/>
    <dgm:cxn modelId="{962A1F58-EA89-0047-BC03-7FF1C650E815}" type="presParOf" srcId="{8053FDC2-843C-104B-AECC-2FEC34F0A5AA}" destId="{CD67794D-9248-F24C-9A98-3727C2E246C5}" srcOrd="4" destOrd="0" presId="urn:microsoft.com/office/officeart/2005/8/layout/bProcess4"/>
    <dgm:cxn modelId="{E36A5A5B-210D-4E4D-9F1C-69DA89D6D57E}" type="presParOf" srcId="{CD67794D-9248-F24C-9A98-3727C2E246C5}" destId="{872B9343-A37F-8848-B7A9-1C2CE64F868A}" srcOrd="0" destOrd="0" presId="urn:microsoft.com/office/officeart/2005/8/layout/bProcess4"/>
    <dgm:cxn modelId="{CBC21910-E262-0047-A195-C06B34AD9342}" type="presParOf" srcId="{CD67794D-9248-F24C-9A98-3727C2E246C5}" destId="{274D1226-09A7-BF4E-8086-B39222FFA793}" srcOrd="1" destOrd="0" presId="urn:microsoft.com/office/officeart/2005/8/layout/bProcess4"/>
    <dgm:cxn modelId="{C05C30B9-97F5-3B4C-A6C8-7C2F4CFF5482}" type="presParOf" srcId="{8053FDC2-843C-104B-AECC-2FEC34F0A5AA}" destId="{56FB4B4A-29F6-C646-89C0-EC2249CBE423}" srcOrd="5" destOrd="0" presId="urn:microsoft.com/office/officeart/2005/8/layout/bProcess4"/>
    <dgm:cxn modelId="{F78F407C-AE0E-8A44-BC05-E749CF7B7972}" type="presParOf" srcId="{8053FDC2-843C-104B-AECC-2FEC34F0A5AA}" destId="{5126511A-9CD0-3744-A8BC-16E34DE4F85E}" srcOrd="6" destOrd="0" presId="urn:microsoft.com/office/officeart/2005/8/layout/bProcess4"/>
    <dgm:cxn modelId="{10944742-414C-1449-8594-989ECDDAA9EC}" type="presParOf" srcId="{5126511A-9CD0-3744-A8BC-16E34DE4F85E}" destId="{6F499DDE-2F40-1649-A697-49FCE709887F}" srcOrd="0" destOrd="0" presId="urn:microsoft.com/office/officeart/2005/8/layout/bProcess4"/>
    <dgm:cxn modelId="{3DA080EA-95AE-084B-8D4E-799DAE1C2B5E}" type="presParOf" srcId="{5126511A-9CD0-3744-A8BC-16E34DE4F85E}" destId="{7C51F058-FABB-024B-86D7-C0DD69871835}" srcOrd="1" destOrd="0" presId="urn:microsoft.com/office/officeart/2005/8/layout/bProcess4"/>
    <dgm:cxn modelId="{C4FC5665-9915-F84D-8476-03101E5A8C9B}" type="presParOf" srcId="{8053FDC2-843C-104B-AECC-2FEC34F0A5AA}" destId="{3DBD6CEB-D632-2142-848C-DA7C438228B9}" srcOrd="7" destOrd="0" presId="urn:microsoft.com/office/officeart/2005/8/layout/bProcess4"/>
    <dgm:cxn modelId="{D6A81EBE-5734-7F46-BC19-A71CA0D27C8F}" type="presParOf" srcId="{8053FDC2-843C-104B-AECC-2FEC34F0A5AA}" destId="{2038713E-6951-104F-A36C-382AA4F75AB2}" srcOrd="8" destOrd="0" presId="urn:microsoft.com/office/officeart/2005/8/layout/bProcess4"/>
    <dgm:cxn modelId="{0749F516-1D85-9546-A4CC-7F36588201DA}" type="presParOf" srcId="{2038713E-6951-104F-A36C-382AA4F75AB2}" destId="{42B82061-EF9F-C741-A1D7-D835B7CBBEC9}" srcOrd="0" destOrd="0" presId="urn:microsoft.com/office/officeart/2005/8/layout/bProcess4"/>
    <dgm:cxn modelId="{C38B6EA6-3BED-6348-8F4E-1078341B5072}" type="presParOf" srcId="{2038713E-6951-104F-A36C-382AA4F75AB2}" destId="{74ABA4B8-521D-7D43-BEF3-ED6FEB3E496A}" srcOrd="1" destOrd="0" presId="urn:microsoft.com/office/officeart/2005/8/layout/bProcess4"/>
    <dgm:cxn modelId="{67E3E329-978E-F94D-81EB-978EA8EF8A0E}" type="presParOf" srcId="{8053FDC2-843C-104B-AECC-2FEC34F0A5AA}" destId="{FDAA5402-3BFC-C149-BBE2-5049D17F6E33}" srcOrd="9" destOrd="0" presId="urn:microsoft.com/office/officeart/2005/8/layout/bProcess4"/>
    <dgm:cxn modelId="{EFD684E6-D379-4245-AC85-904E86B27800}" type="presParOf" srcId="{8053FDC2-843C-104B-AECC-2FEC34F0A5AA}" destId="{6029A4E7-577B-1741-BFF9-F60665D70522}" srcOrd="10" destOrd="0" presId="urn:microsoft.com/office/officeart/2005/8/layout/bProcess4"/>
    <dgm:cxn modelId="{F925A1D4-14E5-9645-8E61-495A442CDDBE}" type="presParOf" srcId="{6029A4E7-577B-1741-BFF9-F60665D70522}" destId="{4F109A1B-C43D-7546-9464-F3620CC86C49}" srcOrd="0" destOrd="0" presId="urn:microsoft.com/office/officeart/2005/8/layout/bProcess4"/>
    <dgm:cxn modelId="{6EEE18E7-0D55-6E4A-9F78-9DD02357DAE9}" type="presParOf" srcId="{6029A4E7-577B-1741-BFF9-F60665D70522}" destId="{EEE3366E-5E31-6846-9AE6-4C0287996DFF}" srcOrd="1" destOrd="0" presId="urn:microsoft.com/office/officeart/2005/8/layout/bProcess4"/>
    <dgm:cxn modelId="{7F197D27-DD74-9847-9511-1781C1FE7E55}" type="presParOf" srcId="{8053FDC2-843C-104B-AECC-2FEC34F0A5AA}" destId="{FFB4F9E8-91E5-194F-A3CA-A929CE637DCD}" srcOrd="11" destOrd="0" presId="urn:microsoft.com/office/officeart/2005/8/layout/bProcess4"/>
    <dgm:cxn modelId="{F7850575-3D48-9043-B6B5-E600BBDDA066}" type="presParOf" srcId="{8053FDC2-843C-104B-AECC-2FEC34F0A5AA}" destId="{CB9E14AA-8469-064C-B34D-5847044864FE}" srcOrd="12" destOrd="0" presId="urn:microsoft.com/office/officeart/2005/8/layout/bProcess4"/>
    <dgm:cxn modelId="{AA5D80C8-C49E-2240-8B85-7C0A3F165D37}" type="presParOf" srcId="{CB9E14AA-8469-064C-B34D-5847044864FE}" destId="{1699C67D-CB35-8845-9347-39C9412727A7}" srcOrd="0" destOrd="0" presId="urn:microsoft.com/office/officeart/2005/8/layout/bProcess4"/>
    <dgm:cxn modelId="{38F08868-10AE-9D42-99A4-CC592A98D1A2}" type="presParOf" srcId="{CB9E14AA-8469-064C-B34D-5847044864FE}" destId="{FBF7FB51-FB56-6F49-8C71-B15A9CB90F91}" srcOrd="1" destOrd="0" presId="urn:microsoft.com/office/officeart/2005/8/layout/bProcess4"/>
    <dgm:cxn modelId="{E5365E0A-D9FA-CF4B-BEAB-8E1FFDBD1A0B}" type="presParOf" srcId="{8053FDC2-843C-104B-AECC-2FEC34F0A5AA}" destId="{15B7CC6D-9F4C-2244-ABF5-63EF6E76D7B2}" srcOrd="13" destOrd="0" presId="urn:microsoft.com/office/officeart/2005/8/layout/bProcess4"/>
    <dgm:cxn modelId="{70D25550-16DD-3340-A34F-F05239E4BADD}" type="presParOf" srcId="{8053FDC2-843C-104B-AECC-2FEC34F0A5AA}" destId="{58810E86-E2D5-3347-84FE-2B9699829C83}" srcOrd="14" destOrd="0" presId="urn:microsoft.com/office/officeart/2005/8/layout/bProcess4"/>
    <dgm:cxn modelId="{C632F97A-3E2F-C343-9153-D98124EC25A1}" type="presParOf" srcId="{58810E86-E2D5-3347-84FE-2B9699829C83}" destId="{88A23B9C-C6BD-B94A-B2C3-1C5E70DD8782}" srcOrd="0" destOrd="0" presId="urn:microsoft.com/office/officeart/2005/8/layout/bProcess4"/>
    <dgm:cxn modelId="{204C84BE-01A1-7A47-A72E-8E1F22108600}" type="presParOf" srcId="{58810E86-E2D5-3347-84FE-2B9699829C83}" destId="{F6C9699D-0E6A-C841-ADA5-1DC9A0E0D6C8}" srcOrd="1" destOrd="0" presId="urn:microsoft.com/office/officeart/2005/8/layout/bProcess4"/>
    <dgm:cxn modelId="{4B7A668B-426E-5041-B372-77E74EA6082D}" type="presParOf" srcId="{8053FDC2-843C-104B-AECC-2FEC34F0A5AA}" destId="{169C18EB-57A5-9A47-82CD-B99FDA528618}" srcOrd="15" destOrd="0" presId="urn:microsoft.com/office/officeart/2005/8/layout/bProcess4"/>
    <dgm:cxn modelId="{78165CD8-6A9D-8549-B5C4-F8BBADFAB6C8}" type="presParOf" srcId="{8053FDC2-843C-104B-AECC-2FEC34F0A5AA}" destId="{6BE4E7A5-245D-9944-87C2-F246D8B04AA9}" srcOrd="16" destOrd="0" presId="urn:microsoft.com/office/officeart/2005/8/layout/bProcess4"/>
    <dgm:cxn modelId="{FF8CF7ED-53AA-D841-9961-D371F88BCDB8}" type="presParOf" srcId="{6BE4E7A5-245D-9944-87C2-F246D8B04AA9}" destId="{B8C7B49B-BCF2-B34F-B54B-D3DA702A1064}" srcOrd="0" destOrd="0" presId="urn:microsoft.com/office/officeart/2005/8/layout/bProcess4"/>
    <dgm:cxn modelId="{1D57A50A-717B-B741-B989-96BEA15FA3A8}" type="presParOf" srcId="{6BE4E7A5-245D-9944-87C2-F246D8B04AA9}" destId="{C84CF98F-1910-E54C-8165-AC857F49FC20}"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5487CD-6BD4-094C-8E58-6638366DFBA6}" type="doc">
      <dgm:prSet loTypeId="urn:microsoft.com/office/officeart/2005/8/layout/process1" loCatId="" qsTypeId="urn:microsoft.com/office/officeart/2005/8/quickstyle/simple1" qsCatId="simple" csTypeId="urn:microsoft.com/office/officeart/2005/8/colors/accent1_2" csCatId="accent1" phldr="1"/>
      <dgm:spPr/>
    </dgm:pt>
    <dgm:pt modelId="{5D4C915F-F313-4043-A0D9-21B057183277}">
      <dgm:prSet phldrT="[Metin]" custT="1"/>
      <dgm:spPr/>
      <dgm:t>
        <a:bodyPr/>
        <a:lstStyle/>
        <a:p>
          <a:r>
            <a:rPr lang="tr-TR" sz="1600" b="1" dirty="0">
              <a:solidFill>
                <a:schemeClr val="accent4">
                  <a:lumMod val="60000"/>
                  <a:lumOff val="40000"/>
                </a:schemeClr>
              </a:solidFill>
            </a:rPr>
            <a:t>Planlama</a:t>
          </a:r>
        </a:p>
      </dgm:t>
    </dgm:pt>
    <dgm:pt modelId="{69A88B44-799D-014D-B268-410FCF7C4511}" type="parTrans" cxnId="{48EAEF3D-4533-C646-AE32-BA4C5A35CAB0}">
      <dgm:prSet/>
      <dgm:spPr/>
      <dgm:t>
        <a:bodyPr/>
        <a:lstStyle/>
        <a:p>
          <a:endParaRPr lang="tr-TR" sz="1600" b="1">
            <a:solidFill>
              <a:schemeClr val="accent4">
                <a:lumMod val="60000"/>
                <a:lumOff val="40000"/>
              </a:schemeClr>
            </a:solidFill>
          </a:endParaRPr>
        </a:p>
      </dgm:t>
    </dgm:pt>
    <dgm:pt modelId="{0902780F-342C-5941-A3D0-F2D84286FDD3}" type="sibTrans" cxnId="{48EAEF3D-4533-C646-AE32-BA4C5A35CAB0}">
      <dgm:prSet custT="1"/>
      <dgm:spPr/>
      <dgm:t>
        <a:bodyPr/>
        <a:lstStyle/>
        <a:p>
          <a:endParaRPr lang="tr-TR" sz="1600" b="1">
            <a:solidFill>
              <a:schemeClr val="accent4">
                <a:lumMod val="60000"/>
                <a:lumOff val="40000"/>
              </a:schemeClr>
            </a:solidFill>
          </a:endParaRPr>
        </a:p>
      </dgm:t>
    </dgm:pt>
    <dgm:pt modelId="{1CD939C6-F010-404E-BA36-BE6695618C2A}">
      <dgm:prSet phldrT="[Metin]" custT="1"/>
      <dgm:spPr/>
      <dgm:t>
        <a:bodyPr/>
        <a:lstStyle/>
        <a:p>
          <a:r>
            <a:rPr lang="tr-TR" sz="1600" b="1" dirty="0">
              <a:solidFill>
                <a:schemeClr val="accent4">
                  <a:lumMod val="60000"/>
                  <a:lumOff val="40000"/>
                </a:schemeClr>
              </a:solidFill>
            </a:rPr>
            <a:t>Gözlem ve Kaydetme</a:t>
          </a:r>
        </a:p>
      </dgm:t>
    </dgm:pt>
    <dgm:pt modelId="{C49BCC8C-3BE6-9A4D-97C1-35BA7032809D}" type="parTrans" cxnId="{84F5446D-45C3-1349-B403-0F6D8BA6C72D}">
      <dgm:prSet/>
      <dgm:spPr/>
      <dgm:t>
        <a:bodyPr/>
        <a:lstStyle/>
        <a:p>
          <a:endParaRPr lang="tr-TR" sz="1600" b="1">
            <a:solidFill>
              <a:schemeClr val="accent4">
                <a:lumMod val="60000"/>
                <a:lumOff val="40000"/>
              </a:schemeClr>
            </a:solidFill>
          </a:endParaRPr>
        </a:p>
      </dgm:t>
    </dgm:pt>
    <dgm:pt modelId="{08103884-BE81-A445-9AEA-6A32C07630CE}" type="sibTrans" cxnId="{84F5446D-45C3-1349-B403-0F6D8BA6C72D}">
      <dgm:prSet custT="1"/>
      <dgm:spPr/>
      <dgm:t>
        <a:bodyPr/>
        <a:lstStyle/>
        <a:p>
          <a:endParaRPr lang="tr-TR" sz="1600" b="1">
            <a:solidFill>
              <a:schemeClr val="accent4">
                <a:lumMod val="60000"/>
                <a:lumOff val="40000"/>
              </a:schemeClr>
            </a:solidFill>
          </a:endParaRPr>
        </a:p>
      </dgm:t>
    </dgm:pt>
    <dgm:pt modelId="{A57571EE-7028-1A4F-BBD4-DA8738A8EDDA}">
      <dgm:prSet phldrT="[Metin]" custT="1"/>
      <dgm:spPr/>
      <dgm:t>
        <a:bodyPr/>
        <a:lstStyle/>
        <a:p>
          <a:r>
            <a:rPr lang="tr-TR" sz="1600" b="1" dirty="0">
              <a:solidFill>
                <a:schemeClr val="accent4">
                  <a:lumMod val="60000"/>
                  <a:lumOff val="40000"/>
                </a:schemeClr>
              </a:solidFill>
            </a:rPr>
            <a:t>Sonuçlandırma/</a:t>
          </a:r>
          <a:r>
            <a:rPr lang="tr-TR" sz="1600" b="1" dirty="0" err="1">
              <a:solidFill>
                <a:schemeClr val="accent4">
                  <a:lumMod val="60000"/>
                  <a:lumOff val="40000"/>
                </a:schemeClr>
              </a:solidFill>
            </a:rPr>
            <a:t>Raporlaştırma</a:t>
          </a:r>
          <a:endParaRPr lang="tr-TR" sz="1600" b="1" dirty="0">
            <a:solidFill>
              <a:schemeClr val="accent4">
                <a:lumMod val="60000"/>
                <a:lumOff val="40000"/>
              </a:schemeClr>
            </a:solidFill>
          </a:endParaRPr>
        </a:p>
      </dgm:t>
    </dgm:pt>
    <dgm:pt modelId="{044DCB2A-1FFF-9D41-ABFD-A26540D6A65E}" type="parTrans" cxnId="{6B8347A4-4B6E-6E41-9333-5C6D8774C41B}">
      <dgm:prSet/>
      <dgm:spPr/>
      <dgm:t>
        <a:bodyPr/>
        <a:lstStyle/>
        <a:p>
          <a:endParaRPr lang="tr-TR" sz="1600" b="1">
            <a:solidFill>
              <a:schemeClr val="accent4">
                <a:lumMod val="60000"/>
                <a:lumOff val="40000"/>
              </a:schemeClr>
            </a:solidFill>
          </a:endParaRPr>
        </a:p>
      </dgm:t>
    </dgm:pt>
    <dgm:pt modelId="{951BD14A-1B54-8E43-9F40-9F706DD1B561}" type="sibTrans" cxnId="{6B8347A4-4B6E-6E41-9333-5C6D8774C41B}">
      <dgm:prSet/>
      <dgm:spPr/>
      <dgm:t>
        <a:bodyPr/>
        <a:lstStyle/>
        <a:p>
          <a:endParaRPr lang="tr-TR" sz="1600" b="1">
            <a:solidFill>
              <a:schemeClr val="accent4">
                <a:lumMod val="60000"/>
                <a:lumOff val="40000"/>
              </a:schemeClr>
            </a:solidFill>
          </a:endParaRPr>
        </a:p>
      </dgm:t>
    </dgm:pt>
    <dgm:pt modelId="{578999A7-0989-884A-A18E-CB7DF26D80C9}" type="pres">
      <dgm:prSet presAssocID="{D15487CD-6BD4-094C-8E58-6638366DFBA6}" presName="Name0" presStyleCnt="0">
        <dgm:presLayoutVars>
          <dgm:dir/>
          <dgm:resizeHandles val="exact"/>
        </dgm:presLayoutVars>
      </dgm:prSet>
      <dgm:spPr/>
    </dgm:pt>
    <dgm:pt modelId="{C85657D3-1560-D74B-92E7-E08CAEB4BE25}" type="pres">
      <dgm:prSet presAssocID="{5D4C915F-F313-4043-A0D9-21B057183277}" presName="node" presStyleLbl="node1" presStyleIdx="0" presStyleCnt="3">
        <dgm:presLayoutVars>
          <dgm:bulletEnabled val="1"/>
        </dgm:presLayoutVars>
      </dgm:prSet>
      <dgm:spPr/>
    </dgm:pt>
    <dgm:pt modelId="{674AD16B-A8DB-BC4F-B8CA-7AB293FA5786}" type="pres">
      <dgm:prSet presAssocID="{0902780F-342C-5941-A3D0-F2D84286FDD3}" presName="sibTrans" presStyleLbl="sibTrans2D1" presStyleIdx="0" presStyleCnt="2"/>
      <dgm:spPr/>
    </dgm:pt>
    <dgm:pt modelId="{BAC78FDB-C991-EB40-8653-354906051CBA}" type="pres">
      <dgm:prSet presAssocID="{0902780F-342C-5941-A3D0-F2D84286FDD3}" presName="connectorText" presStyleLbl="sibTrans2D1" presStyleIdx="0" presStyleCnt="2"/>
      <dgm:spPr/>
    </dgm:pt>
    <dgm:pt modelId="{638669C1-B035-3146-A8EC-7C892EBDF27F}" type="pres">
      <dgm:prSet presAssocID="{1CD939C6-F010-404E-BA36-BE6695618C2A}" presName="node" presStyleLbl="node1" presStyleIdx="1" presStyleCnt="3">
        <dgm:presLayoutVars>
          <dgm:bulletEnabled val="1"/>
        </dgm:presLayoutVars>
      </dgm:prSet>
      <dgm:spPr/>
    </dgm:pt>
    <dgm:pt modelId="{5E434BD0-5E36-074D-AE70-E220A4405682}" type="pres">
      <dgm:prSet presAssocID="{08103884-BE81-A445-9AEA-6A32C07630CE}" presName="sibTrans" presStyleLbl="sibTrans2D1" presStyleIdx="1" presStyleCnt="2"/>
      <dgm:spPr/>
    </dgm:pt>
    <dgm:pt modelId="{666D51C7-630D-8B4D-9EE8-95332FE123CD}" type="pres">
      <dgm:prSet presAssocID="{08103884-BE81-A445-9AEA-6A32C07630CE}" presName="connectorText" presStyleLbl="sibTrans2D1" presStyleIdx="1" presStyleCnt="2"/>
      <dgm:spPr/>
    </dgm:pt>
    <dgm:pt modelId="{9FF92D1E-4D36-B340-90DE-897E8A6BC6C1}" type="pres">
      <dgm:prSet presAssocID="{A57571EE-7028-1A4F-BBD4-DA8738A8EDDA}" presName="node" presStyleLbl="node1" presStyleIdx="2" presStyleCnt="3">
        <dgm:presLayoutVars>
          <dgm:bulletEnabled val="1"/>
        </dgm:presLayoutVars>
      </dgm:prSet>
      <dgm:spPr/>
    </dgm:pt>
  </dgm:ptLst>
  <dgm:cxnLst>
    <dgm:cxn modelId="{3B2EFF12-11D6-1F48-853A-2E3A240AC8BD}" type="presOf" srcId="{A57571EE-7028-1A4F-BBD4-DA8738A8EDDA}" destId="{9FF92D1E-4D36-B340-90DE-897E8A6BC6C1}" srcOrd="0" destOrd="0" presId="urn:microsoft.com/office/officeart/2005/8/layout/process1"/>
    <dgm:cxn modelId="{48EAEF3D-4533-C646-AE32-BA4C5A35CAB0}" srcId="{D15487CD-6BD4-094C-8E58-6638366DFBA6}" destId="{5D4C915F-F313-4043-A0D9-21B057183277}" srcOrd="0" destOrd="0" parTransId="{69A88B44-799D-014D-B268-410FCF7C4511}" sibTransId="{0902780F-342C-5941-A3D0-F2D84286FDD3}"/>
    <dgm:cxn modelId="{1E9AE746-6755-FF44-8AA2-063451BD144C}" type="presOf" srcId="{1CD939C6-F010-404E-BA36-BE6695618C2A}" destId="{638669C1-B035-3146-A8EC-7C892EBDF27F}" srcOrd="0" destOrd="0" presId="urn:microsoft.com/office/officeart/2005/8/layout/process1"/>
    <dgm:cxn modelId="{84F5446D-45C3-1349-B403-0F6D8BA6C72D}" srcId="{D15487CD-6BD4-094C-8E58-6638366DFBA6}" destId="{1CD939C6-F010-404E-BA36-BE6695618C2A}" srcOrd="1" destOrd="0" parTransId="{C49BCC8C-3BE6-9A4D-97C1-35BA7032809D}" sibTransId="{08103884-BE81-A445-9AEA-6A32C07630CE}"/>
    <dgm:cxn modelId="{57DBB593-3866-1D46-8B54-78416FFB69CF}" type="presOf" srcId="{0902780F-342C-5941-A3D0-F2D84286FDD3}" destId="{674AD16B-A8DB-BC4F-B8CA-7AB293FA5786}" srcOrd="0" destOrd="0" presId="urn:microsoft.com/office/officeart/2005/8/layout/process1"/>
    <dgm:cxn modelId="{6B8347A4-4B6E-6E41-9333-5C6D8774C41B}" srcId="{D15487CD-6BD4-094C-8E58-6638366DFBA6}" destId="{A57571EE-7028-1A4F-BBD4-DA8738A8EDDA}" srcOrd="2" destOrd="0" parTransId="{044DCB2A-1FFF-9D41-ABFD-A26540D6A65E}" sibTransId="{951BD14A-1B54-8E43-9F40-9F706DD1B561}"/>
    <dgm:cxn modelId="{D1AB22A8-0E62-CF42-A66D-DB1281EE80A0}" type="presOf" srcId="{D15487CD-6BD4-094C-8E58-6638366DFBA6}" destId="{578999A7-0989-884A-A18E-CB7DF26D80C9}" srcOrd="0" destOrd="0" presId="urn:microsoft.com/office/officeart/2005/8/layout/process1"/>
    <dgm:cxn modelId="{40E184C2-646E-564C-BDB4-AF71B688EA9C}" type="presOf" srcId="{08103884-BE81-A445-9AEA-6A32C07630CE}" destId="{666D51C7-630D-8B4D-9EE8-95332FE123CD}" srcOrd="1" destOrd="0" presId="urn:microsoft.com/office/officeart/2005/8/layout/process1"/>
    <dgm:cxn modelId="{F9E233CA-0F9B-4F41-A286-E2CD44F5EB7E}" type="presOf" srcId="{0902780F-342C-5941-A3D0-F2D84286FDD3}" destId="{BAC78FDB-C991-EB40-8653-354906051CBA}" srcOrd="1" destOrd="0" presId="urn:microsoft.com/office/officeart/2005/8/layout/process1"/>
    <dgm:cxn modelId="{17273BCF-9A2E-C74D-9065-5333603FAD14}" type="presOf" srcId="{5D4C915F-F313-4043-A0D9-21B057183277}" destId="{C85657D3-1560-D74B-92E7-E08CAEB4BE25}" srcOrd="0" destOrd="0" presId="urn:microsoft.com/office/officeart/2005/8/layout/process1"/>
    <dgm:cxn modelId="{B7DDF0E0-A672-3C4A-8B9E-BC7723E849E7}" type="presOf" srcId="{08103884-BE81-A445-9AEA-6A32C07630CE}" destId="{5E434BD0-5E36-074D-AE70-E220A4405682}" srcOrd="0" destOrd="0" presId="urn:microsoft.com/office/officeart/2005/8/layout/process1"/>
    <dgm:cxn modelId="{92CF9A3D-928D-6C4F-9094-C252160DF9B0}" type="presParOf" srcId="{578999A7-0989-884A-A18E-CB7DF26D80C9}" destId="{C85657D3-1560-D74B-92E7-E08CAEB4BE25}" srcOrd="0" destOrd="0" presId="urn:microsoft.com/office/officeart/2005/8/layout/process1"/>
    <dgm:cxn modelId="{C5976DF5-F4B5-AB44-8A4C-5EF72E8D1506}" type="presParOf" srcId="{578999A7-0989-884A-A18E-CB7DF26D80C9}" destId="{674AD16B-A8DB-BC4F-B8CA-7AB293FA5786}" srcOrd="1" destOrd="0" presId="urn:microsoft.com/office/officeart/2005/8/layout/process1"/>
    <dgm:cxn modelId="{60D00907-FE44-634E-9BE8-CAF6D7F79CEC}" type="presParOf" srcId="{674AD16B-A8DB-BC4F-B8CA-7AB293FA5786}" destId="{BAC78FDB-C991-EB40-8653-354906051CBA}" srcOrd="0" destOrd="0" presId="urn:microsoft.com/office/officeart/2005/8/layout/process1"/>
    <dgm:cxn modelId="{E83A5C02-85B4-D043-BA79-0262C8105300}" type="presParOf" srcId="{578999A7-0989-884A-A18E-CB7DF26D80C9}" destId="{638669C1-B035-3146-A8EC-7C892EBDF27F}" srcOrd="2" destOrd="0" presId="urn:microsoft.com/office/officeart/2005/8/layout/process1"/>
    <dgm:cxn modelId="{E4836AA1-02B5-3646-8F37-EE71887A6FF0}" type="presParOf" srcId="{578999A7-0989-884A-A18E-CB7DF26D80C9}" destId="{5E434BD0-5E36-074D-AE70-E220A4405682}" srcOrd="3" destOrd="0" presId="urn:microsoft.com/office/officeart/2005/8/layout/process1"/>
    <dgm:cxn modelId="{87358BA5-AB23-DD4E-97EE-C413C5F8365A}" type="presParOf" srcId="{5E434BD0-5E36-074D-AE70-E220A4405682}" destId="{666D51C7-630D-8B4D-9EE8-95332FE123CD}" srcOrd="0" destOrd="0" presId="urn:microsoft.com/office/officeart/2005/8/layout/process1"/>
    <dgm:cxn modelId="{F6030DB9-4265-0747-B4CC-311EC6427DF7}" type="presParOf" srcId="{578999A7-0989-884A-A18E-CB7DF26D80C9}" destId="{9FF92D1E-4D36-B340-90DE-897E8A6BC6C1}" srcOrd="4" destOrd="0" presId="urn:microsoft.com/office/officeart/2005/8/layout/process1"/>
  </dgm:cxnLst>
  <dgm:bg>
    <a:solidFill>
      <a:srgbClr val="7030A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1BF7CA-7B69-1E4C-9D72-32F7D3A453E1}" type="doc">
      <dgm:prSet loTypeId="urn:microsoft.com/office/officeart/2008/layout/AlternatingHexagons" loCatId="" qsTypeId="urn:microsoft.com/office/officeart/2005/8/quickstyle/simple1" qsCatId="simple" csTypeId="urn:microsoft.com/office/officeart/2005/8/colors/accent1_2" csCatId="accent1" phldr="1"/>
      <dgm:spPr/>
      <dgm:t>
        <a:bodyPr/>
        <a:lstStyle/>
        <a:p>
          <a:endParaRPr lang="tr-TR"/>
        </a:p>
      </dgm:t>
    </dgm:pt>
    <dgm:pt modelId="{1DE03AC1-484D-BE46-8FA3-70D112D63975}">
      <dgm:prSet phldrT="[Metin]"/>
      <dgm:spPr>
        <a:solidFill>
          <a:schemeClr val="accent6">
            <a:lumMod val="75000"/>
          </a:schemeClr>
        </a:solidFill>
      </dgm:spPr>
      <dgm:t>
        <a:bodyPr/>
        <a:lstStyle/>
        <a:p>
          <a:r>
            <a:rPr lang="tr-TR" b="1" dirty="0"/>
            <a:t>Süre kayıtları</a:t>
          </a:r>
        </a:p>
      </dgm:t>
    </dgm:pt>
    <dgm:pt modelId="{4BD1DE5F-4F5E-0140-8E86-812FEBF664A5}" type="parTrans" cxnId="{A34C8780-E253-4D48-ACB0-2F5C38E034DF}">
      <dgm:prSet/>
      <dgm:spPr/>
      <dgm:t>
        <a:bodyPr/>
        <a:lstStyle/>
        <a:p>
          <a:endParaRPr lang="tr-TR" b="1"/>
        </a:p>
      </dgm:t>
    </dgm:pt>
    <dgm:pt modelId="{C669A9B2-FE2F-CB4D-AE85-785C309EAA14}" type="sibTrans" cxnId="{A34C8780-E253-4D48-ACB0-2F5C38E034DF}">
      <dgm:prSet/>
      <dgm:spPr>
        <a:solidFill>
          <a:schemeClr val="accent4">
            <a:lumMod val="50000"/>
          </a:schemeClr>
        </a:solidFill>
      </dgm:spPr>
      <dgm:t>
        <a:bodyPr/>
        <a:lstStyle/>
        <a:p>
          <a:r>
            <a:rPr lang="tr-TR" b="1" dirty="0"/>
            <a:t>Olay Kayıtları</a:t>
          </a:r>
        </a:p>
      </dgm:t>
    </dgm:pt>
    <dgm:pt modelId="{CADEC964-AA0B-B941-91C2-69EB6467B8C8}">
      <dgm:prSet phldrT="[Metin]" phldr="1"/>
      <dgm:spPr/>
      <dgm:t>
        <a:bodyPr/>
        <a:lstStyle/>
        <a:p>
          <a:endParaRPr lang="tr-TR" b="1"/>
        </a:p>
      </dgm:t>
    </dgm:pt>
    <dgm:pt modelId="{26B5BBBC-67AA-A64D-B60A-97D802045B98}" type="parTrans" cxnId="{5747199A-A09B-114C-9795-55295F00161A}">
      <dgm:prSet/>
      <dgm:spPr/>
      <dgm:t>
        <a:bodyPr/>
        <a:lstStyle/>
        <a:p>
          <a:endParaRPr lang="tr-TR" b="1"/>
        </a:p>
      </dgm:t>
    </dgm:pt>
    <dgm:pt modelId="{9DADF724-CB5C-D043-ACD4-153222051B08}" type="sibTrans" cxnId="{5747199A-A09B-114C-9795-55295F00161A}">
      <dgm:prSet/>
      <dgm:spPr/>
      <dgm:t>
        <a:bodyPr/>
        <a:lstStyle/>
        <a:p>
          <a:endParaRPr lang="tr-TR" b="1"/>
        </a:p>
      </dgm:t>
    </dgm:pt>
    <dgm:pt modelId="{0A4D2D0F-6883-3043-8D2D-7B7206F4325C}">
      <dgm:prSet phldrT="[Metin]"/>
      <dgm:spPr>
        <a:solidFill>
          <a:srgbClr val="C00000"/>
        </a:solidFill>
      </dgm:spPr>
      <dgm:t>
        <a:bodyPr/>
        <a:lstStyle/>
        <a:p>
          <a:r>
            <a:rPr lang="tr-TR" b="1" dirty="0"/>
            <a:t>Olay örneklemi</a:t>
          </a:r>
        </a:p>
      </dgm:t>
    </dgm:pt>
    <dgm:pt modelId="{ACACE144-719C-2F48-8688-B2C446E36DB1}" type="parTrans" cxnId="{37F36175-18C8-DD41-83EC-FAF4C03DE839}">
      <dgm:prSet/>
      <dgm:spPr/>
      <dgm:t>
        <a:bodyPr/>
        <a:lstStyle/>
        <a:p>
          <a:endParaRPr lang="tr-TR" b="1"/>
        </a:p>
      </dgm:t>
    </dgm:pt>
    <dgm:pt modelId="{BD665833-4568-5B40-9EA0-7C07628184C6}" type="sibTrans" cxnId="{37F36175-18C8-DD41-83EC-FAF4C03DE839}">
      <dgm:prSet/>
      <dgm:spPr>
        <a:solidFill>
          <a:srgbClr val="0070C0"/>
        </a:solidFill>
      </dgm:spPr>
      <dgm:t>
        <a:bodyPr/>
        <a:lstStyle/>
        <a:p>
          <a:r>
            <a:rPr lang="tr-TR" b="1" dirty="0"/>
            <a:t>Zaman örneklemi</a:t>
          </a:r>
        </a:p>
      </dgm:t>
    </dgm:pt>
    <dgm:pt modelId="{6885DD80-1AC9-1B45-A288-526EE9285096}">
      <dgm:prSet phldrT="[Metin]" phldr="1"/>
      <dgm:spPr/>
      <dgm:t>
        <a:bodyPr/>
        <a:lstStyle/>
        <a:p>
          <a:endParaRPr lang="tr-TR" b="1"/>
        </a:p>
      </dgm:t>
    </dgm:pt>
    <dgm:pt modelId="{DD89D208-4A55-054A-91DF-0B8DC0C96C36}" type="parTrans" cxnId="{036D64F9-5F15-0248-B99E-6E6FC90E8CD9}">
      <dgm:prSet/>
      <dgm:spPr/>
      <dgm:t>
        <a:bodyPr/>
        <a:lstStyle/>
        <a:p>
          <a:endParaRPr lang="tr-TR" b="1"/>
        </a:p>
      </dgm:t>
    </dgm:pt>
    <dgm:pt modelId="{F0306678-C521-CF4E-89A7-E948C459C8B5}" type="sibTrans" cxnId="{036D64F9-5F15-0248-B99E-6E6FC90E8CD9}">
      <dgm:prSet/>
      <dgm:spPr/>
      <dgm:t>
        <a:bodyPr/>
        <a:lstStyle/>
        <a:p>
          <a:endParaRPr lang="tr-TR" b="1"/>
        </a:p>
      </dgm:t>
    </dgm:pt>
    <dgm:pt modelId="{2256CA47-0764-1248-808A-5E4F24134DEF}" type="pres">
      <dgm:prSet presAssocID="{941BF7CA-7B69-1E4C-9D72-32F7D3A453E1}" presName="Name0" presStyleCnt="0">
        <dgm:presLayoutVars>
          <dgm:chMax/>
          <dgm:chPref/>
          <dgm:dir/>
          <dgm:animLvl val="lvl"/>
        </dgm:presLayoutVars>
      </dgm:prSet>
      <dgm:spPr/>
    </dgm:pt>
    <dgm:pt modelId="{AF2D3E81-2CDB-BA49-86C4-12B8DD82C090}" type="pres">
      <dgm:prSet presAssocID="{1DE03AC1-484D-BE46-8FA3-70D112D63975}" presName="composite" presStyleCnt="0"/>
      <dgm:spPr/>
    </dgm:pt>
    <dgm:pt modelId="{1E40D4BA-0740-3C46-8501-E98915AEBCC6}" type="pres">
      <dgm:prSet presAssocID="{1DE03AC1-484D-BE46-8FA3-70D112D63975}" presName="Parent1" presStyleLbl="node1" presStyleIdx="0" presStyleCnt="4">
        <dgm:presLayoutVars>
          <dgm:chMax val="1"/>
          <dgm:chPref val="1"/>
          <dgm:bulletEnabled val="1"/>
        </dgm:presLayoutVars>
      </dgm:prSet>
      <dgm:spPr/>
    </dgm:pt>
    <dgm:pt modelId="{1035DD21-E8B1-364E-93C8-A8E1D76ECFFF}" type="pres">
      <dgm:prSet presAssocID="{1DE03AC1-484D-BE46-8FA3-70D112D63975}" presName="Childtext1" presStyleLbl="revTx" presStyleIdx="0" presStyleCnt="2">
        <dgm:presLayoutVars>
          <dgm:chMax val="0"/>
          <dgm:chPref val="0"/>
          <dgm:bulletEnabled val="1"/>
        </dgm:presLayoutVars>
      </dgm:prSet>
      <dgm:spPr/>
    </dgm:pt>
    <dgm:pt modelId="{1D2BB1ED-AD33-E84A-95BA-330830DE473D}" type="pres">
      <dgm:prSet presAssocID="{1DE03AC1-484D-BE46-8FA3-70D112D63975}" presName="BalanceSpacing" presStyleCnt="0"/>
      <dgm:spPr/>
    </dgm:pt>
    <dgm:pt modelId="{BAA2FC0A-EA96-E64F-905C-161D80303DF9}" type="pres">
      <dgm:prSet presAssocID="{1DE03AC1-484D-BE46-8FA3-70D112D63975}" presName="BalanceSpacing1" presStyleCnt="0"/>
      <dgm:spPr/>
    </dgm:pt>
    <dgm:pt modelId="{95D8371D-5ACC-874D-B3BC-012A266C8CAD}" type="pres">
      <dgm:prSet presAssocID="{C669A9B2-FE2F-CB4D-AE85-785C309EAA14}" presName="Accent1Text" presStyleLbl="node1" presStyleIdx="1" presStyleCnt="4"/>
      <dgm:spPr/>
    </dgm:pt>
    <dgm:pt modelId="{C3BEECE5-EF5D-C643-95C0-B10625EA50C7}" type="pres">
      <dgm:prSet presAssocID="{C669A9B2-FE2F-CB4D-AE85-785C309EAA14}" presName="spaceBetweenRectangles" presStyleCnt="0"/>
      <dgm:spPr/>
    </dgm:pt>
    <dgm:pt modelId="{22CBB46A-1EA3-3741-AE8A-0F7C3AD9EE61}" type="pres">
      <dgm:prSet presAssocID="{0A4D2D0F-6883-3043-8D2D-7B7206F4325C}" presName="composite" presStyleCnt="0"/>
      <dgm:spPr/>
    </dgm:pt>
    <dgm:pt modelId="{BC4BC814-3F38-9047-A65C-E5765CC5E028}" type="pres">
      <dgm:prSet presAssocID="{0A4D2D0F-6883-3043-8D2D-7B7206F4325C}" presName="Parent1" presStyleLbl="node1" presStyleIdx="2" presStyleCnt="4">
        <dgm:presLayoutVars>
          <dgm:chMax val="1"/>
          <dgm:chPref val="1"/>
          <dgm:bulletEnabled val="1"/>
        </dgm:presLayoutVars>
      </dgm:prSet>
      <dgm:spPr/>
    </dgm:pt>
    <dgm:pt modelId="{A7F67E79-20EE-0D48-B11E-5AB6B972EC8E}" type="pres">
      <dgm:prSet presAssocID="{0A4D2D0F-6883-3043-8D2D-7B7206F4325C}" presName="Childtext1" presStyleLbl="revTx" presStyleIdx="1" presStyleCnt="2">
        <dgm:presLayoutVars>
          <dgm:chMax val="0"/>
          <dgm:chPref val="0"/>
          <dgm:bulletEnabled val="1"/>
        </dgm:presLayoutVars>
      </dgm:prSet>
      <dgm:spPr/>
    </dgm:pt>
    <dgm:pt modelId="{72C616EB-E195-7446-BB9F-8D9D70BC2F25}" type="pres">
      <dgm:prSet presAssocID="{0A4D2D0F-6883-3043-8D2D-7B7206F4325C}" presName="BalanceSpacing" presStyleCnt="0"/>
      <dgm:spPr/>
    </dgm:pt>
    <dgm:pt modelId="{57261F43-B478-6C49-B5F3-D18752FACF62}" type="pres">
      <dgm:prSet presAssocID="{0A4D2D0F-6883-3043-8D2D-7B7206F4325C}" presName="BalanceSpacing1" presStyleCnt="0"/>
      <dgm:spPr/>
    </dgm:pt>
    <dgm:pt modelId="{4C81BFC5-D49E-604C-85AD-E6577182F81B}" type="pres">
      <dgm:prSet presAssocID="{BD665833-4568-5B40-9EA0-7C07628184C6}" presName="Accent1Text" presStyleLbl="node1" presStyleIdx="3" presStyleCnt="4"/>
      <dgm:spPr/>
    </dgm:pt>
  </dgm:ptLst>
  <dgm:cxnLst>
    <dgm:cxn modelId="{2F7CC112-8B7F-4940-832D-6A4235FFF093}" type="presOf" srcId="{C669A9B2-FE2F-CB4D-AE85-785C309EAA14}" destId="{95D8371D-5ACC-874D-B3BC-012A266C8CAD}" srcOrd="0" destOrd="0" presId="urn:microsoft.com/office/officeart/2008/layout/AlternatingHexagons"/>
    <dgm:cxn modelId="{18737916-CAB6-7042-8F02-3FCDEA9FA7A3}" type="presOf" srcId="{6885DD80-1AC9-1B45-A288-526EE9285096}" destId="{A7F67E79-20EE-0D48-B11E-5AB6B972EC8E}" srcOrd="0" destOrd="0" presId="urn:microsoft.com/office/officeart/2008/layout/AlternatingHexagons"/>
    <dgm:cxn modelId="{134D502A-9BDF-CD42-B8C6-6FF8A751AD3F}" type="presOf" srcId="{1DE03AC1-484D-BE46-8FA3-70D112D63975}" destId="{1E40D4BA-0740-3C46-8501-E98915AEBCC6}" srcOrd="0" destOrd="0" presId="urn:microsoft.com/office/officeart/2008/layout/AlternatingHexagons"/>
    <dgm:cxn modelId="{EF3F7041-17F3-F343-9D86-409E2665F8F8}" type="presOf" srcId="{BD665833-4568-5B40-9EA0-7C07628184C6}" destId="{4C81BFC5-D49E-604C-85AD-E6577182F81B}" srcOrd="0" destOrd="0" presId="urn:microsoft.com/office/officeart/2008/layout/AlternatingHexagons"/>
    <dgm:cxn modelId="{2B540348-2C8C-AF47-BAC3-D54F93418800}" type="presOf" srcId="{941BF7CA-7B69-1E4C-9D72-32F7D3A453E1}" destId="{2256CA47-0764-1248-808A-5E4F24134DEF}" srcOrd="0" destOrd="0" presId="urn:microsoft.com/office/officeart/2008/layout/AlternatingHexagons"/>
    <dgm:cxn modelId="{FBAFA44A-B3C8-7440-9E77-3AD304391035}" type="presOf" srcId="{CADEC964-AA0B-B941-91C2-69EB6467B8C8}" destId="{1035DD21-E8B1-364E-93C8-A8E1D76ECFFF}" srcOrd="0" destOrd="0" presId="urn:microsoft.com/office/officeart/2008/layout/AlternatingHexagons"/>
    <dgm:cxn modelId="{37F36175-18C8-DD41-83EC-FAF4C03DE839}" srcId="{941BF7CA-7B69-1E4C-9D72-32F7D3A453E1}" destId="{0A4D2D0F-6883-3043-8D2D-7B7206F4325C}" srcOrd="1" destOrd="0" parTransId="{ACACE144-719C-2F48-8688-B2C446E36DB1}" sibTransId="{BD665833-4568-5B40-9EA0-7C07628184C6}"/>
    <dgm:cxn modelId="{A34C8780-E253-4D48-ACB0-2F5C38E034DF}" srcId="{941BF7CA-7B69-1E4C-9D72-32F7D3A453E1}" destId="{1DE03AC1-484D-BE46-8FA3-70D112D63975}" srcOrd="0" destOrd="0" parTransId="{4BD1DE5F-4F5E-0140-8E86-812FEBF664A5}" sibTransId="{C669A9B2-FE2F-CB4D-AE85-785C309EAA14}"/>
    <dgm:cxn modelId="{A668F782-E239-7C48-BDD4-4C96755C0B32}" type="presOf" srcId="{0A4D2D0F-6883-3043-8D2D-7B7206F4325C}" destId="{BC4BC814-3F38-9047-A65C-E5765CC5E028}" srcOrd="0" destOrd="0" presId="urn:microsoft.com/office/officeart/2008/layout/AlternatingHexagons"/>
    <dgm:cxn modelId="{5747199A-A09B-114C-9795-55295F00161A}" srcId="{1DE03AC1-484D-BE46-8FA3-70D112D63975}" destId="{CADEC964-AA0B-B941-91C2-69EB6467B8C8}" srcOrd="0" destOrd="0" parTransId="{26B5BBBC-67AA-A64D-B60A-97D802045B98}" sibTransId="{9DADF724-CB5C-D043-ACD4-153222051B08}"/>
    <dgm:cxn modelId="{036D64F9-5F15-0248-B99E-6E6FC90E8CD9}" srcId="{0A4D2D0F-6883-3043-8D2D-7B7206F4325C}" destId="{6885DD80-1AC9-1B45-A288-526EE9285096}" srcOrd="0" destOrd="0" parTransId="{DD89D208-4A55-054A-91DF-0B8DC0C96C36}" sibTransId="{F0306678-C521-CF4E-89A7-E948C459C8B5}"/>
    <dgm:cxn modelId="{41B58CAD-9BBC-2D47-92EC-1D9AC67C4FF1}" type="presParOf" srcId="{2256CA47-0764-1248-808A-5E4F24134DEF}" destId="{AF2D3E81-2CDB-BA49-86C4-12B8DD82C090}" srcOrd="0" destOrd="0" presId="urn:microsoft.com/office/officeart/2008/layout/AlternatingHexagons"/>
    <dgm:cxn modelId="{92686DA8-15F8-5345-9E69-18C21697FDC6}" type="presParOf" srcId="{AF2D3E81-2CDB-BA49-86C4-12B8DD82C090}" destId="{1E40D4BA-0740-3C46-8501-E98915AEBCC6}" srcOrd="0" destOrd="0" presId="urn:microsoft.com/office/officeart/2008/layout/AlternatingHexagons"/>
    <dgm:cxn modelId="{CE9BB8C5-FF1D-CB48-908C-B50C017E1997}" type="presParOf" srcId="{AF2D3E81-2CDB-BA49-86C4-12B8DD82C090}" destId="{1035DD21-E8B1-364E-93C8-A8E1D76ECFFF}" srcOrd="1" destOrd="0" presId="urn:microsoft.com/office/officeart/2008/layout/AlternatingHexagons"/>
    <dgm:cxn modelId="{6EA1D08B-366A-134B-9FA5-303F538201CB}" type="presParOf" srcId="{AF2D3E81-2CDB-BA49-86C4-12B8DD82C090}" destId="{1D2BB1ED-AD33-E84A-95BA-330830DE473D}" srcOrd="2" destOrd="0" presId="urn:microsoft.com/office/officeart/2008/layout/AlternatingHexagons"/>
    <dgm:cxn modelId="{13A0AB3A-9317-F643-9687-BDA8860E9D8D}" type="presParOf" srcId="{AF2D3E81-2CDB-BA49-86C4-12B8DD82C090}" destId="{BAA2FC0A-EA96-E64F-905C-161D80303DF9}" srcOrd="3" destOrd="0" presId="urn:microsoft.com/office/officeart/2008/layout/AlternatingHexagons"/>
    <dgm:cxn modelId="{B4C5D237-6FD8-AF4F-8D8B-F1B864810338}" type="presParOf" srcId="{AF2D3E81-2CDB-BA49-86C4-12B8DD82C090}" destId="{95D8371D-5ACC-874D-B3BC-012A266C8CAD}" srcOrd="4" destOrd="0" presId="urn:microsoft.com/office/officeart/2008/layout/AlternatingHexagons"/>
    <dgm:cxn modelId="{C45D0FFC-1843-1E43-830C-85FF0D06CA8B}" type="presParOf" srcId="{2256CA47-0764-1248-808A-5E4F24134DEF}" destId="{C3BEECE5-EF5D-C643-95C0-B10625EA50C7}" srcOrd="1" destOrd="0" presId="urn:microsoft.com/office/officeart/2008/layout/AlternatingHexagons"/>
    <dgm:cxn modelId="{19207A68-A578-CF4C-9FB8-B47A8CD8CAF2}" type="presParOf" srcId="{2256CA47-0764-1248-808A-5E4F24134DEF}" destId="{22CBB46A-1EA3-3741-AE8A-0F7C3AD9EE61}" srcOrd="2" destOrd="0" presId="urn:microsoft.com/office/officeart/2008/layout/AlternatingHexagons"/>
    <dgm:cxn modelId="{028C13E4-60B4-0C44-919C-31182D6E4707}" type="presParOf" srcId="{22CBB46A-1EA3-3741-AE8A-0F7C3AD9EE61}" destId="{BC4BC814-3F38-9047-A65C-E5765CC5E028}" srcOrd="0" destOrd="0" presId="urn:microsoft.com/office/officeart/2008/layout/AlternatingHexagons"/>
    <dgm:cxn modelId="{F9B083F7-2942-664C-A41B-1545FE00D25A}" type="presParOf" srcId="{22CBB46A-1EA3-3741-AE8A-0F7C3AD9EE61}" destId="{A7F67E79-20EE-0D48-B11E-5AB6B972EC8E}" srcOrd="1" destOrd="0" presId="urn:microsoft.com/office/officeart/2008/layout/AlternatingHexagons"/>
    <dgm:cxn modelId="{B8DF3396-8B95-5347-9AEF-A91584B56998}" type="presParOf" srcId="{22CBB46A-1EA3-3741-AE8A-0F7C3AD9EE61}" destId="{72C616EB-E195-7446-BB9F-8D9D70BC2F25}" srcOrd="2" destOrd="0" presId="urn:microsoft.com/office/officeart/2008/layout/AlternatingHexagons"/>
    <dgm:cxn modelId="{CFD9877C-0C1F-2C42-9700-64CB03DC1E35}" type="presParOf" srcId="{22CBB46A-1EA3-3741-AE8A-0F7C3AD9EE61}" destId="{57261F43-B478-6C49-B5F3-D18752FACF62}" srcOrd="3" destOrd="0" presId="urn:microsoft.com/office/officeart/2008/layout/AlternatingHexagons"/>
    <dgm:cxn modelId="{73B72243-E66C-E344-A944-E2DA6FC9F734}" type="presParOf" srcId="{22CBB46A-1EA3-3741-AE8A-0F7C3AD9EE61}" destId="{4C81BFC5-D49E-604C-85AD-E6577182F81B}"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6BD80-7FD1-1C48-A1CC-8A84C3F0EE4A}">
      <dsp:nvSpPr>
        <dsp:cNvPr id="0" name=""/>
        <dsp:cNvSpPr/>
      </dsp:nvSpPr>
      <dsp:spPr>
        <a:xfrm>
          <a:off x="2803598" y="734475"/>
          <a:ext cx="4908402" cy="4908402"/>
        </a:xfrm>
        <a:prstGeom prst="blockArc">
          <a:avLst>
            <a:gd name="adj1" fmla="val 10800000"/>
            <a:gd name="adj2" fmla="val 16200000"/>
            <a:gd name="adj3" fmla="val 4640"/>
          </a:avLst>
        </a:prstGeom>
        <a:solidFill>
          <a:schemeClr val="accent1">
            <a:tint val="60000"/>
            <a:hueOff val="0"/>
            <a:satOff val="0"/>
            <a:lumOff val="0"/>
            <a:alphaOff val="0"/>
          </a:schemeClr>
        </a:solidFill>
        <a:ln>
          <a:solidFill>
            <a:schemeClr val="tx1">
              <a:lumMod val="65000"/>
              <a:lumOff val="35000"/>
            </a:schemeClr>
          </a:solidFill>
        </a:ln>
        <a:effectLst/>
      </dsp:spPr>
      <dsp:style>
        <a:lnRef idx="0">
          <a:scrgbClr r="0" g="0" b="0"/>
        </a:lnRef>
        <a:fillRef idx="1">
          <a:scrgbClr r="0" g="0" b="0"/>
        </a:fillRef>
        <a:effectRef idx="0">
          <a:scrgbClr r="0" g="0" b="0"/>
        </a:effectRef>
        <a:fontRef idx="minor">
          <a:schemeClr val="lt1"/>
        </a:fontRef>
      </dsp:style>
    </dsp:sp>
    <dsp:sp modelId="{93736D03-EA4A-EA41-9CAE-C323C031041A}">
      <dsp:nvSpPr>
        <dsp:cNvPr id="0" name=""/>
        <dsp:cNvSpPr/>
      </dsp:nvSpPr>
      <dsp:spPr>
        <a:xfrm>
          <a:off x="2803598" y="734475"/>
          <a:ext cx="4908402" cy="4908402"/>
        </a:xfrm>
        <a:prstGeom prst="blockArc">
          <a:avLst>
            <a:gd name="adj1" fmla="val 5400000"/>
            <a:gd name="adj2" fmla="val 10800000"/>
            <a:gd name="adj3" fmla="val 4640"/>
          </a:avLst>
        </a:prstGeom>
        <a:solidFill>
          <a:schemeClr val="accent1">
            <a:tint val="60000"/>
            <a:hueOff val="0"/>
            <a:satOff val="0"/>
            <a:lumOff val="0"/>
            <a:alphaOff val="0"/>
          </a:schemeClr>
        </a:solidFill>
        <a:ln>
          <a:solidFill>
            <a:schemeClr val="tx1">
              <a:lumMod val="65000"/>
              <a:lumOff val="35000"/>
            </a:schemeClr>
          </a:solidFill>
        </a:ln>
        <a:effectLst/>
      </dsp:spPr>
      <dsp:style>
        <a:lnRef idx="0">
          <a:scrgbClr r="0" g="0" b="0"/>
        </a:lnRef>
        <a:fillRef idx="1">
          <a:scrgbClr r="0" g="0" b="0"/>
        </a:fillRef>
        <a:effectRef idx="0">
          <a:scrgbClr r="0" g="0" b="0"/>
        </a:effectRef>
        <a:fontRef idx="minor">
          <a:schemeClr val="lt1"/>
        </a:fontRef>
      </dsp:style>
    </dsp:sp>
    <dsp:sp modelId="{385BDC7F-C432-5B4E-9319-1EC421D1862E}">
      <dsp:nvSpPr>
        <dsp:cNvPr id="0" name=""/>
        <dsp:cNvSpPr/>
      </dsp:nvSpPr>
      <dsp:spPr>
        <a:xfrm>
          <a:off x="2803598" y="734475"/>
          <a:ext cx="4908402" cy="4908402"/>
        </a:xfrm>
        <a:prstGeom prst="blockArc">
          <a:avLst>
            <a:gd name="adj1" fmla="val 0"/>
            <a:gd name="adj2" fmla="val 5400000"/>
            <a:gd name="adj3" fmla="val 4640"/>
          </a:avLst>
        </a:prstGeom>
        <a:solidFill>
          <a:schemeClr val="accent1">
            <a:tint val="60000"/>
            <a:hueOff val="0"/>
            <a:satOff val="0"/>
            <a:lumOff val="0"/>
            <a:alphaOff val="0"/>
          </a:schemeClr>
        </a:solidFill>
        <a:ln>
          <a:solidFill>
            <a:schemeClr val="tx1">
              <a:lumMod val="65000"/>
              <a:lumOff val="35000"/>
            </a:schemeClr>
          </a:solidFill>
        </a:ln>
        <a:effectLst/>
      </dsp:spPr>
      <dsp:style>
        <a:lnRef idx="0">
          <a:scrgbClr r="0" g="0" b="0"/>
        </a:lnRef>
        <a:fillRef idx="1">
          <a:scrgbClr r="0" g="0" b="0"/>
        </a:fillRef>
        <a:effectRef idx="0">
          <a:scrgbClr r="0" g="0" b="0"/>
        </a:effectRef>
        <a:fontRef idx="minor">
          <a:schemeClr val="lt1"/>
        </a:fontRef>
      </dsp:style>
    </dsp:sp>
    <dsp:sp modelId="{1F678EFF-8325-6146-A7FB-9BBE41FEC962}">
      <dsp:nvSpPr>
        <dsp:cNvPr id="0" name=""/>
        <dsp:cNvSpPr/>
      </dsp:nvSpPr>
      <dsp:spPr>
        <a:xfrm>
          <a:off x="2803598" y="734475"/>
          <a:ext cx="4908402" cy="4908402"/>
        </a:xfrm>
        <a:prstGeom prst="blockArc">
          <a:avLst>
            <a:gd name="adj1" fmla="val 16200000"/>
            <a:gd name="adj2" fmla="val 0"/>
            <a:gd name="adj3" fmla="val 4640"/>
          </a:avLst>
        </a:prstGeom>
        <a:solidFill>
          <a:schemeClr val="accent1">
            <a:tint val="60000"/>
            <a:hueOff val="0"/>
            <a:satOff val="0"/>
            <a:lumOff val="0"/>
            <a:alphaOff val="0"/>
          </a:schemeClr>
        </a:solidFill>
        <a:ln>
          <a:solidFill>
            <a:schemeClr val="tx1">
              <a:lumMod val="65000"/>
              <a:lumOff val="35000"/>
            </a:schemeClr>
          </a:solidFill>
        </a:ln>
        <a:effectLst/>
      </dsp:spPr>
      <dsp:style>
        <a:lnRef idx="0">
          <a:scrgbClr r="0" g="0" b="0"/>
        </a:lnRef>
        <a:fillRef idx="1">
          <a:scrgbClr r="0" g="0" b="0"/>
        </a:fillRef>
        <a:effectRef idx="0">
          <a:scrgbClr r="0" g="0" b="0"/>
        </a:effectRef>
        <a:fontRef idx="minor">
          <a:schemeClr val="lt1"/>
        </a:fontRef>
      </dsp:style>
    </dsp:sp>
    <dsp:sp modelId="{2CB5053D-1915-CB4F-9A23-613EDCDAF16D}">
      <dsp:nvSpPr>
        <dsp:cNvPr id="0" name=""/>
        <dsp:cNvSpPr/>
      </dsp:nvSpPr>
      <dsp:spPr>
        <a:xfrm>
          <a:off x="4128194" y="2059071"/>
          <a:ext cx="2259210" cy="2259210"/>
        </a:xfrm>
        <a:prstGeom prst="ellipse">
          <a:avLst/>
        </a:prstGeom>
        <a:solidFill>
          <a:schemeClr val="accent2"/>
        </a:solidFill>
        <a:ln w="5715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tr-TR" sz="3300" b="1" kern="1200" dirty="0"/>
            <a:t>GÖZLEM</a:t>
          </a:r>
        </a:p>
      </dsp:txBody>
      <dsp:txXfrm>
        <a:off x="4459048" y="2389925"/>
        <a:ext cx="1597502" cy="1597502"/>
      </dsp:txXfrm>
    </dsp:sp>
    <dsp:sp modelId="{3116E411-BBEA-8942-BA33-8FAB896CF9C9}">
      <dsp:nvSpPr>
        <dsp:cNvPr id="0" name=""/>
        <dsp:cNvSpPr/>
      </dsp:nvSpPr>
      <dsp:spPr>
        <a:xfrm>
          <a:off x="4467076" y="683"/>
          <a:ext cx="1581447" cy="1581447"/>
        </a:xfrm>
        <a:prstGeom prst="ellipse">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tr-TR" sz="1200" kern="1200" dirty="0"/>
            <a:t>Duyu organlarını kullanarak birey hakkında bilgi toplamak.</a:t>
          </a:r>
        </a:p>
      </dsp:txBody>
      <dsp:txXfrm>
        <a:off x="4698674" y="232281"/>
        <a:ext cx="1118251" cy="1118251"/>
      </dsp:txXfrm>
    </dsp:sp>
    <dsp:sp modelId="{7764BD96-CC3B-324A-BE17-0505C1E0FFA1}">
      <dsp:nvSpPr>
        <dsp:cNvPr id="0" name=""/>
        <dsp:cNvSpPr/>
      </dsp:nvSpPr>
      <dsp:spPr>
        <a:xfrm>
          <a:off x="6864345" y="2397953"/>
          <a:ext cx="1581447" cy="1581447"/>
        </a:xfrm>
        <a:prstGeom prst="ellipse">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tr-TR" sz="1200" kern="1200" dirty="0"/>
            <a:t>Dikkatli ve planlı bir şekilde bireyler hakkında bilgi toplamak. </a:t>
          </a:r>
        </a:p>
      </dsp:txBody>
      <dsp:txXfrm>
        <a:off x="7095943" y="2629551"/>
        <a:ext cx="1118251" cy="1118251"/>
      </dsp:txXfrm>
    </dsp:sp>
    <dsp:sp modelId="{F31F6F5E-7D0F-F042-B2A7-7D23FF668A99}">
      <dsp:nvSpPr>
        <dsp:cNvPr id="0" name=""/>
        <dsp:cNvSpPr/>
      </dsp:nvSpPr>
      <dsp:spPr>
        <a:xfrm>
          <a:off x="4467076" y="4795222"/>
          <a:ext cx="1581447" cy="1581447"/>
        </a:xfrm>
        <a:prstGeom prst="ellipse">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tr-TR" sz="1200" kern="1200" dirty="0"/>
            <a:t>Öğrenme sürecine ve gelişim ihtiyaçlarına  katkı sağlayıcı  bilgi toplamak. </a:t>
          </a:r>
        </a:p>
      </dsp:txBody>
      <dsp:txXfrm>
        <a:off x="4698674" y="5026820"/>
        <a:ext cx="1118251" cy="1118251"/>
      </dsp:txXfrm>
    </dsp:sp>
    <dsp:sp modelId="{1FAACFD4-181F-F641-841C-71CDDC37EC7E}">
      <dsp:nvSpPr>
        <dsp:cNvPr id="0" name=""/>
        <dsp:cNvSpPr/>
      </dsp:nvSpPr>
      <dsp:spPr>
        <a:xfrm>
          <a:off x="2069806" y="2397953"/>
          <a:ext cx="1581447" cy="1581447"/>
        </a:xfrm>
        <a:prstGeom prst="ellipse">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tr-TR" sz="1200" kern="1200" dirty="0"/>
            <a:t>Doğal ortamlarda ve farklı zamanlarda bireylerden bilgi toplamaktır. </a:t>
          </a:r>
        </a:p>
      </dsp:txBody>
      <dsp:txXfrm>
        <a:off x="2301404" y="2629551"/>
        <a:ext cx="1118251" cy="11182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44E70-6646-8E4C-A915-6212C212EBF1}">
      <dsp:nvSpPr>
        <dsp:cNvPr id="0" name=""/>
        <dsp:cNvSpPr/>
      </dsp:nvSpPr>
      <dsp:spPr>
        <a:xfrm rot="5400000">
          <a:off x="-189134" y="1300328"/>
          <a:ext cx="2031675" cy="244919"/>
        </a:xfrm>
        <a:prstGeom prst="rect">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0904B3B1-D4D8-D242-A3D5-09FE5920845B}">
      <dsp:nvSpPr>
        <dsp:cNvPr id="0" name=""/>
        <dsp:cNvSpPr/>
      </dsp:nvSpPr>
      <dsp:spPr>
        <a:xfrm>
          <a:off x="277780" y="3042"/>
          <a:ext cx="2721322" cy="1632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a:t>1-Amacımızı belirleyelim.</a:t>
          </a:r>
        </a:p>
      </dsp:txBody>
      <dsp:txXfrm>
        <a:off x="325603" y="50865"/>
        <a:ext cx="2625676" cy="1537147"/>
      </dsp:txXfrm>
    </dsp:sp>
    <dsp:sp modelId="{F1D6C06E-16D5-764E-9A3E-503321B46C6C}">
      <dsp:nvSpPr>
        <dsp:cNvPr id="0" name=""/>
        <dsp:cNvSpPr/>
      </dsp:nvSpPr>
      <dsp:spPr>
        <a:xfrm rot="5400000">
          <a:off x="-189134" y="3341320"/>
          <a:ext cx="2031675" cy="244919"/>
        </a:xfrm>
        <a:prstGeom prst="rect">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0470BE25-7E3D-A845-86AF-E96CDD4E3D68}">
      <dsp:nvSpPr>
        <dsp:cNvPr id="0" name=""/>
        <dsp:cNvSpPr/>
      </dsp:nvSpPr>
      <dsp:spPr>
        <a:xfrm>
          <a:off x="277780" y="2044033"/>
          <a:ext cx="2721322" cy="1632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a:t>2-Gözlem zamanını ve sıklığını belirleyelim.</a:t>
          </a:r>
        </a:p>
      </dsp:txBody>
      <dsp:txXfrm>
        <a:off x="325603" y="2091856"/>
        <a:ext cx="2625676" cy="1537147"/>
      </dsp:txXfrm>
    </dsp:sp>
    <dsp:sp modelId="{56FB4B4A-29F6-C646-89C0-EC2249CBE423}">
      <dsp:nvSpPr>
        <dsp:cNvPr id="0" name=""/>
        <dsp:cNvSpPr/>
      </dsp:nvSpPr>
      <dsp:spPr>
        <a:xfrm>
          <a:off x="831361" y="4361815"/>
          <a:ext cx="3610042" cy="244919"/>
        </a:xfrm>
        <a:prstGeom prst="rect">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274D1226-09A7-BF4E-8086-B39222FFA793}">
      <dsp:nvSpPr>
        <dsp:cNvPr id="0" name=""/>
        <dsp:cNvSpPr/>
      </dsp:nvSpPr>
      <dsp:spPr>
        <a:xfrm>
          <a:off x="277780" y="4085025"/>
          <a:ext cx="2721322" cy="1632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a:t>3-Gözlem sürecini kaydetmeliyiz. Yer-zaman-koşulları yazarak…</a:t>
          </a:r>
        </a:p>
      </dsp:txBody>
      <dsp:txXfrm>
        <a:off x="325603" y="4132848"/>
        <a:ext cx="2625676" cy="1537147"/>
      </dsp:txXfrm>
    </dsp:sp>
    <dsp:sp modelId="{3DBD6CEB-D632-2142-848C-DA7C438228B9}">
      <dsp:nvSpPr>
        <dsp:cNvPr id="0" name=""/>
        <dsp:cNvSpPr/>
      </dsp:nvSpPr>
      <dsp:spPr>
        <a:xfrm rot="16200000">
          <a:off x="3430223" y="3341320"/>
          <a:ext cx="2031675" cy="244919"/>
        </a:xfrm>
        <a:prstGeom prst="rect">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7C51F058-FABB-024B-86D7-C0DD69871835}">
      <dsp:nvSpPr>
        <dsp:cNvPr id="0" name=""/>
        <dsp:cNvSpPr/>
      </dsp:nvSpPr>
      <dsp:spPr>
        <a:xfrm>
          <a:off x="3897138" y="4085025"/>
          <a:ext cx="2721322" cy="1632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a:t>4-Gözlem yaparken öznel değil nesnel davranmalıyız.</a:t>
          </a:r>
        </a:p>
      </dsp:txBody>
      <dsp:txXfrm>
        <a:off x="3944961" y="4132848"/>
        <a:ext cx="2625676" cy="1537147"/>
      </dsp:txXfrm>
    </dsp:sp>
    <dsp:sp modelId="{FDAA5402-3BFC-C149-BBE2-5049D17F6E33}">
      <dsp:nvSpPr>
        <dsp:cNvPr id="0" name=""/>
        <dsp:cNvSpPr/>
      </dsp:nvSpPr>
      <dsp:spPr>
        <a:xfrm rot="16200000">
          <a:off x="3430223" y="1300328"/>
          <a:ext cx="2031675" cy="244919"/>
        </a:xfrm>
        <a:prstGeom prst="rect">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74ABA4B8-521D-7D43-BEF3-ED6FEB3E496A}">
      <dsp:nvSpPr>
        <dsp:cNvPr id="0" name=""/>
        <dsp:cNvSpPr/>
      </dsp:nvSpPr>
      <dsp:spPr>
        <a:xfrm>
          <a:off x="3897138" y="2044033"/>
          <a:ext cx="2721322" cy="1632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a:t>5-Çocukların gerçek ve yüzeysel davranışlarını ayırt edebilmeliyiz.</a:t>
          </a:r>
        </a:p>
      </dsp:txBody>
      <dsp:txXfrm>
        <a:off x="3944961" y="2091856"/>
        <a:ext cx="2625676" cy="1537147"/>
      </dsp:txXfrm>
    </dsp:sp>
    <dsp:sp modelId="{FFB4F9E8-91E5-194F-A3CA-A929CE637DCD}">
      <dsp:nvSpPr>
        <dsp:cNvPr id="0" name=""/>
        <dsp:cNvSpPr/>
      </dsp:nvSpPr>
      <dsp:spPr>
        <a:xfrm>
          <a:off x="4450719" y="279832"/>
          <a:ext cx="3610042" cy="244919"/>
        </a:xfrm>
        <a:prstGeom prst="rect">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EE3366E-5E31-6846-9AE6-4C0287996DFF}">
      <dsp:nvSpPr>
        <dsp:cNvPr id="0" name=""/>
        <dsp:cNvSpPr/>
      </dsp:nvSpPr>
      <dsp:spPr>
        <a:xfrm>
          <a:off x="3897138" y="3042"/>
          <a:ext cx="2721322" cy="1632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a:t>6-Gözlemlerimiz sık olmalı.</a:t>
          </a:r>
        </a:p>
      </dsp:txBody>
      <dsp:txXfrm>
        <a:off x="3944961" y="50865"/>
        <a:ext cx="2625676" cy="1537147"/>
      </dsp:txXfrm>
    </dsp:sp>
    <dsp:sp modelId="{15B7CC6D-9F4C-2244-ABF5-63EF6E76D7B2}">
      <dsp:nvSpPr>
        <dsp:cNvPr id="0" name=""/>
        <dsp:cNvSpPr/>
      </dsp:nvSpPr>
      <dsp:spPr>
        <a:xfrm rot="5400000">
          <a:off x="7049582" y="1300328"/>
          <a:ext cx="2031675" cy="244919"/>
        </a:xfrm>
        <a:prstGeom prst="rect">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FBF7FB51-FB56-6F49-8C71-B15A9CB90F91}">
      <dsp:nvSpPr>
        <dsp:cNvPr id="0" name=""/>
        <dsp:cNvSpPr/>
      </dsp:nvSpPr>
      <dsp:spPr>
        <a:xfrm>
          <a:off x="7516497" y="3042"/>
          <a:ext cx="2721322" cy="1632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a:t>7-Çocuklarla ilgili bilgiler gizli kalmalı.</a:t>
          </a:r>
        </a:p>
      </dsp:txBody>
      <dsp:txXfrm>
        <a:off x="7564320" y="50865"/>
        <a:ext cx="2625676" cy="1537147"/>
      </dsp:txXfrm>
    </dsp:sp>
    <dsp:sp modelId="{169C18EB-57A5-9A47-82CD-B99FDA528618}">
      <dsp:nvSpPr>
        <dsp:cNvPr id="0" name=""/>
        <dsp:cNvSpPr/>
      </dsp:nvSpPr>
      <dsp:spPr>
        <a:xfrm rot="5400000">
          <a:off x="7049582" y="3341320"/>
          <a:ext cx="2031675" cy="244919"/>
        </a:xfrm>
        <a:prstGeom prst="rect">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F6C9699D-0E6A-C841-ADA5-1DC9A0E0D6C8}">
      <dsp:nvSpPr>
        <dsp:cNvPr id="0" name=""/>
        <dsp:cNvSpPr/>
      </dsp:nvSpPr>
      <dsp:spPr>
        <a:xfrm>
          <a:off x="7516497" y="2044033"/>
          <a:ext cx="2721322" cy="1632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a:t>8-Gözlemlerin geçerliliği için birden çok kişi sürece dahil olmalı.</a:t>
          </a:r>
        </a:p>
      </dsp:txBody>
      <dsp:txXfrm>
        <a:off x="7564320" y="2091856"/>
        <a:ext cx="2625676" cy="1537147"/>
      </dsp:txXfrm>
    </dsp:sp>
    <dsp:sp modelId="{C84CF98F-1910-E54C-8165-AC857F49FC20}">
      <dsp:nvSpPr>
        <dsp:cNvPr id="0" name=""/>
        <dsp:cNvSpPr/>
      </dsp:nvSpPr>
      <dsp:spPr>
        <a:xfrm>
          <a:off x="7516497" y="4085025"/>
          <a:ext cx="2721322" cy="1632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a:t>9-Gözlemlerimizi her seferinde tek bir çocuğa odaklamalıyız.</a:t>
          </a:r>
        </a:p>
      </dsp:txBody>
      <dsp:txXfrm>
        <a:off x="7564320" y="4132848"/>
        <a:ext cx="2625676" cy="15371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657D3-1560-D74B-92E7-E08CAEB4BE25}">
      <dsp:nvSpPr>
        <dsp:cNvPr id="0" name=""/>
        <dsp:cNvSpPr/>
      </dsp:nvSpPr>
      <dsp:spPr>
        <a:xfrm>
          <a:off x="9587" y="1315999"/>
          <a:ext cx="2865565" cy="17193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accent4">
                  <a:lumMod val="60000"/>
                  <a:lumOff val="40000"/>
                </a:schemeClr>
              </a:solidFill>
            </a:rPr>
            <a:t>Planlama</a:t>
          </a:r>
        </a:p>
      </dsp:txBody>
      <dsp:txXfrm>
        <a:off x="59945" y="1366357"/>
        <a:ext cx="2764849" cy="1618623"/>
      </dsp:txXfrm>
    </dsp:sp>
    <dsp:sp modelId="{674AD16B-A8DB-BC4F-B8CA-7AB293FA5786}">
      <dsp:nvSpPr>
        <dsp:cNvPr id="0" name=""/>
        <dsp:cNvSpPr/>
      </dsp:nvSpPr>
      <dsp:spPr>
        <a:xfrm>
          <a:off x="3161709" y="1820338"/>
          <a:ext cx="607499" cy="7106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b="1" kern="1200">
            <a:solidFill>
              <a:schemeClr val="accent4">
                <a:lumMod val="60000"/>
                <a:lumOff val="40000"/>
              </a:schemeClr>
            </a:solidFill>
          </a:endParaRPr>
        </a:p>
      </dsp:txBody>
      <dsp:txXfrm>
        <a:off x="3161709" y="1962470"/>
        <a:ext cx="425249" cy="426396"/>
      </dsp:txXfrm>
    </dsp:sp>
    <dsp:sp modelId="{638669C1-B035-3146-A8EC-7C892EBDF27F}">
      <dsp:nvSpPr>
        <dsp:cNvPr id="0" name=""/>
        <dsp:cNvSpPr/>
      </dsp:nvSpPr>
      <dsp:spPr>
        <a:xfrm>
          <a:off x="4021378" y="1315999"/>
          <a:ext cx="2865565" cy="17193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accent4">
                  <a:lumMod val="60000"/>
                  <a:lumOff val="40000"/>
                </a:schemeClr>
              </a:solidFill>
            </a:rPr>
            <a:t>Gözlem ve Kaydetme</a:t>
          </a:r>
        </a:p>
      </dsp:txBody>
      <dsp:txXfrm>
        <a:off x="4071736" y="1366357"/>
        <a:ext cx="2764849" cy="1618623"/>
      </dsp:txXfrm>
    </dsp:sp>
    <dsp:sp modelId="{5E434BD0-5E36-074D-AE70-E220A4405682}">
      <dsp:nvSpPr>
        <dsp:cNvPr id="0" name=""/>
        <dsp:cNvSpPr/>
      </dsp:nvSpPr>
      <dsp:spPr>
        <a:xfrm>
          <a:off x="7173500" y="1820338"/>
          <a:ext cx="607499" cy="7106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b="1" kern="1200">
            <a:solidFill>
              <a:schemeClr val="accent4">
                <a:lumMod val="60000"/>
                <a:lumOff val="40000"/>
              </a:schemeClr>
            </a:solidFill>
          </a:endParaRPr>
        </a:p>
      </dsp:txBody>
      <dsp:txXfrm>
        <a:off x="7173500" y="1962470"/>
        <a:ext cx="425249" cy="426396"/>
      </dsp:txXfrm>
    </dsp:sp>
    <dsp:sp modelId="{9FF92D1E-4D36-B340-90DE-897E8A6BC6C1}">
      <dsp:nvSpPr>
        <dsp:cNvPr id="0" name=""/>
        <dsp:cNvSpPr/>
      </dsp:nvSpPr>
      <dsp:spPr>
        <a:xfrm>
          <a:off x="8033170" y="1315999"/>
          <a:ext cx="2865565" cy="17193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accent4">
                  <a:lumMod val="60000"/>
                  <a:lumOff val="40000"/>
                </a:schemeClr>
              </a:solidFill>
            </a:rPr>
            <a:t>Sonuçlandırma/</a:t>
          </a:r>
          <a:r>
            <a:rPr lang="tr-TR" sz="1600" b="1" kern="1200" dirty="0" err="1">
              <a:solidFill>
                <a:schemeClr val="accent4">
                  <a:lumMod val="60000"/>
                  <a:lumOff val="40000"/>
                </a:schemeClr>
              </a:solidFill>
            </a:rPr>
            <a:t>Raporlaştırma</a:t>
          </a:r>
          <a:endParaRPr lang="tr-TR" sz="1600" b="1" kern="1200" dirty="0">
            <a:solidFill>
              <a:schemeClr val="accent4">
                <a:lumMod val="60000"/>
                <a:lumOff val="40000"/>
              </a:schemeClr>
            </a:solidFill>
          </a:endParaRPr>
        </a:p>
      </dsp:txBody>
      <dsp:txXfrm>
        <a:off x="8083528" y="1366357"/>
        <a:ext cx="2764849" cy="16186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0D4BA-0740-3C46-8501-E98915AEBCC6}">
      <dsp:nvSpPr>
        <dsp:cNvPr id="0" name=""/>
        <dsp:cNvSpPr/>
      </dsp:nvSpPr>
      <dsp:spPr>
        <a:xfrm rot="5400000">
          <a:off x="4604982" y="153204"/>
          <a:ext cx="2353344" cy="2047409"/>
        </a:xfrm>
        <a:prstGeom prst="hexagon">
          <a:avLst>
            <a:gd name="adj" fmla="val 25000"/>
            <a:gd name="vf" fmla="val 11547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b="1" kern="1200" dirty="0"/>
            <a:t>Süre kayıtları</a:t>
          </a:r>
        </a:p>
      </dsp:txBody>
      <dsp:txXfrm rot="-5400000">
        <a:off x="5077004" y="366966"/>
        <a:ext cx="1409299" cy="1619886"/>
      </dsp:txXfrm>
    </dsp:sp>
    <dsp:sp modelId="{1035DD21-E8B1-364E-93C8-A8E1D76ECFFF}">
      <dsp:nvSpPr>
        <dsp:cNvPr id="0" name=""/>
        <dsp:cNvSpPr/>
      </dsp:nvSpPr>
      <dsp:spPr>
        <a:xfrm>
          <a:off x="6867487" y="470906"/>
          <a:ext cx="2626332" cy="1412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endParaRPr lang="tr-TR" sz="2300" b="1" kern="1200"/>
        </a:p>
      </dsp:txBody>
      <dsp:txXfrm>
        <a:off x="6867487" y="470906"/>
        <a:ext cx="2626332" cy="1412006"/>
      </dsp:txXfrm>
    </dsp:sp>
    <dsp:sp modelId="{95D8371D-5ACC-874D-B3BC-012A266C8CAD}">
      <dsp:nvSpPr>
        <dsp:cNvPr id="0" name=""/>
        <dsp:cNvSpPr/>
      </dsp:nvSpPr>
      <dsp:spPr>
        <a:xfrm rot="5400000">
          <a:off x="2393779" y="153204"/>
          <a:ext cx="2353344" cy="2047409"/>
        </a:xfrm>
        <a:prstGeom prst="hexagon">
          <a:avLst>
            <a:gd name="adj" fmla="val 25000"/>
            <a:gd name="vf" fmla="val 115470"/>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tr-TR" sz="3200" b="1" kern="1200" dirty="0"/>
            <a:t>Olay Kayıtları</a:t>
          </a:r>
        </a:p>
      </dsp:txBody>
      <dsp:txXfrm rot="-5400000">
        <a:off x="2865801" y="366966"/>
        <a:ext cx="1409299" cy="1619886"/>
      </dsp:txXfrm>
    </dsp:sp>
    <dsp:sp modelId="{BC4BC814-3F38-9047-A65C-E5765CC5E028}">
      <dsp:nvSpPr>
        <dsp:cNvPr id="0" name=""/>
        <dsp:cNvSpPr/>
      </dsp:nvSpPr>
      <dsp:spPr>
        <a:xfrm rot="5400000">
          <a:off x="3495144" y="2150723"/>
          <a:ext cx="2353344" cy="2047409"/>
        </a:xfrm>
        <a:prstGeom prst="hexagon">
          <a:avLst>
            <a:gd name="adj" fmla="val 25000"/>
            <a:gd name="vf" fmla="val 11547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b="1" kern="1200" dirty="0"/>
            <a:t>Olay örneklemi</a:t>
          </a:r>
        </a:p>
      </dsp:txBody>
      <dsp:txXfrm rot="-5400000">
        <a:off x="3967166" y="2364485"/>
        <a:ext cx="1409299" cy="1619886"/>
      </dsp:txXfrm>
    </dsp:sp>
    <dsp:sp modelId="{A7F67E79-20EE-0D48-B11E-5AB6B972EC8E}">
      <dsp:nvSpPr>
        <dsp:cNvPr id="0" name=""/>
        <dsp:cNvSpPr/>
      </dsp:nvSpPr>
      <dsp:spPr>
        <a:xfrm>
          <a:off x="1021779" y="2468425"/>
          <a:ext cx="2541612" cy="1412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r" defTabSz="1022350">
            <a:lnSpc>
              <a:spcPct val="90000"/>
            </a:lnSpc>
            <a:spcBef>
              <a:spcPct val="0"/>
            </a:spcBef>
            <a:spcAft>
              <a:spcPct val="35000"/>
            </a:spcAft>
            <a:buNone/>
          </a:pPr>
          <a:endParaRPr lang="tr-TR" sz="2300" b="1" kern="1200"/>
        </a:p>
      </dsp:txBody>
      <dsp:txXfrm>
        <a:off x="1021779" y="2468425"/>
        <a:ext cx="2541612" cy="1412006"/>
      </dsp:txXfrm>
    </dsp:sp>
    <dsp:sp modelId="{4C81BFC5-D49E-604C-85AD-E6577182F81B}">
      <dsp:nvSpPr>
        <dsp:cNvPr id="0" name=""/>
        <dsp:cNvSpPr/>
      </dsp:nvSpPr>
      <dsp:spPr>
        <a:xfrm rot="5400000">
          <a:off x="5706347" y="2150723"/>
          <a:ext cx="2353344" cy="2047409"/>
        </a:xfrm>
        <a:prstGeom prst="hexagon">
          <a:avLst>
            <a:gd name="adj" fmla="val 25000"/>
            <a:gd name="vf" fmla="val 11547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tr-TR" sz="2600" b="1" kern="1200" dirty="0"/>
            <a:t>Zaman örneklemi</a:t>
          </a:r>
        </a:p>
      </dsp:txBody>
      <dsp:txXfrm rot="-5400000">
        <a:off x="6178369" y="2364485"/>
        <a:ext cx="1409299" cy="161988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8F210-FE82-984E-AE75-05AA719A3861}" type="datetimeFigureOut">
              <a:rPr lang="tr-TR" smtClean="0"/>
              <a:t>26.11.2020</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tr-TR"/>
              <a:t>Asıl metin stillerini düzenle
İkinci düzey
Üçüncü düzey
Dördüncü düzey
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3C5E26-87B5-D94A-ADD4-98579C8B25A2}" type="slidenum">
              <a:rPr lang="tr-TR" smtClean="0"/>
              <a:t>‹#›</a:t>
            </a:fld>
            <a:endParaRPr lang="tr-TR"/>
          </a:p>
        </p:txBody>
      </p:sp>
    </p:spTree>
    <p:extLst>
      <p:ext uri="{BB962C8B-B14F-4D97-AF65-F5344CB8AC3E}">
        <p14:creationId xmlns:p14="http://schemas.microsoft.com/office/powerpoint/2010/main" val="3227698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09C0EDA-68C6-774E-890C-1AF4E13E1DA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130B233-CAF4-0F43-A803-7983AE2FF5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A4229C82-115A-2945-A981-1129DA620F16}"/>
              </a:ext>
            </a:extLst>
          </p:cNvPr>
          <p:cNvSpPr>
            <a:spLocks noGrp="1"/>
          </p:cNvSpPr>
          <p:nvPr>
            <p:ph type="dt" sz="half" idx="10"/>
          </p:nvPr>
        </p:nvSpPr>
        <p:spPr/>
        <p:txBody>
          <a:bodyPr/>
          <a:lstStyle/>
          <a:p>
            <a:fld id="{BBC3B6B8-12AA-1B44-A589-41370B7F2D6F}" type="datetime1">
              <a:rPr lang="tr-TR" smtClean="0"/>
              <a:t>26.11.2020</a:t>
            </a:fld>
            <a:endParaRPr lang="tr-TR"/>
          </a:p>
        </p:txBody>
      </p:sp>
      <p:sp>
        <p:nvSpPr>
          <p:cNvPr id="5" name="Alt Bilgi Yer Tutucusu 4">
            <a:extLst>
              <a:ext uri="{FF2B5EF4-FFF2-40B4-BE49-F238E27FC236}">
                <a16:creationId xmlns:a16="http://schemas.microsoft.com/office/drawing/2014/main" id="{C04C964A-B041-FD49-9249-9336C0DFA5FC}"/>
              </a:ext>
            </a:extLst>
          </p:cNvPr>
          <p:cNvSpPr>
            <a:spLocks noGrp="1"/>
          </p:cNvSpPr>
          <p:nvPr>
            <p:ph type="ftr" sz="quarter" idx="11"/>
          </p:nvPr>
        </p:nvSpPr>
        <p:spPr/>
        <p:txBody>
          <a:bodyPr/>
          <a:lstStyle/>
          <a:p>
            <a:r>
              <a:rPr lang="tr-TR"/>
              <a:t>Dr. Gökçe Karaman Benli</a:t>
            </a:r>
          </a:p>
        </p:txBody>
      </p:sp>
      <p:sp>
        <p:nvSpPr>
          <p:cNvPr id="6" name="Slayt Numarası Yer Tutucusu 5">
            <a:extLst>
              <a:ext uri="{FF2B5EF4-FFF2-40B4-BE49-F238E27FC236}">
                <a16:creationId xmlns:a16="http://schemas.microsoft.com/office/drawing/2014/main" id="{B409485E-C4DD-D147-BFA9-1A19AC823CEA}"/>
              </a:ext>
            </a:extLst>
          </p:cNvPr>
          <p:cNvSpPr>
            <a:spLocks noGrp="1"/>
          </p:cNvSpPr>
          <p:nvPr>
            <p:ph type="sldNum" sz="quarter" idx="12"/>
          </p:nvPr>
        </p:nvSpPr>
        <p:spPr/>
        <p:txBody>
          <a:bodyPr/>
          <a:lstStyle/>
          <a:p>
            <a:fld id="{27E67B99-CA82-454E-B536-9FA7EA03E923}" type="slidenum">
              <a:rPr lang="tr-TR" smtClean="0"/>
              <a:t>‹#›</a:t>
            </a:fld>
            <a:endParaRPr lang="tr-TR"/>
          </a:p>
        </p:txBody>
      </p:sp>
    </p:spTree>
    <p:extLst>
      <p:ext uri="{BB962C8B-B14F-4D97-AF65-F5344CB8AC3E}">
        <p14:creationId xmlns:p14="http://schemas.microsoft.com/office/powerpoint/2010/main" val="3453926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E3B6361-B0E1-2C49-B456-46CDC1ED5A59}"/>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2788E74-B74A-1644-947B-22C9548B97DF}"/>
              </a:ext>
            </a:extLst>
          </p:cNvPr>
          <p:cNvSpPr>
            <a:spLocks noGrp="1"/>
          </p:cNvSpPr>
          <p:nvPr>
            <p:ph type="body" orient="vert" idx="1"/>
          </p:nvPr>
        </p:nvSpPr>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C39D2564-1751-404F-9C81-72E74492A167}"/>
              </a:ext>
            </a:extLst>
          </p:cNvPr>
          <p:cNvSpPr>
            <a:spLocks noGrp="1"/>
          </p:cNvSpPr>
          <p:nvPr>
            <p:ph type="dt" sz="half" idx="10"/>
          </p:nvPr>
        </p:nvSpPr>
        <p:spPr/>
        <p:txBody>
          <a:bodyPr/>
          <a:lstStyle/>
          <a:p>
            <a:fld id="{75E3146E-5A9C-9F41-B2E1-A28491C586C6}" type="datetime1">
              <a:rPr lang="tr-TR" smtClean="0"/>
              <a:t>26.11.2020</a:t>
            </a:fld>
            <a:endParaRPr lang="tr-TR"/>
          </a:p>
        </p:txBody>
      </p:sp>
      <p:sp>
        <p:nvSpPr>
          <p:cNvPr id="5" name="Alt Bilgi Yer Tutucusu 4">
            <a:extLst>
              <a:ext uri="{FF2B5EF4-FFF2-40B4-BE49-F238E27FC236}">
                <a16:creationId xmlns:a16="http://schemas.microsoft.com/office/drawing/2014/main" id="{D3FA635A-E1DE-0B4C-BC4B-ED799BAAD8B6}"/>
              </a:ext>
            </a:extLst>
          </p:cNvPr>
          <p:cNvSpPr>
            <a:spLocks noGrp="1"/>
          </p:cNvSpPr>
          <p:nvPr>
            <p:ph type="ftr" sz="quarter" idx="11"/>
          </p:nvPr>
        </p:nvSpPr>
        <p:spPr/>
        <p:txBody>
          <a:bodyPr/>
          <a:lstStyle/>
          <a:p>
            <a:r>
              <a:rPr lang="tr-TR"/>
              <a:t>Dr. Gökçe Karaman Benli</a:t>
            </a:r>
          </a:p>
        </p:txBody>
      </p:sp>
      <p:sp>
        <p:nvSpPr>
          <p:cNvPr id="6" name="Slayt Numarası Yer Tutucusu 5">
            <a:extLst>
              <a:ext uri="{FF2B5EF4-FFF2-40B4-BE49-F238E27FC236}">
                <a16:creationId xmlns:a16="http://schemas.microsoft.com/office/drawing/2014/main" id="{5FFC77D9-77E1-3A47-830B-97867798B757}"/>
              </a:ext>
            </a:extLst>
          </p:cNvPr>
          <p:cNvSpPr>
            <a:spLocks noGrp="1"/>
          </p:cNvSpPr>
          <p:nvPr>
            <p:ph type="sldNum" sz="quarter" idx="12"/>
          </p:nvPr>
        </p:nvSpPr>
        <p:spPr/>
        <p:txBody>
          <a:bodyPr/>
          <a:lstStyle/>
          <a:p>
            <a:fld id="{27E67B99-CA82-454E-B536-9FA7EA03E923}" type="slidenum">
              <a:rPr lang="tr-TR" smtClean="0"/>
              <a:t>‹#›</a:t>
            </a:fld>
            <a:endParaRPr lang="tr-TR"/>
          </a:p>
        </p:txBody>
      </p:sp>
    </p:spTree>
    <p:extLst>
      <p:ext uri="{BB962C8B-B14F-4D97-AF65-F5344CB8AC3E}">
        <p14:creationId xmlns:p14="http://schemas.microsoft.com/office/powerpoint/2010/main" val="766275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AA187CA-FB2B-C848-8F42-B5A7738D8E3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BE6DB71-8D0E-4244-9B18-60E7FC84271A}"/>
              </a:ext>
            </a:extLst>
          </p:cNvPr>
          <p:cNvSpPr>
            <a:spLocks noGrp="1"/>
          </p:cNvSpPr>
          <p:nvPr>
            <p:ph type="body" orient="vert" idx="1"/>
          </p:nvPr>
        </p:nvSpPr>
        <p:spPr>
          <a:xfrm>
            <a:off x="838200" y="365125"/>
            <a:ext cx="7734300" cy="5811838"/>
          </a:xfrm>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D870B37D-765B-6A45-A1F0-5BD615E89BB3}"/>
              </a:ext>
            </a:extLst>
          </p:cNvPr>
          <p:cNvSpPr>
            <a:spLocks noGrp="1"/>
          </p:cNvSpPr>
          <p:nvPr>
            <p:ph type="dt" sz="half" idx="10"/>
          </p:nvPr>
        </p:nvSpPr>
        <p:spPr/>
        <p:txBody>
          <a:bodyPr/>
          <a:lstStyle/>
          <a:p>
            <a:fld id="{B920DCEE-637F-4448-AA2E-BF7B233CA3B1}" type="datetime1">
              <a:rPr lang="tr-TR" smtClean="0"/>
              <a:t>26.11.2020</a:t>
            </a:fld>
            <a:endParaRPr lang="tr-TR"/>
          </a:p>
        </p:txBody>
      </p:sp>
      <p:sp>
        <p:nvSpPr>
          <p:cNvPr id="5" name="Alt Bilgi Yer Tutucusu 4">
            <a:extLst>
              <a:ext uri="{FF2B5EF4-FFF2-40B4-BE49-F238E27FC236}">
                <a16:creationId xmlns:a16="http://schemas.microsoft.com/office/drawing/2014/main" id="{590418A1-07A0-2445-A57C-89862393A34B}"/>
              </a:ext>
            </a:extLst>
          </p:cNvPr>
          <p:cNvSpPr>
            <a:spLocks noGrp="1"/>
          </p:cNvSpPr>
          <p:nvPr>
            <p:ph type="ftr" sz="quarter" idx="11"/>
          </p:nvPr>
        </p:nvSpPr>
        <p:spPr/>
        <p:txBody>
          <a:bodyPr/>
          <a:lstStyle/>
          <a:p>
            <a:r>
              <a:rPr lang="tr-TR"/>
              <a:t>Dr. Gökçe Karaman Benli</a:t>
            </a:r>
          </a:p>
        </p:txBody>
      </p:sp>
      <p:sp>
        <p:nvSpPr>
          <p:cNvPr id="6" name="Slayt Numarası Yer Tutucusu 5">
            <a:extLst>
              <a:ext uri="{FF2B5EF4-FFF2-40B4-BE49-F238E27FC236}">
                <a16:creationId xmlns:a16="http://schemas.microsoft.com/office/drawing/2014/main" id="{02B77A55-357E-0C49-A05A-2B9D7BE7A2F8}"/>
              </a:ext>
            </a:extLst>
          </p:cNvPr>
          <p:cNvSpPr>
            <a:spLocks noGrp="1"/>
          </p:cNvSpPr>
          <p:nvPr>
            <p:ph type="sldNum" sz="quarter" idx="12"/>
          </p:nvPr>
        </p:nvSpPr>
        <p:spPr/>
        <p:txBody>
          <a:bodyPr/>
          <a:lstStyle/>
          <a:p>
            <a:fld id="{27E67B99-CA82-454E-B536-9FA7EA03E923}" type="slidenum">
              <a:rPr lang="tr-TR" smtClean="0"/>
              <a:t>‹#›</a:t>
            </a:fld>
            <a:endParaRPr lang="tr-TR"/>
          </a:p>
        </p:txBody>
      </p:sp>
    </p:spTree>
    <p:extLst>
      <p:ext uri="{BB962C8B-B14F-4D97-AF65-F5344CB8AC3E}">
        <p14:creationId xmlns:p14="http://schemas.microsoft.com/office/powerpoint/2010/main" val="4100020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BCFC9D4-E6AC-5040-9442-ADF264104D2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23CE6DD-3674-9643-8396-3AA2E3C1A739}"/>
              </a:ext>
            </a:extLst>
          </p:cNvPr>
          <p:cNvSpPr>
            <a:spLocks noGrp="1"/>
          </p:cNvSpPr>
          <p:nvPr>
            <p:ph idx="1"/>
          </p:nvPr>
        </p:nvSpPr>
        <p:spPr/>
        <p:txBody>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C56D46FD-061B-7C47-947A-B9DC017C079B}"/>
              </a:ext>
            </a:extLst>
          </p:cNvPr>
          <p:cNvSpPr>
            <a:spLocks noGrp="1"/>
          </p:cNvSpPr>
          <p:nvPr>
            <p:ph type="dt" sz="half" idx="10"/>
          </p:nvPr>
        </p:nvSpPr>
        <p:spPr/>
        <p:txBody>
          <a:bodyPr/>
          <a:lstStyle/>
          <a:p>
            <a:fld id="{F89431F0-27F5-EC43-9C3A-2C8BDB471835}" type="datetime1">
              <a:rPr lang="tr-TR" smtClean="0"/>
              <a:t>26.11.2020</a:t>
            </a:fld>
            <a:endParaRPr lang="tr-TR"/>
          </a:p>
        </p:txBody>
      </p:sp>
      <p:sp>
        <p:nvSpPr>
          <p:cNvPr id="5" name="Alt Bilgi Yer Tutucusu 4">
            <a:extLst>
              <a:ext uri="{FF2B5EF4-FFF2-40B4-BE49-F238E27FC236}">
                <a16:creationId xmlns:a16="http://schemas.microsoft.com/office/drawing/2014/main" id="{FF734FC6-9276-6648-B485-6451BAC1BA40}"/>
              </a:ext>
            </a:extLst>
          </p:cNvPr>
          <p:cNvSpPr>
            <a:spLocks noGrp="1"/>
          </p:cNvSpPr>
          <p:nvPr>
            <p:ph type="ftr" sz="quarter" idx="11"/>
          </p:nvPr>
        </p:nvSpPr>
        <p:spPr/>
        <p:txBody>
          <a:bodyPr/>
          <a:lstStyle/>
          <a:p>
            <a:r>
              <a:rPr lang="tr-TR"/>
              <a:t>Dr. Gökçe Karaman Benli</a:t>
            </a:r>
          </a:p>
        </p:txBody>
      </p:sp>
      <p:sp>
        <p:nvSpPr>
          <p:cNvPr id="6" name="Slayt Numarası Yer Tutucusu 5">
            <a:extLst>
              <a:ext uri="{FF2B5EF4-FFF2-40B4-BE49-F238E27FC236}">
                <a16:creationId xmlns:a16="http://schemas.microsoft.com/office/drawing/2014/main" id="{3A2EE729-4787-AE49-AADC-6D88085C6ADA}"/>
              </a:ext>
            </a:extLst>
          </p:cNvPr>
          <p:cNvSpPr>
            <a:spLocks noGrp="1"/>
          </p:cNvSpPr>
          <p:nvPr>
            <p:ph type="sldNum" sz="quarter" idx="12"/>
          </p:nvPr>
        </p:nvSpPr>
        <p:spPr/>
        <p:txBody>
          <a:bodyPr/>
          <a:lstStyle/>
          <a:p>
            <a:fld id="{27E67B99-CA82-454E-B536-9FA7EA03E923}" type="slidenum">
              <a:rPr lang="tr-TR" smtClean="0"/>
              <a:t>‹#›</a:t>
            </a:fld>
            <a:endParaRPr lang="tr-TR"/>
          </a:p>
        </p:txBody>
      </p:sp>
    </p:spTree>
    <p:extLst>
      <p:ext uri="{BB962C8B-B14F-4D97-AF65-F5344CB8AC3E}">
        <p14:creationId xmlns:p14="http://schemas.microsoft.com/office/powerpoint/2010/main" val="2834950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DB40479-4CDE-CA4D-8C6F-7AD895DBF95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6B7D896-B3E6-8C42-A092-F51708CAAB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9C9A0B07-7970-9648-9D38-581BBB832013}"/>
              </a:ext>
            </a:extLst>
          </p:cNvPr>
          <p:cNvSpPr>
            <a:spLocks noGrp="1"/>
          </p:cNvSpPr>
          <p:nvPr>
            <p:ph type="dt" sz="half" idx="10"/>
          </p:nvPr>
        </p:nvSpPr>
        <p:spPr/>
        <p:txBody>
          <a:bodyPr/>
          <a:lstStyle/>
          <a:p>
            <a:fld id="{3BA05D5A-D8FA-9247-AEF5-E1D83FA77B28}" type="datetime1">
              <a:rPr lang="tr-TR" smtClean="0"/>
              <a:t>26.11.2020</a:t>
            </a:fld>
            <a:endParaRPr lang="tr-TR"/>
          </a:p>
        </p:txBody>
      </p:sp>
      <p:sp>
        <p:nvSpPr>
          <p:cNvPr id="5" name="Alt Bilgi Yer Tutucusu 4">
            <a:extLst>
              <a:ext uri="{FF2B5EF4-FFF2-40B4-BE49-F238E27FC236}">
                <a16:creationId xmlns:a16="http://schemas.microsoft.com/office/drawing/2014/main" id="{AF243587-0A44-B744-A48A-1900152B2AD3}"/>
              </a:ext>
            </a:extLst>
          </p:cNvPr>
          <p:cNvSpPr>
            <a:spLocks noGrp="1"/>
          </p:cNvSpPr>
          <p:nvPr>
            <p:ph type="ftr" sz="quarter" idx="11"/>
          </p:nvPr>
        </p:nvSpPr>
        <p:spPr/>
        <p:txBody>
          <a:bodyPr/>
          <a:lstStyle/>
          <a:p>
            <a:r>
              <a:rPr lang="tr-TR"/>
              <a:t>Dr. Gökçe Karaman Benli</a:t>
            </a:r>
          </a:p>
        </p:txBody>
      </p:sp>
      <p:sp>
        <p:nvSpPr>
          <p:cNvPr id="6" name="Slayt Numarası Yer Tutucusu 5">
            <a:extLst>
              <a:ext uri="{FF2B5EF4-FFF2-40B4-BE49-F238E27FC236}">
                <a16:creationId xmlns:a16="http://schemas.microsoft.com/office/drawing/2014/main" id="{1BCBCAE7-AAC6-6A42-BB27-0FBBFD737745}"/>
              </a:ext>
            </a:extLst>
          </p:cNvPr>
          <p:cNvSpPr>
            <a:spLocks noGrp="1"/>
          </p:cNvSpPr>
          <p:nvPr>
            <p:ph type="sldNum" sz="quarter" idx="12"/>
          </p:nvPr>
        </p:nvSpPr>
        <p:spPr/>
        <p:txBody>
          <a:bodyPr/>
          <a:lstStyle/>
          <a:p>
            <a:fld id="{27E67B99-CA82-454E-B536-9FA7EA03E923}" type="slidenum">
              <a:rPr lang="tr-TR" smtClean="0"/>
              <a:t>‹#›</a:t>
            </a:fld>
            <a:endParaRPr lang="tr-TR"/>
          </a:p>
        </p:txBody>
      </p:sp>
    </p:spTree>
    <p:extLst>
      <p:ext uri="{BB962C8B-B14F-4D97-AF65-F5344CB8AC3E}">
        <p14:creationId xmlns:p14="http://schemas.microsoft.com/office/powerpoint/2010/main" val="154551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F91228A-EA91-3043-B40C-EB0A1E16C61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D5B8A19-782F-A54B-9ED9-39FC358925F3}"/>
              </a:ext>
            </a:extLst>
          </p:cNvPr>
          <p:cNvSpPr>
            <a:spLocks noGrp="1"/>
          </p:cNvSpPr>
          <p:nvPr>
            <p:ph sz="half" idx="1"/>
          </p:nvPr>
        </p:nvSpPr>
        <p:spPr>
          <a:xfrm>
            <a:off x="838200" y="1825625"/>
            <a:ext cx="5181600" cy="4351338"/>
          </a:xfrm>
        </p:spPr>
        <p:txBody>
          <a:body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82182FB4-3F92-2541-80CC-EC9144EBA92F}"/>
              </a:ext>
            </a:extLst>
          </p:cNvPr>
          <p:cNvSpPr>
            <a:spLocks noGrp="1"/>
          </p:cNvSpPr>
          <p:nvPr>
            <p:ph sz="half" idx="2"/>
          </p:nvPr>
        </p:nvSpPr>
        <p:spPr>
          <a:xfrm>
            <a:off x="6172200" y="1825625"/>
            <a:ext cx="5181600" cy="4351338"/>
          </a:xfrm>
        </p:spPr>
        <p:txBody>
          <a:body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B2DAEFAF-0EF0-2A4D-B7DD-959A776EB137}"/>
              </a:ext>
            </a:extLst>
          </p:cNvPr>
          <p:cNvSpPr>
            <a:spLocks noGrp="1"/>
          </p:cNvSpPr>
          <p:nvPr>
            <p:ph type="dt" sz="half" idx="10"/>
          </p:nvPr>
        </p:nvSpPr>
        <p:spPr/>
        <p:txBody>
          <a:bodyPr/>
          <a:lstStyle/>
          <a:p>
            <a:fld id="{49F35977-3A7C-1B4A-811D-6C4B01CBB573}" type="datetime1">
              <a:rPr lang="tr-TR" smtClean="0"/>
              <a:t>26.11.2020</a:t>
            </a:fld>
            <a:endParaRPr lang="tr-TR"/>
          </a:p>
        </p:txBody>
      </p:sp>
      <p:sp>
        <p:nvSpPr>
          <p:cNvPr id="6" name="Alt Bilgi Yer Tutucusu 5">
            <a:extLst>
              <a:ext uri="{FF2B5EF4-FFF2-40B4-BE49-F238E27FC236}">
                <a16:creationId xmlns:a16="http://schemas.microsoft.com/office/drawing/2014/main" id="{15B4FDF6-AA4A-AC4F-87B1-BFF68AB0F5F3}"/>
              </a:ext>
            </a:extLst>
          </p:cNvPr>
          <p:cNvSpPr>
            <a:spLocks noGrp="1"/>
          </p:cNvSpPr>
          <p:nvPr>
            <p:ph type="ftr" sz="quarter" idx="11"/>
          </p:nvPr>
        </p:nvSpPr>
        <p:spPr/>
        <p:txBody>
          <a:bodyPr/>
          <a:lstStyle/>
          <a:p>
            <a:r>
              <a:rPr lang="tr-TR"/>
              <a:t>Dr. Gökçe Karaman Benli</a:t>
            </a:r>
          </a:p>
        </p:txBody>
      </p:sp>
      <p:sp>
        <p:nvSpPr>
          <p:cNvPr id="7" name="Slayt Numarası Yer Tutucusu 6">
            <a:extLst>
              <a:ext uri="{FF2B5EF4-FFF2-40B4-BE49-F238E27FC236}">
                <a16:creationId xmlns:a16="http://schemas.microsoft.com/office/drawing/2014/main" id="{12124931-242A-5B40-BFF5-E06D67ADC3C2}"/>
              </a:ext>
            </a:extLst>
          </p:cNvPr>
          <p:cNvSpPr>
            <a:spLocks noGrp="1"/>
          </p:cNvSpPr>
          <p:nvPr>
            <p:ph type="sldNum" sz="quarter" idx="12"/>
          </p:nvPr>
        </p:nvSpPr>
        <p:spPr/>
        <p:txBody>
          <a:bodyPr/>
          <a:lstStyle/>
          <a:p>
            <a:fld id="{27E67B99-CA82-454E-B536-9FA7EA03E923}" type="slidenum">
              <a:rPr lang="tr-TR" smtClean="0"/>
              <a:t>‹#›</a:t>
            </a:fld>
            <a:endParaRPr lang="tr-TR"/>
          </a:p>
        </p:txBody>
      </p:sp>
    </p:spTree>
    <p:extLst>
      <p:ext uri="{BB962C8B-B14F-4D97-AF65-F5344CB8AC3E}">
        <p14:creationId xmlns:p14="http://schemas.microsoft.com/office/powerpoint/2010/main" val="2702746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14EDF2B-0122-1A4D-8990-6DBB73CFC20E}"/>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D357227-4AE8-3A4E-BC0A-19529D3BE8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66589BF2-6C5A-8249-8EB2-2CCCF109F257}"/>
              </a:ext>
            </a:extLst>
          </p:cNvPr>
          <p:cNvSpPr>
            <a:spLocks noGrp="1"/>
          </p:cNvSpPr>
          <p:nvPr>
            <p:ph sz="half" idx="2"/>
          </p:nvPr>
        </p:nvSpPr>
        <p:spPr>
          <a:xfrm>
            <a:off x="839788" y="2505075"/>
            <a:ext cx="5157787" cy="3684588"/>
          </a:xfrm>
        </p:spPr>
        <p:txBody>
          <a:bodyPr/>
          <a:lstStyle/>
          <a:p>
            <a:r>
              <a:rPr lang="tr-TR"/>
              <a:t>Asıl metin stillerini düzenle
İkinci düzey
Üçüncü düzey
Dördüncü düzey
Beşinci düzey</a:t>
            </a:r>
          </a:p>
        </p:txBody>
      </p:sp>
      <p:sp>
        <p:nvSpPr>
          <p:cNvPr id="5" name="Metin Yer Tutucusu 4">
            <a:extLst>
              <a:ext uri="{FF2B5EF4-FFF2-40B4-BE49-F238E27FC236}">
                <a16:creationId xmlns:a16="http://schemas.microsoft.com/office/drawing/2014/main" id="{9EC3CF85-98A8-9E47-B347-89C2C3A9BC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6" name="İçerik Yer Tutucusu 5">
            <a:extLst>
              <a:ext uri="{FF2B5EF4-FFF2-40B4-BE49-F238E27FC236}">
                <a16:creationId xmlns:a16="http://schemas.microsoft.com/office/drawing/2014/main" id="{CEBE5445-A727-8C43-8114-9B99E903715F}"/>
              </a:ext>
            </a:extLst>
          </p:cNvPr>
          <p:cNvSpPr>
            <a:spLocks noGrp="1"/>
          </p:cNvSpPr>
          <p:nvPr>
            <p:ph sz="quarter" idx="4"/>
          </p:nvPr>
        </p:nvSpPr>
        <p:spPr>
          <a:xfrm>
            <a:off x="6172200" y="2505075"/>
            <a:ext cx="5183188" cy="3684588"/>
          </a:xfrm>
        </p:spPr>
        <p:txBody>
          <a:bodyPr/>
          <a:lstStyle/>
          <a:p>
            <a:r>
              <a:rPr lang="tr-TR"/>
              <a:t>Asıl metin stillerini düzenle
İkinci düzey
Üçüncü düzey
Dördüncü düzey
Beşinci düzey</a:t>
            </a:r>
          </a:p>
        </p:txBody>
      </p:sp>
      <p:sp>
        <p:nvSpPr>
          <p:cNvPr id="7" name="Veri Yer Tutucusu 6">
            <a:extLst>
              <a:ext uri="{FF2B5EF4-FFF2-40B4-BE49-F238E27FC236}">
                <a16:creationId xmlns:a16="http://schemas.microsoft.com/office/drawing/2014/main" id="{A45C1ABE-1166-9A4A-BE19-E80BEE3B640D}"/>
              </a:ext>
            </a:extLst>
          </p:cNvPr>
          <p:cNvSpPr>
            <a:spLocks noGrp="1"/>
          </p:cNvSpPr>
          <p:nvPr>
            <p:ph type="dt" sz="half" idx="10"/>
          </p:nvPr>
        </p:nvSpPr>
        <p:spPr/>
        <p:txBody>
          <a:bodyPr/>
          <a:lstStyle/>
          <a:p>
            <a:fld id="{8AFCD959-4A73-3443-BBFD-44C13596E87F}" type="datetime1">
              <a:rPr lang="tr-TR" smtClean="0"/>
              <a:t>26.11.2020</a:t>
            </a:fld>
            <a:endParaRPr lang="tr-TR"/>
          </a:p>
        </p:txBody>
      </p:sp>
      <p:sp>
        <p:nvSpPr>
          <p:cNvPr id="8" name="Alt Bilgi Yer Tutucusu 7">
            <a:extLst>
              <a:ext uri="{FF2B5EF4-FFF2-40B4-BE49-F238E27FC236}">
                <a16:creationId xmlns:a16="http://schemas.microsoft.com/office/drawing/2014/main" id="{A5532AC0-A9A3-B244-8F73-5E857A0337A0}"/>
              </a:ext>
            </a:extLst>
          </p:cNvPr>
          <p:cNvSpPr>
            <a:spLocks noGrp="1"/>
          </p:cNvSpPr>
          <p:nvPr>
            <p:ph type="ftr" sz="quarter" idx="11"/>
          </p:nvPr>
        </p:nvSpPr>
        <p:spPr/>
        <p:txBody>
          <a:bodyPr/>
          <a:lstStyle/>
          <a:p>
            <a:r>
              <a:rPr lang="tr-TR"/>
              <a:t>Dr. Gökçe Karaman Benli</a:t>
            </a:r>
          </a:p>
        </p:txBody>
      </p:sp>
      <p:sp>
        <p:nvSpPr>
          <p:cNvPr id="9" name="Slayt Numarası Yer Tutucusu 8">
            <a:extLst>
              <a:ext uri="{FF2B5EF4-FFF2-40B4-BE49-F238E27FC236}">
                <a16:creationId xmlns:a16="http://schemas.microsoft.com/office/drawing/2014/main" id="{C8347A20-3033-EA4E-85F5-0F7D3DAA0457}"/>
              </a:ext>
            </a:extLst>
          </p:cNvPr>
          <p:cNvSpPr>
            <a:spLocks noGrp="1"/>
          </p:cNvSpPr>
          <p:nvPr>
            <p:ph type="sldNum" sz="quarter" idx="12"/>
          </p:nvPr>
        </p:nvSpPr>
        <p:spPr/>
        <p:txBody>
          <a:bodyPr/>
          <a:lstStyle/>
          <a:p>
            <a:fld id="{27E67B99-CA82-454E-B536-9FA7EA03E923}" type="slidenum">
              <a:rPr lang="tr-TR" smtClean="0"/>
              <a:t>‹#›</a:t>
            </a:fld>
            <a:endParaRPr lang="tr-TR"/>
          </a:p>
        </p:txBody>
      </p:sp>
    </p:spTree>
    <p:extLst>
      <p:ext uri="{BB962C8B-B14F-4D97-AF65-F5344CB8AC3E}">
        <p14:creationId xmlns:p14="http://schemas.microsoft.com/office/powerpoint/2010/main" val="3130137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428FF01-2209-E146-A75E-D0ADA9F58DAF}"/>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32A57E23-3485-3044-A0CE-709DDAF104BA}"/>
              </a:ext>
            </a:extLst>
          </p:cNvPr>
          <p:cNvSpPr>
            <a:spLocks noGrp="1"/>
          </p:cNvSpPr>
          <p:nvPr>
            <p:ph type="dt" sz="half" idx="10"/>
          </p:nvPr>
        </p:nvSpPr>
        <p:spPr/>
        <p:txBody>
          <a:bodyPr/>
          <a:lstStyle/>
          <a:p>
            <a:fld id="{EEC05132-C963-F448-9246-E7663DE22156}" type="datetime1">
              <a:rPr lang="tr-TR" smtClean="0"/>
              <a:t>26.11.2020</a:t>
            </a:fld>
            <a:endParaRPr lang="tr-TR"/>
          </a:p>
        </p:txBody>
      </p:sp>
      <p:sp>
        <p:nvSpPr>
          <p:cNvPr id="4" name="Alt Bilgi Yer Tutucusu 3">
            <a:extLst>
              <a:ext uri="{FF2B5EF4-FFF2-40B4-BE49-F238E27FC236}">
                <a16:creationId xmlns:a16="http://schemas.microsoft.com/office/drawing/2014/main" id="{7B30C767-E7D5-D943-BF8E-CE3FAF7BDC24}"/>
              </a:ext>
            </a:extLst>
          </p:cNvPr>
          <p:cNvSpPr>
            <a:spLocks noGrp="1"/>
          </p:cNvSpPr>
          <p:nvPr>
            <p:ph type="ftr" sz="quarter" idx="11"/>
          </p:nvPr>
        </p:nvSpPr>
        <p:spPr/>
        <p:txBody>
          <a:bodyPr/>
          <a:lstStyle/>
          <a:p>
            <a:r>
              <a:rPr lang="tr-TR"/>
              <a:t>Dr. Gökçe Karaman Benli</a:t>
            </a:r>
          </a:p>
        </p:txBody>
      </p:sp>
      <p:sp>
        <p:nvSpPr>
          <p:cNvPr id="5" name="Slayt Numarası Yer Tutucusu 4">
            <a:extLst>
              <a:ext uri="{FF2B5EF4-FFF2-40B4-BE49-F238E27FC236}">
                <a16:creationId xmlns:a16="http://schemas.microsoft.com/office/drawing/2014/main" id="{A899D1E9-1191-B14B-A807-5A9CC66C5DCD}"/>
              </a:ext>
            </a:extLst>
          </p:cNvPr>
          <p:cNvSpPr>
            <a:spLocks noGrp="1"/>
          </p:cNvSpPr>
          <p:nvPr>
            <p:ph type="sldNum" sz="quarter" idx="12"/>
          </p:nvPr>
        </p:nvSpPr>
        <p:spPr/>
        <p:txBody>
          <a:bodyPr/>
          <a:lstStyle/>
          <a:p>
            <a:fld id="{27E67B99-CA82-454E-B536-9FA7EA03E923}" type="slidenum">
              <a:rPr lang="tr-TR" smtClean="0"/>
              <a:t>‹#›</a:t>
            </a:fld>
            <a:endParaRPr lang="tr-TR"/>
          </a:p>
        </p:txBody>
      </p:sp>
    </p:spTree>
    <p:extLst>
      <p:ext uri="{BB962C8B-B14F-4D97-AF65-F5344CB8AC3E}">
        <p14:creationId xmlns:p14="http://schemas.microsoft.com/office/powerpoint/2010/main" val="3695407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F48AD9D-A678-4147-A3E5-210190832BC7}"/>
              </a:ext>
            </a:extLst>
          </p:cNvPr>
          <p:cNvSpPr>
            <a:spLocks noGrp="1"/>
          </p:cNvSpPr>
          <p:nvPr>
            <p:ph type="dt" sz="half" idx="10"/>
          </p:nvPr>
        </p:nvSpPr>
        <p:spPr/>
        <p:txBody>
          <a:bodyPr/>
          <a:lstStyle/>
          <a:p>
            <a:fld id="{1339272F-2220-C040-8C29-6728306CFAF0}" type="datetime1">
              <a:rPr lang="tr-TR" smtClean="0"/>
              <a:t>26.11.2020</a:t>
            </a:fld>
            <a:endParaRPr lang="tr-TR"/>
          </a:p>
        </p:txBody>
      </p:sp>
      <p:sp>
        <p:nvSpPr>
          <p:cNvPr id="3" name="Alt Bilgi Yer Tutucusu 2">
            <a:extLst>
              <a:ext uri="{FF2B5EF4-FFF2-40B4-BE49-F238E27FC236}">
                <a16:creationId xmlns:a16="http://schemas.microsoft.com/office/drawing/2014/main" id="{E4DD5F81-8425-E04B-8482-2F44E49333F3}"/>
              </a:ext>
            </a:extLst>
          </p:cNvPr>
          <p:cNvSpPr>
            <a:spLocks noGrp="1"/>
          </p:cNvSpPr>
          <p:nvPr>
            <p:ph type="ftr" sz="quarter" idx="11"/>
          </p:nvPr>
        </p:nvSpPr>
        <p:spPr/>
        <p:txBody>
          <a:bodyPr/>
          <a:lstStyle/>
          <a:p>
            <a:r>
              <a:rPr lang="tr-TR"/>
              <a:t>Dr. Gökçe Karaman Benli</a:t>
            </a:r>
          </a:p>
        </p:txBody>
      </p:sp>
      <p:sp>
        <p:nvSpPr>
          <p:cNvPr id="4" name="Slayt Numarası Yer Tutucusu 3">
            <a:extLst>
              <a:ext uri="{FF2B5EF4-FFF2-40B4-BE49-F238E27FC236}">
                <a16:creationId xmlns:a16="http://schemas.microsoft.com/office/drawing/2014/main" id="{AC51CEBC-FBF4-924E-97A7-79DAA3D21BD4}"/>
              </a:ext>
            </a:extLst>
          </p:cNvPr>
          <p:cNvSpPr>
            <a:spLocks noGrp="1"/>
          </p:cNvSpPr>
          <p:nvPr>
            <p:ph type="sldNum" sz="quarter" idx="12"/>
          </p:nvPr>
        </p:nvSpPr>
        <p:spPr/>
        <p:txBody>
          <a:bodyPr/>
          <a:lstStyle/>
          <a:p>
            <a:fld id="{27E67B99-CA82-454E-B536-9FA7EA03E923}" type="slidenum">
              <a:rPr lang="tr-TR" smtClean="0"/>
              <a:t>‹#›</a:t>
            </a:fld>
            <a:endParaRPr lang="tr-TR"/>
          </a:p>
        </p:txBody>
      </p:sp>
    </p:spTree>
    <p:extLst>
      <p:ext uri="{BB962C8B-B14F-4D97-AF65-F5344CB8AC3E}">
        <p14:creationId xmlns:p14="http://schemas.microsoft.com/office/powerpoint/2010/main" val="3685268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FFC3580-049A-6445-A8D7-3275DDC250D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AE1A258-B09E-384A-B1A4-7507A9FB43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tr-TR"/>
              <a:t>Asıl metin stillerini düzenle
İkinci düzey
Üçüncü düzey
Dördüncü düzey
Beşinci düzey</a:t>
            </a:r>
          </a:p>
        </p:txBody>
      </p:sp>
      <p:sp>
        <p:nvSpPr>
          <p:cNvPr id="4" name="Metin Yer Tutucusu 3">
            <a:extLst>
              <a:ext uri="{FF2B5EF4-FFF2-40B4-BE49-F238E27FC236}">
                <a16:creationId xmlns:a16="http://schemas.microsoft.com/office/drawing/2014/main" id="{7D3F49AC-C9D4-014F-A9CB-912EDFD9F2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92F45319-2C28-4447-90C0-378FA0C7A8CC}"/>
              </a:ext>
            </a:extLst>
          </p:cNvPr>
          <p:cNvSpPr>
            <a:spLocks noGrp="1"/>
          </p:cNvSpPr>
          <p:nvPr>
            <p:ph type="dt" sz="half" idx="10"/>
          </p:nvPr>
        </p:nvSpPr>
        <p:spPr/>
        <p:txBody>
          <a:bodyPr/>
          <a:lstStyle/>
          <a:p>
            <a:fld id="{B7EAA7AA-E3F5-9D42-A0BD-D6E9C6D01C92}" type="datetime1">
              <a:rPr lang="tr-TR" smtClean="0"/>
              <a:t>26.11.2020</a:t>
            </a:fld>
            <a:endParaRPr lang="tr-TR"/>
          </a:p>
        </p:txBody>
      </p:sp>
      <p:sp>
        <p:nvSpPr>
          <p:cNvPr id="6" name="Alt Bilgi Yer Tutucusu 5">
            <a:extLst>
              <a:ext uri="{FF2B5EF4-FFF2-40B4-BE49-F238E27FC236}">
                <a16:creationId xmlns:a16="http://schemas.microsoft.com/office/drawing/2014/main" id="{64CAC112-25E9-5E4B-9357-933BCC4761A0}"/>
              </a:ext>
            </a:extLst>
          </p:cNvPr>
          <p:cNvSpPr>
            <a:spLocks noGrp="1"/>
          </p:cNvSpPr>
          <p:nvPr>
            <p:ph type="ftr" sz="quarter" idx="11"/>
          </p:nvPr>
        </p:nvSpPr>
        <p:spPr/>
        <p:txBody>
          <a:bodyPr/>
          <a:lstStyle/>
          <a:p>
            <a:r>
              <a:rPr lang="tr-TR"/>
              <a:t>Dr. Gökçe Karaman Benli</a:t>
            </a:r>
          </a:p>
        </p:txBody>
      </p:sp>
      <p:sp>
        <p:nvSpPr>
          <p:cNvPr id="7" name="Slayt Numarası Yer Tutucusu 6">
            <a:extLst>
              <a:ext uri="{FF2B5EF4-FFF2-40B4-BE49-F238E27FC236}">
                <a16:creationId xmlns:a16="http://schemas.microsoft.com/office/drawing/2014/main" id="{DA4B062D-55DF-7049-8810-4F211BDA7C7F}"/>
              </a:ext>
            </a:extLst>
          </p:cNvPr>
          <p:cNvSpPr>
            <a:spLocks noGrp="1"/>
          </p:cNvSpPr>
          <p:nvPr>
            <p:ph type="sldNum" sz="quarter" idx="12"/>
          </p:nvPr>
        </p:nvSpPr>
        <p:spPr/>
        <p:txBody>
          <a:bodyPr/>
          <a:lstStyle/>
          <a:p>
            <a:fld id="{27E67B99-CA82-454E-B536-9FA7EA03E923}" type="slidenum">
              <a:rPr lang="tr-TR" smtClean="0"/>
              <a:t>‹#›</a:t>
            </a:fld>
            <a:endParaRPr lang="tr-TR"/>
          </a:p>
        </p:txBody>
      </p:sp>
    </p:spTree>
    <p:extLst>
      <p:ext uri="{BB962C8B-B14F-4D97-AF65-F5344CB8AC3E}">
        <p14:creationId xmlns:p14="http://schemas.microsoft.com/office/powerpoint/2010/main" val="1463417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42AFA8B-A65E-A544-8457-FC4437F6857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87059A8-7FE9-D34C-9F21-F0F2E946BD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FE4BA519-2511-574D-91D2-1073C18E9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DB4AF769-ACF0-E54A-A4FD-99F667D0B1C7}"/>
              </a:ext>
            </a:extLst>
          </p:cNvPr>
          <p:cNvSpPr>
            <a:spLocks noGrp="1"/>
          </p:cNvSpPr>
          <p:nvPr>
            <p:ph type="dt" sz="half" idx="10"/>
          </p:nvPr>
        </p:nvSpPr>
        <p:spPr/>
        <p:txBody>
          <a:bodyPr/>
          <a:lstStyle/>
          <a:p>
            <a:fld id="{38865CD7-D161-2643-951D-9302FF62ADC6}" type="datetime1">
              <a:rPr lang="tr-TR" smtClean="0"/>
              <a:t>26.11.2020</a:t>
            </a:fld>
            <a:endParaRPr lang="tr-TR"/>
          </a:p>
        </p:txBody>
      </p:sp>
      <p:sp>
        <p:nvSpPr>
          <p:cNvPr id="6" name="Alt Bilgi Yer Tutucusu 5">
            <a:extLst>
              <a:ext uri="{FF2B5EF4-FFF2-40B4-BE49-F238E27FC236}">
                <a16:creationId xmlns:a16="http://schemas.microsoft.com/office/drawing/2014/main" id="{DB0D22DA-B986-204D-857C-F8C716CF10C2}"/>
              </a:ext>
            </a:extLst>
          </p:cNvPr>
          <p:cNvSpPr>
            <a:spLocks noGrp="1"/>
          </p:cNvSpPr>
          <p:nvPr>
            <p:ph type="ftr" sz="quarter" idx="11"/>
          </p:nvPr>
        </p:nvSpPr>
        <p:spPr/>
        <p:txBody>
          <a:bodyPr/>
          <a:lstStyle/>
          <a:p>
            <a:r>
              <a:rPr lang="tr-TR"/>
              <a:t>Dr. Gökçe Karaman Benli</a:t>
            </a:r>
          </a:p>
        </p:txBody>
      </p:sp>
      <p:sp>
        <p:nvSpPr>
          <p:cNvPr id="7" name="Slayt Numarası Yer Tutucusu 6">
            <a:extLst>
              <a:ext uri="{FF2B5EF4-FFF2-40B4-BE49-F238E27FC236}">
                <a16:creationId xmlns:a16="http://schemas.microsoft.com/office/drawing/2014/main" id="{8FCCC44E-10C6-B343-AAA4-188B0CE1F5A9}"/>
              </a:ext>
            </a:extLst>
          </p:cNvPr>
          <p:cNvSpPr>
            <a:spLocks noGrp="1"/>
          </p:cNvSpPr>
          <p:nvPr>
            <p:ph type="sldNum" sz="quarter" idx="12"/>
          </p:nvPr>
        </p:nvSpPr>
        <p:spPr/>
        <p:txBody>
          <a:bodyPr/>
          <a:lstStyle/>
          <a:p>
            <a:fld id="{27E67B99-CA82-454E-B536-9FA7EA03E923}" type="slidenum">
              <a:rPr lang="tr-TR" smtClean="0"/>
              <a:t>‹#›</a:t>
            </a:fld>
            <a:endParaRPr lang="tr-TR"/>
          </a:p>
        </p:txBody>
      </p:sp>
    </p:spTree>
    <p:extLst>
      <p:ext uri="{BB962C8B-B14F-4D97-AF65-F5344CB8AC3E}">
        <p14:creationId xmlns:p14="http://schemas.microsoft.com/office/powerpoint/2010/main" val="2803740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EB0D1EB-4626-324F-A5E3-F321DF2745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BC8C3BE-1411-324D-A1CE-917EAB2918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D484C9AF-30AF-FA47-ADD8-073D7E72F4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D2AE4-FA87-134C-831F-68E5AE9C4961}" type="datetime1">
              <a:rPr lang="tr-TR" smtClean="0"/>
              <a:t>26.11.2020</a:t>
            </a:fld>
            <a:endParaRPr lang="tr-TR"/>
          </a:p>
        </p:txBody>
      </p:sp>
      <p:sp>
        <p:nvSpPr>
          <p:cNvPr id="5" name="Alt Bilgi Yer Tutucusu 4">
            <a:extLst>
              <a:ext uri="{FF2B5EF4-FFF2-40B4-BE49-F238E27FC236}">
                <a16:creationId xmlns:a16="http://schemas.microsoft.com/office/drawing/2014/main" id="{615A1482-A4E7-F941-827D-0786380125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Dr. Gökçe Karaman Benli</a:t>
            </a:r>
          </a:p>
        </p:txBody>
      </p:sp>
      <p:sp>
        <p:nvSpPr>
          <p:cNvPr id="6" name="Slayt Numarası Yer Tutucusu 5">
            <a:extLst>
              <a:ext uri="{FF2B5EF4-FFF2-40B4-BE49-F238E27FC236}">
                <a16:creationId xmlns:a16="http://schemas.microsoft.com/office/drawing/2014/main" id="{E7C73775-D548-C145-A879-853709A22D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67B99-CA82-454E-B536-9FA7EA03E923}" type="slidenum">
              <a:rPr lang="tr-TR" smtClean="0"/>
              <a:t>‹#›</a:t>
            </a:fld>
            <a:endParaRPr lang="tr-TR"/>
          </a:p>
        </p:txBody>
      </p:sp>
    </p:spTree>
    <p:extLst>
      <p:ext uri="{BB962C8B-B14F-4D97-AF65-F5344CB8AC3E}">
        <p14:creationId xmlns:p14="http://schemas.microsoft.com/office/powerpoint/2010/main" val="1918604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JWzRFLSucQQ&amp;t=113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tegm.meb.gov.tr/dosya/okuloncesi/ooproram.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74735D5-288D-6948-9938-61CF74BABC9C}"/>
              </a:ext>
            </a:extLst>
          </p:cNvPr>
          <p:cNvSpPr>
            <a:spLocks noGrp="1"/>
          </p:cNvSpPr>
          <p:nvPr>
            <p:ph type="ctrTitle"/>
          </p:nvPr>
        </p:nvSpPr>
        <p:spPr/>
        <p:txBody>
          <a:bodyPr/>
          <a:lstStyle/>
          <a:p>
            <a:r>
              <a:rPr lang="tr-TR" dirty="0"/>
              <a:t>Gözlem ve Gözlem Teknikleri</a:t>
            </a:r>
          </a:p>
        </p:txBody>
      </p:sp>
      <p:sp>
        <p:nvSpPr>
          <p:cNvPr id="3" name="Alt Başlık 2">
            <a:extLst>
              <a:ext uri="{FF2B5EF4-FFF2-40B4-BE49-F238E27FC236}">
                <a16:creationId xmlns:a16="http://schemas.microsoft.com/office/drawing/2014/main" id="{9908F0EC-5F18-B549-8203-238BE76A3BD4}"/>
              </a:ext>
            </a:extLst>
          </p:cNvPr>
          <p:cNvSpPr>
            <a:spLocks noGrp="1"/>
          </p:cNvSpPr>
          <p:nvPr>
            <p:ph type="subTitle" idx="1"/>
          </p:nvPr>
        </p:nvSpPr>
        <p:spPr>
          <a:xfrm>
            <a:off x="1524000" y="4598499"/>
            <a:ext cx="9144000" cy="1655762"/>
          </a:xfrm>
        </p:spPr>
        <p:txBody>
          <a:bodyPr/>
          <a:lstStyle/>
          <a:p>
            <a:r>
              <a:rPr lang="tr-TR" dirty="0"/>
              <a:t>Dr. Gökçe Karaman Benli</a:t>
            </a:r>
          </a:p>
          <a:p>
            <a:r>
              <a:rPr lang="tr-TR" dirty="0"/>
              <a:t>Ankara Üniversitesi Eğitim Bilimleri Fakültesi</a:t>
            </a:r>
          </a:p>
        </p:txBody>
      </p:sp>
      <p:pic>
        <p:nvPicPr>
          <p:cNvPr id="4" name="Resim 3">
            <a:extLst>
              <a:ext uri="{FF2B5EF4-FFF2-40B4-BE49-F238E27FC236}">
                <a16:creationId xmlns:a16="http://schemas.microsoft.com/office/drawing/2014/main" id="{1E650B96-2B04-A64D-9450-CC4DEACA9240}"/>
              </a:ext>
            </a:extLst>
          </p:cNvPr>
          <p:cNvPicPr>
            <a:picLocks noChangeAspect="1"/>
          </p:cNvPicPr>
          <p:nvPr/>
        </p:nvPicPr>
        <p:blipFill>
          <a:blip r:embed="rId2"/>
          <a:stretch>
            <a:fillRect/>
          </a:stretch>
        </p:blipFill>
        <p:spPr>
          <a:xfrm>
            <a:off x="3575538" y="368557"/>
            <a:ext cx="4327280" cy="2187073"/>
          </a:xfrm>
          <a:prstGeom prst="rect">
            <a:avLst/>
          </a:prstGeom>
        </p:spPr>
      </p:pic>
    </p:spTree>
    <p:extLst>
      <p:ext uri="{BB962C8B-B14F-4D97-AF65-F5344CB8AC3E}">
        <p14:creationId xmlns:p14="http://schemas.microsoft.com/office/powerpoint/2010/main" val="533926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B9B55C0-8F47-6946-AE4D-0AFF49E13F79}"/>
              </a:ext>
            </a:extLst>
          </p:cNvPr>
          <p:cNvSpPr>
            <a:spLocks noGrp="1"/>
          </p:cNvSpPr>
          <p:nvPr>
            <p:ph type="title"/>
          </p:nvPr>
        </p:nvSpPr>
        <p:spPr/>
        <p:txBody>
          <a:bodyPr>
            <a:normAutofit/>
          </a:bodyPr>
          <a:lstStyle/>
          <a:p>
            <a:pPr algn="ctr"/>
            <a:r>
              <a:rPr lang="tr-TR" sz="2800" b="1" dirty="0">
                <a:solidFill>
                  <a:srgbClr val="C00000"/>
                </a:solidFill>
              </a:rPr>
              <a:t>Örnek bir doğal gözlem</a:t>
            </a:r>
          </a:p>
        </p:txBody>
      </p:sp>
      <p:sp>
        <p:nvSpPr>
          <p:cNvPr id="3" name="İçerik Yer Tutucusu 2">
            <a:extLst>
              <a:ext uri="{FF2B5EF4-FFF2-40B4-BE49-F238E27FC236}">
                <a16:creationId xmlns:a16="http://schemas.microsoft.com/office/drawing/2014/main" id="{D3CE6E7A-4105-E84D-8EE7-AF4DA856C8E5}"/>
              </a:ext>
            </a:extLst>
          </p:cNvPr>
          <p:cNvSpPr>
            <a:spLocks noGrp="1"/>
          </p:cNvSpPr>
          <p:nvPr>
            <p:ph idx="1"/>
          </p:nvPr>
        </p:nvSpPr>
        <p:spPr/>
        <p:txBody>
          <a:bodyPr/>
          <a:lstStyle/>
          <a:p>
            <a:r>
              <a:rPr lang="tr-TR" dirty="0"/>
              <a:t>Gözlemci:</a:t>
            </a:r>
          </a:p>
          <a:p>
            <a:r>
              <a:rPr lang="tr-TR" dirty="0"/>
              <a:t>Gözlenen:</a:t>
            </a:r>
          </a:p>
          <a:p>
            <a:r>
              <a:rPr lang="tr-TR" dirty="0"/>
              <a:t>Gözlem Tarihi:</a:t>
            </a:r>
          </a:p>
          <a:p>
            <a:r>
              <a:rPr lang="tr-TR" dirty="0"/>
              <a:t>Gözlem Yeri:</a:t>
            </a:r>
          </a:p>
          <a:p>
            <a:r>
              <a:rPr lang="tr-TR" dirty="0"/>
              <a:t>Başlama ve Bitiş Saati: </a:t>
            </a:r>
          </a:p>
          <a:p>
            <a:r>
              <a:rPr lang="tr-TR" dirty="0"/>
              <a:t>Gözlem Türü: </a:t>
            </a:r>
            <a:r>
              <a:rPr lang="tr-TR" dirty="0">
                <a:solidFill>
                  <a:srgbClr val="C00000"/>
                </a:solidFill>
              </a:rPr>
              <a:t>Doğal gözlem</a:t>
            </a:r>
          </a:p>
          <a:p>
            <a:r>
              <a:rPr lang="tr-TR" dirty="0">
                <a:solidFill>
                  <a:srgbClr val="C00000"/>
                </a:solidFill>
              </a:rPr>
              <a:t>Şimdi izleyin. </a:t>
            </a:r>
            <a:endParaRPr lang="tr-TR" dirty="0"/>
          </a:p>
        </p:txBody>
      </p:sp>
      <p:sp>
        <p:nvSpPr>
          <p:cNvPr id="4" name="Alt Bilgi Yer Tutucusu 3">
            <a:extLst>
              <a:ext uri="{FF2B5EF4-FFF2-40B4-BE49-F238E27FC236}">
                <a16:creationId xmlns:a16="http://schemas.microsoft.com/office/drawing/2014/main" id="{0C7B851E-6762-1445-8970-2C91A9A31374}"/>
              </a:ext>
            </a:extLst>
          </p:cNvPr>
          <p:cNvSpPr>
            <a:spLocks noGrp="1"/>
          </p:cNvSpPr>
          <p:nvPr>
            <p:ph type="ftr" sz="quarter" idx="11"/>
          </p:nvPr>
        </p:nvSpPr>
        <p:spPr/>
        <p:txBody>
          <a:bodyPr/>
          <a:lstStyle/>
          <a:p>
            <a:r>
              <a:rPr lang="tr-TR"/>
              <a:t>Dr. Gökçe Karaman Benli</a:t>
            </a:r>
          </a:p>
        </p:txBody>
      </p:sp>
      <p:sp>
        <p:nvSpPr>
          <p:cNvPr id="5" name="Slayt Numarası Yer Tutucusu 4">
            <a:extLst>
              <a:ext uri="{FF2B5EF4-FFF2-40B4-BE49-F238E27FC236}">
                <a16:creationId xmlns:a16="http://schemas.microsoft.com/office/drawing/2014/main" id="{6710A54A-BA16-D040-AA11-CC74589C5D4F}"/>
              </a:ext>
            </a:extLst>
          </p:cNvPr>
          <p:cNvSpPr>
            <a:spLocks noGrp="1"/>
          </p:cNvSpPr>
          <p:nvPr>
            <p:ph type="sldNum" sz="quarter" idx="12"/>
          </p:nvPr>
        </p:nvSpPr>
        <p:spPr/>
        <p:txBody>
          <a:bodyPr/>
          <a:lstStyle/>
          <a:p>
            <a:fld id="{27E67B99-CA82-454E-B536-9FA7EA03E923}" type="slidenum">
              <a:rPr lang="tr-TR" smtClean="0"/>
              <a:t>10</a:t>
            </a:fld>
            <a:endParaRPr lang="tr-TR"/>
          </a:p>
        </p:txBody>
      </p:sp>
    </p:spTree>
    <p:extLst>
      <p:ext uri="{BB962C8B-B14F-4D97-AF65-F5344CB8AC3E}">
        <p14:creationId xmlns:p14="http://schemas.microsoft.com/office/powerpoint/2010/main" val="3220511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62FD001-76AD-6943-9AF3-C8754168F4D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7100A94-E12D-194A-AE55-F56EF8FCDC7E}"/>
              </a:ext>
            </a:extLst>
          </p:cNvPr>
          <p:cNvSpPr>
            <a:spLocks noGrp="1"/>
          </p:cNvSpPr>
          <p:nvPr>
            <p:ph idx="1"/>
          </p:nvPr>
        </p:nvSpPr>
        <p:spPr/>
        <p:txBody>
          <a:bodyPr/>
          <a:lstStyle/>
          <a:p>
            <a:pPr marL="0" indent="0">
              <a:buNone/>
            </a:pPr>
            <a:r>
              <a:rPr lang="tr-TR" b="1" u="sng" dirty="0"/>
              <a:t>6-Doğal Olmayan Gözlem</a:t>
            </a:r>
            <a:r>
              <a:rPr lang="tr-TR" dirty="0"/>
              <a:t>:</a:t>
            </a:r>
          </a:p>
          <a:p>
            <a:pPr marL="0" indent="0">
              <a:buNone/>
            </a:pPr>
            <a:r>
              <a:rPr lang="tr-TR" dirty="0"/>
              <a:t>	Gözlenmesi istenen davranış veya durumların ortaya çıkabilmesi için gözlemcinin müdahaleler aracılığı ile koşulları düzenlediği ya da ortamı ayarladığı gözlem türüdür. Mesela çocuğun hiç bulunmadığı bir oyun odasında gerçekleşebilir. </a:t>
            </a:r>
          </a:p>
          <a:p>
            <a:pPr marL="0" indent="0">
              <a:buNone/>
            </a:pPr>
            <a:r>
              <a:rPr lang="tr-TR" dirty="0"/>
              <a:t>Lütfen bu videoyu izleyiniz. </a:t>
            </a:r>
            <a:r>
              <a:rPr lang="tr-TR" dirty="0">
                <a:hlinkClick r:id="rId2"/>
              </a:rPr>
              <a:t>https://www.youtube.com/watch?v=JWzRFLSucQQ&amp;t=113s</a:t>
            </a:r>
            <a:endParaRPr lang="tr-TR" dirty="0"/>
          </a:p>
          <a:p>
            <a:pPr marL="0" indent="0">
              <a:buNone/>
            </a:pPr>
            <a:r>
              <a:rPr lang="tr-TR" dirty="0"/>
              <a:t>Bebekler iyi veya kötü davranışları ayırt edebilirler mi?</a:t>
            </a:r>
          </a:p>
        </p:txBody>
      </p:sp>
      <p:sp>
        <p:nvSpPr>
          <p:cNvPr id="4" name="Alt Bilgi Yer Tutucusu 3">
            <a:extLst>
              <a:ext uri="{FF2B5EF4-FFF2-40B4-BE49-F238E27FC236}">
                <a16:creationId xmlns:a16="http://schemas.microsoft.com/office/drawing/2014/main" id="{1FD2AF02-FAE5-074F-91FF-7EEEC86640B6}"/>
              </a:ext>
            </a:extLst>
          </p:cNvPr>
          <p:cNvSpPr>
            <a:spLocks noGrp="1"/>
          </p:cNvSpPr>
          <p:nvPr>
            <p:ph type="ftr" sz="quarter" idx="11"/>
          </p:nvPr>
        </p:nvSpPr>
        <p:spPr/>
        <p:txBody>
          <a:bodyPr/>
          <a:lstStyle/>
          <a:p>
            <a:r>
              <a:rPr lang="tr-TR"/>
              <a:t>Dr. Gökçe Karaman Benli</a:t>
            </a:r>
          </a:p>
        </p:txBody>
      </p:sp>
      <p:sp>
        <p:nvSpPr>
          <p:cNvPr id="5" name="Slayt Numarası Yer Tutucusu 4">
            <a:extLst>
              <a:ext uri="{FF2B5EF4-FFF2-40B4-BE49-F238E27FC236}">
                <a16:creationId xmlns:a16="http://schemas.microsoft.com/office/drawing/2014/main" id="{45A42A76-E6E9-3B48-98FD-2CEE3D897622}"/>
              </a:ext>
            </a:extLst>
          </p:cNvPr>
          <p:cNvSpPr>
            <a:spLocks noGrp="1"/>
          </p:cNvSpPr>
          <p:nvPr>
            <p:ph type="sldNum" sz="quarter" idx="12"/>
          </p:nvPr>
        </p:nvSpPr>
        <p:spPr/>
        <p:txBody>
          <a:bodyPr/>
          <a:lstStyle/>
          <a:p>
            <a:fld id="{27E67B99-CA82-454E-B536-9FA7EA03E923}" type="slidenum">
              <a:rPr lang="tr-TR" smtClean="0"/>
              <a:t>11</a:t>
            </a:fld>
            <a:endParaRPr lang="tr-TR"/>
          </a:p>
        </p:txBody>
      </p:sp>
    </p:spTree>
    <p:extLst>
      <p:ext uri="{BB962C8B-B14F-4D97-AF65-F5344CB8AC3E}">
        <p14:creationId xmlns:p14="http://schemas.microsoft.com/office/powerpoint/2010/main" val="3719826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C55E444-38F0-DF41-A681-E94B1D84E1B9}"/>
              </a:ext>
            </a:extLst>
          </p:cNvPr>
          <p:cNvSpPr>
            <a:spLocks noGrp="1"/>
          </p:cNvSpPr>
          <p:nvPr>
            <p:ph type="title"/>
          </p:nvPr>
        </p:nvSpPr>
        <p:spPr/>
        <p:txBody>
          <a:bodyPr>
            <a:normAutofit/>
          </a:bodyPr>
          <a:lstStyle/>
          <a:p>
            <a:r>
              <a:rPr lang="tr-TR" sz="2800" b="1" dirty="0"/>
              <a:t>Okul Öncesinde Gözleme Dayalı Teknikler:</a:t>
            </a:r>
          </a:p>
        </p:txBody>
      </p:sp>
      <p:graphicFrame>
        <p:nvGraphicFramePr>
          <p:cNvPr id="6" name="İçerik Yer Tutucusu 5">
            <a:extLst>
              <a:ext uri="{FF2B5EF4-FFF2-40B4-BE49-F238E27FC236}">
                <a16:creationId xmlns:a16="http://schemas.microsoft.com/office/drawing/2014/main" id="{4AE483CF-0E77-E842-A20F-D33389E34889}"/>
              </a:ext>
            </a:extLst>
          </p:cNvPr>
          <p:cNvGraphicFramePr>
            <a:graphicFrameLocks noGrp="1"/>
          </p:cNvGraphicFramePr>
          <p:nvPr>
            <p:ph idx="1"/>
            <p:extLst>
              <p:ext uri="{D42A27DB-BD31-4B8C-83A1-F6EECF244321}">
                <p14:modId xmlns:p14="http://schemas.microsoft.com/office/powerpoint/2010/main" val="34618874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 Bilgi Yer Tutucusu 3">
            <a:extLst>
              <a:ext uri="{FF2B5EF4-FFF2-40B4-BE49-F238E27FC236}">
                <a16:creationId xmlns:a16="http://schemas.microsoft.com/office/drawing/2014/main" id="{D02AFD33-5558-D24F-985E-9BFC062C9CFE}"/>
              </a:ext>
            </a:extLst>
          </p:cNvPr>
          <p:cNvSpPr>
            <a:spLocks noGrp="1"/>
          </p:cNvSpPr>
          <p:nvPr>
            <p:ph type="ftr" sz="quarter" idx="11"/>
          </p:nvPr>
        </p:nvSpPr>
        <p:spPr/>
        <p:txBody>
          <a:bodyPr/>
          <a:lstStyle/>
          <a:p>
            <a:r>
              <a:rPr lang="tr-TR"/>
              <a:t>Dr. Gökçe Karaman Benli</a:t>
            </a:r>
          </a:p>
        </p:txBody>
      </p:sp>
      <p:sp>
        <p:nvSpPr>
          <p:cNvPr id="5" name="Slayt Numarası Yer Tutucusu 4">
            <a:extLst>
              <a:ext uri="{FF2B5EF4-FFF2-40B4-BE49-F238E27FC236}">
                <a16:creationId xmlns:a16="http://schemas.microsoft.com/office/drawing/2014/main" id="{1BA35BD4-6B6E-B949-9726-0935A6A629AD}"/>
              </a:ext>
            </a:extLst>
          </p:cNvPr>
          <p:cNvSpPr>
            <a:spLocks noGrp="1"/>
          </p:cNvSpPr>
          <p:nvPr>
            <p:ph type="sldNum" sz="quarter" idx="12"/>
          </p:nvPr>
        </p:nvSpPr>
        <p:spPr/>
        <p:txBody>
          <a:bodyPr/>
          <a:lstStyle/>
          <a:p>
            <a:fld id="{27E67B99-CA82-454E-B536-9FA7EA03E923}" type="slidenum">
              <a:rPr lang="tr-TR" smtClean="0"/>
              <a:t>12</a:t>
            </a:fld>
            <a:endParaRPr lang="tr-TR"/>
          </a:p>
        </p:txBody>
      </p:sp>
      <p:grpSp>
        <p:nvGrpSpPr>
          <p:cNvPr id="7" name="Grup 6">
            <a:extLst>
              <a:ext uri="{FF2B5EF4-FFF2-40B4-BE49-F238E27FC236}">
                <a16:creationId xmlns:a16="http://schemas.microsoft.com/office/drawing/2014/main" id="{6607D7D7-05B0-FC46-AC31-6A28106B19A7}"/>
              </a:ext>
            </a:extLst>
          </p:cNvPr>
          <p:cNvGrpSpPr/>
          <p:nvPr/>
        </p:nvGrpSpPr>
        <p:grpSpPr>
          <a:xfrm>
            <a:off x="7872877" y="1870075"/>
            <a:ext cx="2047409" cy="2353344"/>
            <a:chOff x="4757949" y="237"/>
            <a:chExt cx="2047409" cy="2353344"/>
          </a:xfrm>
          <a:solidFill>
            <a:srgbClr val="7030A0"/>
          </a:solidFill>
        </p:grpSpPr>
        <p:sp>
          <p:nvSpPr>
            <p:cNvPr id="8" name="Altıgen 7">
              <a:extLst>
                <a:ext uri="{FF2B5EF4-FFF2-40B4-BE49-F238E27FC236}">
                  <a16:creationId xmlns:a16="http://schemas.microsoft.com/office/drawing/2014/main" id="{78B9F145-91B1-204F-943A-254F9396A8C1}"/>
                </a:ext>
              </a:extLst>
            </p:cNvPr>
            <p:cNvSpPr/>
            <p:nvPr/>
          </p:nvSpPr>
          <p:spPr>
            <a:xfrm rot="5400000">
              <a:off x="4604982" y="153204"/>
              <a:ext cx="2353344" cy="2047409"/>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Altıgen 4">
              <a:extLst>
                <a:ext uri="{FF2B5EF4-FFF2-40B4-BE49-F238E27FC236}">
                  <a16:creationId xmlns:a16="http://schemas.microsoft.com/office/drawing/2014/main" id="{B5DC497E-93B0-5F48-9379-E893A19F3ADB}"/>
                </a:ext>
              </a:extLst>
            </p:cNvPr>
            <p:cNvSpPr txBox="1"/>
            <p:nvPr/>
          </p:nvSpPr>
          <p:spPr>
            <a:xfrm>
              <a:off x="5077004" y="366966"/>
              <a:ext cx="1409299" cy="16198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dirty="0" err="1"/>
                <a:t>Anektod</a:t>
              </a:r>
              <a:endParaRPr lang="tr-TR" sz="2300" kern="1200" dirty="0"/>
            </a:p>
          </p:txBody>
        </p:sp>
      </p:grpSp>
    </p:spTree>
    <p:extLst>
      <p:ext uri="{BB962C8B-B14F-4D97-AF65-F5344CB8AC3E}">
        <p14:creationId xmlns:p14="http://schemas.microsoft.com/office/powerpoint/2010/main" val="891821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61BBBFD-B135-F044-9F10-E399498B5C9F}"/>
              </a:ext>
            </a:extLst>
          </p:cNvPr>
          <p:cNvSpPr>
            <a:spLocks noGrp="1"/>
          </p:cNvSpPr>
          <p:nvPr>
            <p:ph type="title"/>
          </p:nvPr>
        </p:nvSpPr>
        <p:spPr>
          <a:xfrm>
            <a:off x="838200" y="179389"/>
            <a:ext cx="10515600" cy="493210"/>
          </a:xfrm>
          <a:solidFill>
            <a:schemeClr val="accent2">
              <a:lumMod val="20000"/>
              <a:lumOff val="80000"/>
            </a:schemeClr>
          </a:solidFill>
          <a:ln w="76200">
            <a:solidFill>
              <a:srgbClr val="7030A0"/>
            </a:solidFill>
          </a:ln>
        </p:spPr>
        <p:txBody>
          <a:bodyPr>
            <a:normAutofit/>
          </a:bodyPr>
          <a:lstStyle/>
          <a:p>
            <a:pPr algn="ctr"/>
            <a:r>
              <a:rPr lang="tr-TR" sz="2000" b="1" dirty="0">
                <a:solidFill>
                  <a:srgbClr val="7030A0"/>
                </a:solidFill>
              </a:rPr>
              <a:t>Okul Öncesi Kullanılan Gözleme Dayalı Değerlendirme Araçları</a:t>
            </a:r>
          </a:p>
        </p:txBody>
      </p:sp>
      <p:sp>
        <p:nvSpPr>
          <p:cNvPr id="3" name="İçerik Yer Tutucusu 2">
            <a:extLst>
              <a:ext uri="{FF2B5EF4-FFF2-40B4-BE49-F238E27FC236}">
                <a16:creationId xmlns:a16="http://schemas.microsoft.com/office/drawing/2014/main" id="{171ABD5A-C566-1142-A9C1-E2EF03E907EE}"/>
              </a:ext>
            </a:extLst>
          </p:cNvPr>
          <p:cNvSpPr>
            <a:spLocks noGrp="1"/>
          </p:cNvSpPr>
          <p:nvPr>
            <p:ph idx="1"/>
          </p:nvPr>
        </p:nvSpPr>
        <p:spPr>
          <a:xfrm>
            <a:off x="850106" y="793339"/>
            <a:ext cx="10515600" cy="1275557"/>
          </a:xfrm>
        </p:spPr>
        <p:txBody>
          <a:bodyPr>
            <a:normAutofit/>
          </a:bodyPr>
          <a:lstStyle/>
          <a:p>
            <a:pPr marL="0" indent="0" algn="ctr">
              <a:buNone/>
            </a:pPr>
            <a:r>
              <a:rPr lang="tr-TR" sz="2000" b="1" u="sng" dirty="0">
                <a:solidFill>
                  <a:srgbClr val="C00000"/>
                </a:solidFill>
              </a:rPr>
              <a:t>Gelişim Gözlem Formu</a:t>
            </a:r>
          </a:p>
          <a:p>
            <a:pPr marL="0" indent="0">
              <a:buNone/>
            </a:pPr>
            <a:r>
              <a:rPr lang="tr-TR" sz="1800" dirty="0">
                <a:solidFill>
                  <a:srgbClr val="C00000"/>
                </a:solidFill>
              </a:rPr>
              <a:t>Okul Adı:                                    Öğretmenin Adı-Soyadı:</a:t>
            </a:r>
          </a:p>
          <a:p>
            <a:pPr marL="0" indent="0">
              <a:buNone/>
            </a:pPr>
            <a:r>
              <a:rPr lang="tr-TR" sz="1800" dirty="0">
                <a:solidFill>
                  <a:srgbClr val="C00000"/>
                </a:solidFill>
              </a:rPr>
              <a:t>Çocuğun Adı ve Soyadı:           Çocuğun Doğum Tarihi:                                               Çocuğun Cinsiyeti:</a:t>
            </a:r>
          </a:p>
        </p:txBody>
      </p:sp>
      <p:sp>
        <p:nvSpPr>
          <p:cNvPr id="4" name="Alt Bilgi Yer Tutucusu 3">
            <a:extLst>
              <a:ext uri="{FF2B5EF4-FFF2-40B4-BE49-F238E27FC236}">
                <a16:creationId xmlns:a16="http://schemas.microsoft.com/office/drawing/2014/main" id="{B035B7A5-F7DE-7A4E-8275-8F91661F9B42}"/>
              </a:ext>
            </a:extLst>
          </p:cNvPr>
          <p:cNvSpPr>
            <a:spLocks noGrp="1"/>
          </p:cNvSpPr>
          <p:nvPr>
            <p:ph type="ftr" sz="quarter" idx="11"/>
          </p:nvPr>
        </p:nvSpPr>
        <p:spPr/>
        <p:txBody>
          <a:bodyPr/>
          <a:lstStyle/>
          <a:p>
            <a:r>
              <a:rPr lang="tr-TR"/>
              <a:t>Dr. Gökçe Karaman Benli</a:t>
            </a:r>
          </a:p>
        </p:txBody>
      </p:sp>
      <p:sp>
        <p:nvSpPr>
          <p:cNvPr id="5" name="Slayt Numarası Yer Tutucusu 4">
            <a:extLst>
              <a:ext uri="{FF2B5EF4-FFF2-40B4-BE49-F238E27FC236}">
                <a16:creationId xmlns:a16="http://schemas.microsoft.com/office/drawing/2014/main" id="{220B9616-0B3B-B74F-B0F3-3AF207B58530}"/>
              </a:ext>
            </a:extLst>
          </p:cNvPr>
          <p:cNvSpPr>
            <a:spLocks noGrp="1"/>
          </p:cNvSpPr>
          <p:nvPr>
            <p:ph type="sldNum" sz="quarter" idx="12"/>
          </p:nvPr>
        </p:nvSpPr>
        <p:spPr/>
        <p:txBody>
          <a:bodyPr/>
          <a:lstStyle/>
          <a:p>
            <a:fld id="{27E67B99-CA82-454E-B536-9FA7EA03E923}" type="slidenum">
              <a:rPr lang="tr-TR" smtClean="0"/>
              <a:t>13</a:t>
            </a:fld>
            <a:endParaRPr lang="tr-TR"/>
          </a:p>
        </p:txBody>
      </p:sp>
      <p:graphicFrame>
        <p:nvGraphicFramePr>
          <p:cNvPr id="6" name="Tablo 5">
            <a:extLst>
              <a:ext uri="{FF2B5EF4-FFF2-40B4-BE49-F238E27FC236}">
                <a16:creationId xmlns:a16="http://schemas.microsoft.com/office/drawing/2014/main" id="{24F69CDB-FDBB-4540-8F2B-2D2C005728BA}"/>
              </a:ext>
            </a:extLst>
          </p:cNvPr>
          <p:cNvGraphicFramePr>
            <a:graphicFrameLocks noGrp="1"/>
          </p:cNvGraphicFramePr>
          <p:nvPr>
            <p:extLst>
              <p:ext uri="{D42A27DB-BD31-4B8C-83A1-F6EECF244321}">
                <p14:modId xmlns:p14="http://schemas.microsoft.com/office/powerpoint/2010/main" val="450687227"/>
              </p:ext>
            </p:extLst>
          </p:nvPr>
        </p:nvGraphicFramePr>
        <p:xfrm>
          <a:off x="328613" y="1896877"/>
          <a:ext cx="11558586" cy="5312278"/>
        </p:xfrm>
        <a:graphic>
          <a:graphicData uri="http://schemas.openxmlformats.org/drawingml/2006/table">
            <a:tbl>
              <a:tblPr firstRow="1" bandRow="1">
                <a:tableStyleId>{5C22544A-7EE6-4342-B048-85BDC9FD1C3A}</a:tableStyleId>
              </a:tblPr>
              <a:tblGrid>
                <a:gridCol w="1926431">
                  <a:extLst>
                    <a:ext uri="{9D8B030D-6E8A-4147-A177-3AD203B41FA5}">
                      <a16:colId xmlns:a16="http://schemas.microsoft.com/office/drawing/2014/main" val="816046305"/>
                    </a:ext>
                  </a:extLst>
                </a:gridCol>
                <a:gridCol w="1926431">
                  <a:extLst>
                    <a:ext uri="{9D8B030D-6E8A-4147-A177-3AD203B41FA5}">
                      <a16:colId xmlns:a16="http://schemas.microsoft.com/office/drawing/2014/main" val="1975659003"/>
                    </a:ext>
                  </a:extLst>
                </a:gridCol>
                <a:gridCol w="1926431">
                  <a:extLst>
                    <a:ext uri="{9D8B030D-6E8A-4147-A177-3AD203B41FA5}">
                      <a16:colId xmlns:a16="http://schemas.microsoft.com/office/drawing/2014/main" val="1120387122"/>
                    </a:ext>
                  </a:extLst>
                </a:gridCol>
                <a:gridCol w="1926431">
                  <a:extLst>
                    <a:ext uri="{9D8B030D-6E8A-4147-A177-3AD203B41FA5}">
                      <a16:colId xmlns:a16="http://schemas.microsoft.com/office/drawing/2014/main" val="301175287"/>
                    </a:ext>
                  </a:extLst>
                </a:gridCol>
                <a:gridCol w="1926431">
                  <a:extLst>
                    <a:ext uri="{9D8B030D-6E8A-4147-A177-3AD203B41FA5}">
                      <a16:colId xmlns:a16="http://schemas.microsoft.com/office/drawing/2014/main" val="19222767"/>
                    </a:ext>
                  </a:extLst>
                </a:gridCol>
                <a:gridCol w="1926431">
                  <a:extLst>
                    <a:ext uri="{9D8B030D-6E8A-4147-A177-3AD203B41FA5}">
                      <a16:colId xmlns:a16="http://schemas.microsoft.com/office/drawing/2014/main" val="2561415213"/>
                    </a:ext>
                  </a:extLst>
                </a:gridCol>
              </a:tblGrid>
              <a:tr h="704399">
                <a:tc>
                  <a:txBody>
                    <a:bodyPr/>
                    <a:lstStyle/>
                    <a:p>
                      <a:r>
                        <a:rPr lang="tr-TR" sz="1600" dirty="0"/>
                        <a:t>Gelişim Alanları/ Gözlem Tarihi</a:t>
                      </a:r>
                    </a:p>
                  </a:txBody>
                  <a:tcPr/>
                </a:tc>
                <a:tc>
                  <a:txBody>
                    <a:bodyPr/>
                    <a:lstStyle/>
                    <a:p>
                      <a:r>
                        <a:rPr lang="tr-TR" sz="1600" dirty="0"/>
                        <a:t>Motor Gelişim</a:t>
                      </a:r>
                    </a:p>
                  </a:txBody>
                  <a:tcPr/>
                </a:tc>
                <a:tc>
                  <a:txBody>
                    <a:bodyPr/>
                    <a:lstStyle/>
                    <a:p>
                      <a:r>
                        <a:rPr lang="tr-TR" sz="1600" dirty="0"/>
                        <a:t>Bilişsel Gelişim</a:t>
                      </a:r>
                    </a:p>
                  </a:txBody>
                  <a:tcPr/>
                </a:tc>
                <a:tc>
                  <a:txBody>
                    <a:bodyPr/>
                    <a:lstStyle/>
                    <a:p>
                      <a:r>
                        <a:rPr lang="tr-TR" sz="1600" dirty="0"/>
                        <a:t>Dil Gelişimi</a:t>
                      </a:r>
                    </a:p>
                  </a:txBody>
                  <a:tcPr/>
                </a:tc>
                <a:tc>
                  <a:txBody>
                    <a:bodyPr/>
                    <a:lstStyle/>
                    <a:p>
                      <a:r>
                        <a:rPr lang="tr-TR" sz="1600" dirty="0"/>
                        <a:t>Sosyal ve Duygusal Gelişim</a:t>
                      </a:r>
                    </a:p>
                  </a:txBody>
                  <a:tcPr/>
                </a:tc>
                <a:tc>
                  <a:txBody>
                    <a:bodyPr/>
                    <a:lstStyle/>
                    <a:p>
                      <a:r>
                        <a:rPr lang="tr-TR" sz="1600" dirty="0" err="1"/>
                        <a:t>Özbakım</a:t>
                      </a:r>
                      <a:r>
                        <a:rPr lang="tr-TR" sz="1600" dirty="0"/>
                        <a:t> Becerileri</a:t>
                      </a:r>
                    </a:p>
                  </a:txBody>
                  <a:tcPr/>
                </a:tc>
                <a:extLst>
                  <a:ext uri="{0D108BD9-81ED-4DB2-BD59-A6C34878D82A}">
                    <a16:rowId xmlns:a16="http://schemas.microsoft.com/office/drawing/2014/main" val="3759127882"/>
                  </a:ext>
                </a:extLst>
              </a:tr>
              <a:tr h="1383428">
                <a:tc>
                  <a:txBody>
                    <a:bodyPr/>
                    <a:lstStyle/>
                    <a:p>
                      <a:r>
                        <a:rPr lang="tr-TR" sz="1600" dirty="0"/>
                        <a:t>12.11.2020</a:t>
                      </a:r>
                    </a:p>
                  </a:txBody>
                  <a:tcPr/>
                </a:tc>
                <a:tc>
                  <a:txBody>
                    <a:bodyPr/>
                    <a:lstStyle/>
                    <a:p>
                      <a:r>
                        <a:rPr lang="tr-TR" sz="1600" dirty="0"/>
                        <a:t>Koşarken iki tuğla üzerinden atlama davranışını sergileyemedi. Desteğe ihtiyaç duydu.</a:t>
                      </a:r>
                    </a:p>
                  </a:txBody>
                  <a:tcPr/>
                </a:tc>
                <a:tc>
                  <a:txBody>
                    <a:bodyPr/>
                    <a:lstStyle/>
                    <a:p>
                      <a:endParaRPr lang="tr-TR" sz="1600"/>
                    </a:p>
                  </a:txBody>
                  <a:tcPr/>
                </a:tc>
                <a:tc>
                  <a:txBody>
                    <a:bodyPr/>
                    <a:lstStyle/>
                    <a:p>
                      <a:endParaRPr lang="tr-TR" sz="1600"/>
                    </a:p>
                  </a:txBody>
                  <a:tcPr/>
                </a:tc>
                <a:tc>
                  <a:txBody>
                    <a:bodyPr/>
                    <a:lstStyle/>
                    <a:p>
                      <a:endParaRPr lang="tr-TR"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dirty="0"/>
                        <a:t>Ayakkabı bağcıklarını çözemedi, desteğe ihtiyaç duydu.</a:t>
                      </a:r>
                    </a:p>
                    <a:p>
                      <a:endParaRPr lang="tr-TR" sz="1600" dirty="0"/>
                    </a:p>
                  </a:txBody>
                  <a:tcPr/>
                </a:tc>
                <a:extLst>
                  <a:ext uri="{0D108BD9-81ED-4DB2-BD59-A6C34878D82A}">
                    <a16:rowId xmlns:a16="http://schemas.microsoft.com/office/drawing/2014/main" val="1330604399"/>
                  </a:ext>
                </a:extLst>
              </a:tr>
              <a:tr h="949411">
                <a:tc>
                  <a:txBody>
                    <a:bodyPr/>
                    <a:lstStyle/>
                    <a:p>
                      <a:r>
                        <a:rPr lang="tr-TR" sz="1600" dirty="0"/>
                        <a:t>13.11.2020</a:t>
                      </a:r>
                    </a:p>
                  </a:txBody>
                  <a:tcPr/>
                </a:tc>
                <a:tc>
                  <a:txBody>
                    <a:bodyPr/>
                    <a:lstStyle/>
                    <a:p>
                      <a:endParaRPr lang="tr-TR" sz="1600"/>
                    </a:p>
                  </a:txBody>
                  <a:tcPr/>
                </a:tc>
                <a:tc>
                  <a:txBody>
                    <a:bodyPr/>
                    <a:lstStyle/>
                    <a:p>
                      <a:r>
                        <a:rPr lang="tr-TR" sz="1600" dirty="0"/>
                        <a:t>Nesneleri sayarak, uygun rakam ve nesne eşleştirmesi yapabildi.</a:t>
                      </a:r>
                    </a:p>
                  </a:txBody>
                  <a:tcPr/>
                </a:tc>
                <a:tc>
                  <a:txBody>
                    <a:bodyPr/>
                    <a:lstStyle/>
                    <a:p>
                      <a:r>
                        <a:rPr lang="tr-TR" sz="1600" dirty="0"/>
                        <a:t>Kitap okurken yer verilen «kıyı» sözcüğünü cümle içinde kullanabildi.</a:t>
                      </a:r>
                    </a:p>
                  </a:txBody>
                  <a:tcPr/>
                </a:tc>
                <a:tc>
                  <a:txBody>
                    <a:bodyPr/>
                    <a:lstStyle/>
                    <a:p>
                      <a:endParaRPr lang="tr-TR" sz="1600"/>
                    </a:p>
                  </a:txBody>
                  <a:tcPr/>
                </a:tc>
                <a:tc>
                  <a:txBody>
                    <a:bodyPr/>
                    <a:lstStyle/>
                    <a:p>
                      <a:endParaRPr lang="tr-TR" sz="1600"/>
                    </a:p>
                  </a:txBody>
                  <a:tcPr/>
                </a:tc>
                <a:extLst>
                  <a:ext uri="{0D108BD9-81ED-4DB2-BD59-A6C34878D82A}">
                    <a16:rowId xmlns:a16="http://schemas.microsoft.com/office/drawing/2014/main" val="1999306064"/>
                  </a:ext>
                </a:extLst>
              </a:tr>
              <a:tr h="298386">
                <a:tc>
                  <a:txBody>
                    <a:bodyPr/>
                    <a:lstStyle/>
                    <a:p>
                      <a:r>
                        <a:rPr lang="tr-TR" sz="1600" dirty="0"/>
                        <a:t>14.11.2020</a:t>
                      </a:r>
                    </a:p>
                  </a:txBody>
                  <a:tcPr/>
                </a:tc>
                <a:tc>
                  <a:txBody>
                    <a:bodyPr/>
                    <a:lstStyle/>
                    <a:p>
                      <a:endParaRPr lang="tr-TR" sz="1600" dirty="0"/>
                    </a:p>
                  </a:txBody>
                  <a:tcPr/>
                </a:tc>
                <a:tc>
                  <a:txBody>
                    <a:bodyPr/>
                    <a:lstStyle/>
                    <a:p>
                      <a:endParaRPr lang="tr-TR" sz="1600"/>
                    </a:p>
                  </a:txBody>
                  <a:tcPr/>
                </a:tc>
                <a:tc>
                  <a:txBody>
                    <a:bodyPr/>
                    <a:lstStyle/>
                    <a:p>
                      <a:endParaRPr lang="tr-TR" sz="1600"/>
                    </a:p>
                  </a:txBody>
                  <a:tcPr/>
                </a:tc>
                <a:tc>
                  <a:txBody>
                    <a:bodyPr/>
                    <a:lstStyle/>
                    <a:p>
                      <a:r>
                        <a:rPr lang="tr-TR" sz="1600" dirty="0"/>
                        <a:t>Arkadaşıyla oyuncaklarını isteyerek paylaştı.</a:t>
                      </a:r>
                    </a:p>
                  </a:txBody>
                  <a:tcPr/>
                </a:tc>
                <a:tc>
                  <a:txBody>
                    <a:bodyPr/>
                    <a:lstStyle/>
                    <a:p>
                      <a:endParaRPr lang="tr-TR" sz="1600" dirty="0"/>
                    </a:p>
                  </a:txBody>
                  <a:tcPr/>
                </a:tc>
                <a:extLst>
                  <a:ext uri="{0D108BD9-81ED-4DB2-BD59-A6C34878D82A}">
                    <a16:rowId xmlns:a16="http://schemas.microsoft.com/office/drawing/2014/main" val="2049918930"/>
                  </a:ext>
                </a:extLst>
              </a:tr>
              <a:tr h="298386">
                <a:tc>
                  <a:txBody>
                    <a:bodyPr/>
                    <a:lstStyle/>
                    <a:p>
                      <a:r>
                        <a:rPr lang="tr-TR" sz="1600" dirty="0"/>
                        <a:t>15.11.2020</a:t>
                      </a:r>
                    </a:p>
                  </a:txBody>
                  <a:tcPr/>
                </a:tc>
                <a:tc>
                  <a:txBody>
                    <a:bodyPr/>
                    <a:lstStyle/>
                    <a:p>
                      <a:endParaRPr lang="tr-TR" sz="1600"/>
                    </a:p>
                  </a:txBody>
                  <a:tcPr/>
                </a:tc>
                <a:tc>
                  <a:txBody>
                    <a:bodyPr/>
                    <a:lstStyle/>
                    <a:p>
                      <a:endParaRPr lang="tr-TR" sz="1600"/>
                    </a:p>
                  </a:txBody>
                  <a:tcPr/>
                </a:tc>
                <a:tc>
                  <a:txBody>
                    <a:bodyPr/>
                    <a:lstStyle/>
                    <a:p>
                      <a:endParaRPr lang="tr-TR" sz="1600"/>
                    </a:p>
                  </a:txBody>
                  <a:tcPr/>
                </a:tc>
                <a:tc>
                  <a:txBody>
                    <a:bodyPr/>
                    <a:lstStyle/>
                    <a:p>
                      <a:endParaRPr lang="tr-TR" sz="1600"/>
                    </a:p>
                  </a:txBody>
                  <a:tcPr/>
                </a:tc>
                <a:tc>
                  <a:txBody>
                    <a:bodyPr/>
                    <a:lstStyle/>
                    <a:p>
                      <a:endParaRPr lang="tr-TR" sz="1600"/>
                    </a:p>
                  </a:txBody>
                  <a:tcPr/>
                </a:tc>
                <a:extLst>
                  <a:ext uri="{0D108BD9-81ED-4DB2-BD59-A6C34878D82A}">
                    <a16:rowId xmlns:a16="http://schemas.microsoft.com/office/drawing/2014/main" val="715323614"/>
                  </a:ext>
                </a:extLst>
              </a:tr>
              <a:tr h="298386">
                <a:tc>
                  <a:txBody>
                    <a:bodyPr/>
                    <a:lstStyle/>
                    <a:p>
                      <a:r>
                        <a:rPr lang="tr-TR" sz="1600" dirty="0"/>
                        <a:t>16.11.2020</a:t>
                      </a:r>
                    </a:p>
                  </a:txBody>
                  <a:tcPr/>
                </a:tc>
                <a:tc>
                  <a:txBody>
                    <a:bodyPr/>
                    <a:lstStyle/>
                    <a:p>
                      <a:endParaRPr lang="tr-TR" sz="1600"/>
                    </a:p>
                  </a:txBody>
                  <a:tcPr/>
                </a:tc>
                <a:tc>
                  <a:txBody>
                    <a:bodyPr/>
                    <a:lstStyle/>
                    <a:p>
                      <a:endParaRPr lang="tr-TR" sz="1600"/>
                    </a:p>
                  </a:txBody>
                  <a:tcPr/>
                </a:tc>
                <a:tc>
                  <a:txBody>
                    <a:bodyPr/>
                    <a:lstStyle/>
                    <a:p>
                      <a:endParaRPr lang="tr-TR" sz="1600"/>
                    </a:p>
                  </a:txBody>
                  <a:tcPr/>
                </a:tc>
                <a:tc>
                  <a:txBody>
                    <a:bodyPr/>
                    <a:lstStyle/>
                    <a:p>
                      <a:endParaRPr lang="tr-TR" sz="1600"/>
                    </a:p>
                  </a:txBody>
                  <a:tcPr/>
                </a:tc>
                <a:tc>
                  <a:txBody>
                    <a:bodyPr/>
                    <a:lstStyle/>
                    <a:p>
                      <a:endParaRPr lang="tr-TR" sz="1600"/>
                    </a:p>
                  </a:txBody>
                  <a:tcPr/>
                </a:tc>
                <a:extLst>
                  <a:ext uri="{0D108BD9-81ED-4DB2-BD59-A6C34878D82A}">
                    <a16:rowId xmlns:a16="http://schemas.microsoft.com/office/drawing/2014/main" val="420202064"/>
                  </a:ext>
                </a:extLst>
              </a:tr>
              <a:tr h="493079">
                <a:tc>
                  <a:txBody>
                    <a:bodyPr/>
                    <a:lstStyle/>
                    <a:p>
                      <a:r>
                        <a:rPr lang="tr-TR" sz="1600" dirty="0"/>
                        <a:t>Görüş ve Öneriler</a:t>
                      </a:r>
                    </a:p>
                  </a:txBody>
                  <a:tcPr/>
                </a:tc>
                <a:tc>
                  <a:txBody>
                    <a:bodyPr/>
                    <a:lstStyle/>
                    <a:p>
                      <a:endParaRPr lang="tr-TR" sz="1600"/>
                    </a:p>
                  </a:txBody>
                  <a:tcPr/>
                </a:tc>
                <a:tc>
                  <a:txBody>
                    <a:bodyPr/>
                    <a:lstStyle/>
                    <a:p>
                      <a:endParaRPr lang="tr-TR" sz="1600"/>
                    </a:p>
                  </a:txBody>
                  <a:tcPr/>
                </a:tc>
                <a:tc>
                  <a:txBody>
                    <a:bodyPr/>
                    <a:lstStyle/>
                    <a:p>
                      <a:endParaRPr lang="tr-TR" sz="1600"/>
                    </a:p>
                  </a:txBody>
                  <a:tcPr/>
                </a:tc>
                <a:tc>
                  <a:txBody>
                    <a:bodyPr/>
                    <a:lstStyle/>
                    <a:p>
                      <a:endParaRPr lang="tr-TR" sz="1600"/>
                    </a:p>
                  </a:txBody>
                  <a:tcPr/>
                </a:tc>
                <a:tc>
                  <a:txBody>
                    <a:bodyPr/>
                    <a:lstStyle/>
                    <a:p>
                      <a:endParaRPr lang="tr-TR" sz="1600" dirty="0"/>
                    </a:p>
                  </a:txBody>
                  <a:tcPr/>
                </a:tc>
                <a:extLst>
                  <a:ext uri="{0D108BD9-81ED-4DB2-BD59-A6C34878D82A}">
                    <a16:rowId xmlns:a16="http://schemas.microsoft.com/office/drawing/2014/main" val="3537958292"/>
                  </a:ext>
                </a:extLst>
              </a:tr>
            </a:tbl>
          </a:graphicData>
        </a:graphic>
      </p:graphicFrame>
    </p:spTree>
    <p:extLst>
      <p:ext uri="{BB962C8B-B14F-4D97-AF65-F5344CB8AC3E}">
        <p14:creationId xmlns:p14="http://schemas.microsoft.com/office/powerpoint/2010/main" val="1406766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005D1BF-BA9F-7B41-9AEB-C7FFA2EEBDFE}"/>
              </a:ext>
            </a:extLst>
          </p:cNvPr>
          <p:cNvSpPr>
            <a:spLocks noGrp="1"/>
          </p:cNvSpPr>
          <p:nvPr>
            <p:ph type="title"/>
          </p:nvPr>
        </p:nvSpPr>
        <p:spPr>
          <a:xfrm>
            <a:off x="838199" y="0"/>
            <a:ext cx="11080531" cy="2511972"/>
          </a:xfrm>
          <a:solidFill>
            <a:schemeClr val="accent2">
              <a:lumMod val="20000"/>
              <a:lumOff val="80000"/>
            </a:schemeClr>
          </a:solidFill>
        </p:spPr>
        <p:txBody>
          <a:bodyPr>
            <a:noAutofit/>
          </a:bodyPr>
          <a:lstStyle/>
          <a:p>
            <a:br>
              <a:rPr lang="tr-TR" sz="2400" b="1" u="sng" dirty="0">
                <a:solidFill>
                  <a:schemeClr val="accent6">
                    <a:lumMod val="50000"/>
                  </a:schemeClr>
                </a:solidFill>
              </a:rPr>
            </a:br>
            <a:r>
              <a:rPr lang="tr-TR" sz="3200" b="1" u="sng" dirty="0">
                <a:solidFill>
                  <a:schemeClr val="accent6">
                    <a:lumMod val="50000"/>
                  </a:schemeClr>
                </a:solidFill>
              </a:rPr>
              <a:t>Gelişim Raporu</a:t>
            </a:r>
            <a:br>
              <a:rPr lang="tr-TR" sz="2400" b="1" u="sng" dirty="0">
                <a:solidFill>
                  <a:schemeClr val="accent6">
                    <a:lumMod val="50000"/>
                  </a:schemeClr>
                </a:solidFill>
              </a:rPr>
            </a:br>
            <a:r>
              <a:rPr lang="tr-TR" sz="2400" b="1" dirty="0">
                <a:solidFill>
                  <a:srgbClr val="C00000"/>
                </a:solidFill>
              </a:rPr>
              <a:t>Okul Adı:                                    Öğretmenin Adı-Soyadı:</a:t>
            </a:r>
            <a:br>
              <a:rPr lang="tr-TR" sz="2400" b="1" dirty="0">
                <a:solidFill>
                  <a:srgbClr val="C00000"/>
                </a:solidFill>
              </a:rPr>
            </a:br>
            <a:r>
              <a:rPr lang="tr-TR" sz="2400" b="1" dirty="0">
                <a:solidFill>
                  <a:srgbClr val="C00000"/>
                </a:solidFill>
              </a:rPr>
              <a:t>Çocuğun Adı ve Soyadı:           Çocuğun Doğum Tarihi:                    Çocuğun Cinsiyeti:</a:t>
            </a:r>
            <a:br>
              <a:rPr lang="tr-TR" sz="2400" b="1" dirty="0">
                <a:solidFill>
                  <a:srgbClr val="C00000"/>
                </a:solidFill>
              </a:rPr>
            </a:br>
            <a:r>
              <a:rPr lang="tr-TR" sz="2400" b="1" dirty="0">
                <a:solidFill>
                  <a:srgbClr val="C00000"/>
                </a:solidFill>
              </a:rPr>
              <a:t>Okula Başlama Tarihi:                Rapor Tarihi:</a:t>
            </a:r>
            <a:br>
              <a:rPr lang="tr-TR" sz="2400" b="1" dirty="0">
                <a:solidFill>
                  <a:srgbClr val="C00000"/>
                </a:solidFill>
              </a:rPr>
            </a:br>
            <a:endParaRPr lang="tr-TR" sz="2400" b="1" u="sng" dirty="0">
              <a:solidFill>
                <a:schemeClr val="accent6">
                  <a:lumMod val="50000"/>
                </a:schemeClr>
              </a:solidFill>
            </a:endParaRPr>
          </a:p>
        </p:txBody>
      </p:sp>
      <p:sp>
        <p:nvSpPr>
          <p:cNvPr id="3" name="İçerik Yer Tutucusu 2">
            <a:extLst>
              <a:ext uri="{FF2B5EF4-FFF2-40B4-BE49-F238E27FC236}">
                <a16:creationId xmlns:a16="http://schemas.microsoft.com/office/drawing/2014/main" id="{7C314229-F0EB-8F49-A5DA-0F4C8D4CECE2}"/>
              </a:ext>
            </a:extLst>
          </p:cNvPr>
          <p:cNvSpPr>
            <a:spLocks noGrp="1"/>
          </p:cNvSpPr>
          <p:nvPr>
            <p:ph idx="1"/>
          </p:nvPr>
        </p:nvSpPr>
        <p:spPr>
          <a:xfrm>
            <a:off x="838200" y="2511972"/>
            <a:ext cx="10515600" cy="3844378"/>
          </a:xfrm>
        </p:spPr>
        <p:txBody>
          <a:bodyPr/>
          <a:lstStyle/>
          <a:p>
            <a:pPr marL="0" indent="0">
              <a:buNone/>
            </a:pPr>
            <a:r>
              <a:rPr lang="tr-TR" b="1" dirty="0">
                <a:solidFill>
                  <a:schemeClr val="accent4">
                    <a:lumMod val="50000"/>
                  </a:schemeClr>
                </a:solidFill>
              </a:rPr>
              <a:t>Motor Gelişim</a:t>
            </a:r>
            <a:r>
              <a:rPr lang="tr-TR" b="1" dirty="0"/>
              <a:t>:</a:t>
            </a:r>
          </a:p>
          <a:p>
            <a:pPr marL="0" indent="0">
              <a:buNone/>
            </a:pPr>
            <a:r>
              <a:rPr lang="tr-TR" b="1" dirty="0">
                <a:solidFill>
                  <a:schemeClr val="accent5">
                    <a:lumMod val="50000"/>
                  </a:schemeClr>
                </a:solidFill>
              </a:rPr>
              <a:t>Bilişsel Gelişim</a:t>
            </a:r>
            <a:r>
              <a:rPr lang="tr-TR" b="1" dirty="0"/>
              <a:t>:</a:t>
            </a:r>
          </a:p>
          <a:p>
            <a:pPr marL="0" indent="0">
              <a:buNone/>
            </a:pPr>
            <a:r>
              <a:rPr lang="tr-TR" b="1" dirty="0">
                <a:solidFill>
                  <a:schemeClr val="accent6">
                    <a:lumMod val="50000"/>
                  </a:schemeClr>
                </a:solidFill>
              </a:rPr>
              <a:t>Dil Gelişimi</a:t>
            </a:r>
            <a:r>
              <a:rPr lang="tr-TR" b="1" dirty="0"/>
              <a:t>:</a:t>
            </a:r>
          </a:p>
          <a:p>
            <a:pPr marL="0" indent="0">
              <a:buNone/>
            </a:pPr>
            <a:r>
              <a:rPr lang="tr-TR" b="1" dirty="0">
                <a:solidFill>
                  <a:srgbClr val="C00000"/>
                </a:solidFill>
              </a:rPr>
              <a:t>Sosyal ve Duygusal Gelişim</a:t>
            </a:r>
            <a:r>
              <a:rPr lang="tr-TR" b="1" dirty="0"/>
              <a:t>:</a:t>
            </a:r>
          </a:p>
          <a:p>
            <a:pPr marL="0" indent="0">
              <a:buNone/>
            </a:pPr>
            <a:r>
              <a:rPr lang="tr-TR" b="1" dirty="0" err="1">
                <a:solidFill>
                  <a:srgbClr val="FFC000"/>
                </a:solidFill>
              </a:rPr>
              <a:t>Özbakım</a:t>
            </a:r>
            <a:r>
              <a:rPr lang="tr-TR" b="1" dirty="0">
                <a:solidFill>
                  <a:srgbClr val="FFC000"/>
                </a:solidFill>
              </a:rPr>
              <a:t> Becerileri</a:t>
            </a:r>
            <a:r>
              <a:rPr lang="tr-TR" b="1" dirty="0"/>
              <a:t>:</a:t>
            </a:r>
          </a:p>
          <a:p>
            <a:pPr marL="0" indent="0">
              <a:buNone/>
            </a:pPr>
            <a:r>
              <a:rPr lang="tr-TR" b="1" dirty="0"/>
              <a:t>Görüş ve Öneriler:</a:t>
            </a:r>
          </a:p>
          <a:p>
            <a:pPr marL="0" indent="0">
              <a:buNone/>
            </a:pPr>
            <a:endParaRPr lang="tr-TR" b="1" dirty="0"/>
          </a:p>
          <a:p>
            <a:pPr marL="0" indent="0">
              <a:buNone/>
            </a:pPr>
            <a:endParaRPr lang="tr-TR" b="1" dirty="0"/>
          </a:p>
        </p:txBody>
      </p:sp>
      <p:sp>
        <p:nvSpPr>
          <p:cNvPr id="4" name="Alt Bilgi Yer Tutucusu 3">
            <a:extLst>
              <a:ext uri="{FF2B5EF4-FFF2-40B4-BE49-F238E27FC236}">
                <a16:creationId xmlns:a16="http://schemas.microsoft.com/office/drawing/2014/main" id="{C34F98F6-C16E-CB4A-83A8-D13FD5D84E15}"/>
              </a:ext>
            </a:extLst>
          </p:cNvPr>
          <p:cNvSpPr>
            <a:spLocks noGrp="1"/>
          </p:cNvSpPr>
          <p:nvPr>
            <p:ph type="ftr" sz="quarter" idx="11"/>
          </p:nvPr>
        </p:nvSpPr>
        <p:spPr/>
        <p:txBody>
          <a:bodyPr/>
          <a:lstStyle/>
          <a:p>
            <a:r>
              <a:rPr lang="tr-TR"/>
              <a:t>Dr. Gökçe Karaman Benli</a:t>
            </a:r>
          </a:p>
        </p:txBody>
      </p:sp>
      <p:sp>
        <p:nvSpPr>
          <p:cNvPr id="5" name="Slayt Numarası Yer Tutucusu 4">
            <a:extLst>
              <a:ext uri="{FF2B5EF4-FFF2-40B4-BE49-F238E27FC236}">
                <a16:creationId xmlns:a16="http://schemas.microsoft.com/office/drawing/2014/main" id="{6E7CCB3F-03FF-6C45-AC11-0EEFD2BF907B}"/>
              </a:ext>
            </a:extLst>
          </p:cNvPr>
          <p:cNvSpPr>
            <a:spLocks noGrp="1"/>
          </p:cNvSpPr>
          <p:nvPr>
            <p:ph type="sldNum" sz="quarter" idx="12"/>
          </p:nvPr>
        </p:nvSpPr>
        <p:spPr/>
        <p:txBody>
          <a:bodyPr/>
          <a:lstStyle/>
          <a:p>
            <a:fld id="{27E67B99-CA82-454E-B536-9FA7EA03E923}" type="slidenum">
              <a:rPr lang="tr-TR" smtClean="0"/>
              <a:t>14</a:t>
            </a:fld>
            <a:endParaRPr lang="tr-TR"/>
          </a:p>
        </p:txBody>
      </p:sp>
    </p:spTree>
    <p:extLst>
      <p:ext uri="{BB962C8B-B14F-4D97-AF65-F5344CB8AC3E}">
        <p14:creationId xmlns:p14="http://schemas.microsoft.com/office/powerpoint/2010/main" val="3716495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1BDBDD2-5A04-AB44-B3FB-4A176EA5DE31}"/>
              </a:ext>
            </a:extLst>
          </p:cNvPr>
          <p:cNvSpPr>
            <a:spLocks noGrp="1"/>
          </p:cNvSpPr>
          <p:nvPr>
            <p:ph type="title"/>
          </p:nvPr>
        </p:nvSpPr>
        <p:spPr/>
        <p:txBody>
          <a:bodyPr/>
          <a:lstStyle/>
          <a:p>
            <a:r>
              <a:rPr lang="tr-TR" dirty="0"/>
              <a:t>Kaynak</a:t>
            </a:r>
          </a:p>
        </p:txBody>
      </p:sp>
      <p:sp>
        <p:nvSpPr>
          <p:cNvPr id="3" name="İçerik Yer Tutucusu 2">
            <a:extLst>
              <a:ext uri="{FF2B5EF4-FFF2-40B4-BE49-F238E27FC236}">
                <a16:creationId xmlns:a16="http://schemas.microsoft.com/office/drawing/2014/main" id="{33CEC0CA-F9BC-FF40-8074-3D394574077B}"/>
              </a:ext>
            </a:extLst>
          </p:cNvPr>
          <p:cNvSpPr>
            <a:spLocks noGrp="1"/>
          </p:cNvSpPr>
          <p:nvPr>
            <p:ph idx="1"/>
          </p:nvPr>
        </p:nvSpPr>
        <p:spPr/>
        <p:txBody>
          <a:bodyPr/>
          <a:lstStyle/>
          <a:p>
            <a:r>
              <a:rPr lang="tr-TR" dirty="0"/>
              <a:t>Özen </a:t>
            </a:r>
            <a:r>
              <a:rPr lang="tr-TR" dirty="0" err="1"/>
              <a:t>Altınkaynak</a:t>
            </a:r>
            <a:r>
              <a:rPr lang="tr-TR" dirty="0"/>
              <a:t>, Ş. (2018). Gözlem ve Gözlem Teknikleri. İçinde.(Editörler)Oğuz Serdar </a:t>
            </a:r>
            <a:r>
              <a:rPr lang="tr-TR" dirty="0" err="1"/>
              <a:t>Kesicioğlu</a:t>
            </a:r>
            <a:r>
              <a:rPr lang="tr-TR" dirty="0"/>
              <a:t> ve Binnur Yıldırım </a:t>
            </a:r>
            <a:r>
              <a:rPr lang="tr-TR" dirty="0" err="1"/>
              <a:t>Hacıibrahimoğlu</a:t>
            </a:r>
            <a:r>
              <a:rPr lang="tr-TR" dirty="0"/>
              <a:t>. Erken Çocuklukta Çocuğu Tanıma ve Değerlendirme. (</a:t>
            </a:r>
            <a:r>
              <a:rPr lang="tr-TR" dirty="0" err="1"/>
              <a:t>ss</a:t>
            </a:r>
            <a:r>
              <a:rPr lang="tr-TR" dirty="0"/>
              <a:t>: 41-70). 1. Baskı. Ankara: Eğiten Kitap</a:t>
            </a:r>
          </a:p>
          <a:p>
            <a:endParaRPr lang="tr-TR" dirty="0"/>
          </a:p>
          <a:p>
            <a:r>
              <a:rPr lang="tr-TR" dirty="0"/>
              <a:t>MEB. (2013). 36-72 Aylık Çocuklar İçin Okul Öncesi Eğitim Programı. </a:t>
            </a:r>
            <a:r>
              <a:rPr lang="tr-TR" dirty="0">
                <a:hlinkClick r:id="rId2"/>
              </a:rPr>
              <a:t>http://tegm.meb.gov.tr/dosya/okuloncesi/ooproram.pdf</a:t>
            </a:r>
            <a:r>
              <a:rPr lang="tr-TR" dirty="0"/>
              <a:t> adresinden 4 Kasım 2020 tarihinde alınmıştır.</a:t>
            </a:r>
          </a:p>
          <a:p>
            <a:endParaRPr lang="tr-TR" dirty="0"/>
          </a:p>
        </p:txBody>
      </p:sp>
      <p:sp>
        <p:nvSpPr>
          <p:cNvPr id="4" name="Alt Bilgi Yer Tutucusu 3">
            <a:extLst>
              <a:ext uri="{FF2B5EF4-FFF2-40B4-BE49-F238E27FC236}">
                <a16:creationId xmlns:a16="http://schemas.microsoft.com/office/drawing/2014/main" id="{256FCF5E-3B55-4F45-989F-9D09F93AC2EA}"/>
              </a:ext>
            </a:extLst>
          </p:cNvPr>
          <p:cNvSpPr>
            <a:spLocks noGrp="1"/>
          </p:cNvSpPr>
          <p:nvPr>
            <p:ph type="ftr" sz="quarter" idx="11"/>
          </p:nvPr>
        </p:nvSpPr>
        <p:spPr/>
        <p:txBody>
          <a:bodyPr/>
          <a:lstStyle/>
          <a:p>
            <a:r>
              <a:rPr lang="tr-TR"/>
              <a:t>Dr. Gökçe Karaman Benli</a:t>
            </a:r>
          </a:p>
        </p:txBody>
      </p:sp>
      <p:sp>
        <p:nvSpPr>
          <p:cNvPr id="5" name="Slayt Numarası Yer Tutucusu 4">
            <a:extLst>
              <a:ext uri="{FF2B5EF4-FFF2-40B4-BE49-F238E27FC236}">
                <a16:creationId xmlns:a16="http://schemas.microsoft.com/office/drawing/2014/main" id="{E54B0C80-E2AA-814B-82CB-5EDAB9618729}"/>
              </a:ext>
            </a:extLst>
          </p:cNvPr>
          <p:cNvSpPr>
            <a:spLocks noGrp="1"/>
          </p:cNvSpPr>
          <p:nvPr>
            <p:ph type="sldNum" sz="quarter" idx="12"/>
          </p:nvPr>
        </p:nvSpPr>
        <p:spPr/>
        <p:txBody>
          <a:bodyPr/>
          <a:lstStyle/>
          <a:p>
            <a:fld id="{27E67B99-CA82-454E-B536-9FA7EA03E923}" type="slidenum">
              <a:rPr lang="tr-TR" smtClean="0"/>
              <a:t>15</a:t>
            </a:fld>
            <a:endParaRPr lang="tr-TR"/>
          </a:p>
        </p:txBody>
      </p:sp>
    </p:spTree>
    <p:extLst>
      <p:ext uri="{BB962C8B-B14F-4D97-AF65-F5344CB8AC3E}">
        <p14:creationId xmlns:p14="http://schemas.microsoft.com/office/powerpoint/2010/main" val="3498265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a:extLst>
              <a:ext uri="{FF2B5EF4-FFF2-40B4-BE49-F238E27FC236}">
                <a16:creationId xmlns:a16="http://schemas.microsoft.com/office/drawing/2014/main" id="{E2F27DA0-9F44-E249-9FEB-804F3DAE57E2}"/>
              </a:ext>
            </a:extLst>
          </p:cNvPr>
          <p:cNvGraphicFramePr>
            <a:graphicFrameLocks noGrp="1"/>
          </p:cNvGraphicFramePr>
          <p:nvPr>
            <p:ph idx="1"/>
            <p:extLst>
              <p:ext uri="{D42A27DB-BD31-4B8C-83A1-F6EECF244321}">
                <p14:modId xmlns:p14="http://schemas.microsoft.com/office/powerpoint/2010/main" val="2372341915"/>
              </p:ext>
            </p:extLst>
          </p:nvPr>
        </p:nvGraphicFramePr>
        <p:xfrm>
          <a:off x="838200" y="304800"/>
          <a:ext cx="10515600" cy="6377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lt Bilgi Yer Tutucusu 1">
            <a:extLst>
              <a:ext uri="{FF2B5EF4-FFF2-40B4-BE49-F238E27FC236}">
                <a16:creationId xmlns:a16="http://schemas.microsoft.com/office/drawing/2014/main" id="{CBD145E0-2F7F-4A46-BB4E-604E085E3E96}"/>
              </a:ext>
            </a:extLst>
          </p:cNvPr>
          <p:cNvSpPr>
            <a:spLocks noGrp="1"/>
          </p:cNvSpPr>
          <p:nvPr>
            <p:ph type="ftr" sz="quarter" idx="11"/>
          </p:nvPr>
        </p:nvSpPr>
        <p:spPr/>
        <p:txBody>
          <a:bodyPr/>
          <a:lstStyle/>
          <a:p>
            <a:r>
              <a:rPr lang="tr-TR"/>
              <a:t>Dr. Gökçe Karaman Benli</a:t>
            </a:r>
          </a:p>
        </p:txBody>
      </p:sp>
      <p:sp>
        <p:nvSpPr>
          <p:cNvPr id="3" name="Slayt Numarası Yer Tutucusu 2">
            <a:extLst>
              <a:ext uri="{FF2B5EF4-FFF2-40B4-BE49-F238E27FC236}">
                <a16:creationId xmlns:a16="http://schemas.microsoft.com/office/drawing/2014/main" id="{AE0F36D1-8CD2-884B-B85E-9286F1F49436}"/>
              </a:ext>
            </a:extLst>
          </p:cNvPr>
          <p:cNvSpPr>
            <a:spLocks noGrp="1"/>
          </p:cNvSpPr>
          <p:nvPr>
            <p:ph type="sldNum" sz="quarter" idx="12"/>
          </p:nvPr>
        </p:nvSpPr>
        <p:spPr/>
        <p:txBody>
          <a:bodyPr/>
          <a:lstStyle/>
          <a:p>
            <a:fld id="{27E67B99-CA82-454E-B536-9FA7EA03E923}" type="slidenum">
              <a:rPr lang="tr-TR" smtClean="0"/>
              <a:t>2</a:t>
            </a:fld>
            <a:endParaRPr lang="tr-TR"/>
          </a:p>
        </p:txBody>
      </p:sp>
    </p:spTree>
    <p:extLst>
      <p:ext uri="{BB962C8B-B14F-4D97-AF65-F5344CB8AC3E}">
        <p14:creationId xmlns:p14="http://schemas.microsoft.com/office/powerpoint/2010/main" val="1451302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6B7090A-5570-4847-BAE1-B9E40754306B}"/>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3815CE53-4EAC-E046-9FBC-29D5257F82B9}"/>
              </a:ext>
            </a:extLst>
          </p:cNvPr>
          <p:cNvSpPr>
            <a:spLocks noGrp="1"/>
          </p:cNvSpPr>
          <p:nvPr>
            <p:ph idx="1"/>
          </p:nvPr>
        </p:nvSpPr>
        <p:spPr>
          <a:xfrm>
            <a:off x="838200" y="1825625"/>
            <a:ext cx="10515600" cy="1831975"/>
          </a:xfrm>
          <a:solidFill>
            <a:schemeClr val="accent5">
              <a:lumMod val="50000"/>
            </a:schemeClr>
          </a:solidFill>
        </p:spPr>
        <p:txBody>
          <a:bodyPr/>
          <a:lstStyle/>
          <a:p>
            <a:pPr marL="0" indent="0">
              <a:buNone/>
            </a:pPr>
            <a:r>
              <a:rPr lang="tr-TR" b="1" dirty="0">
                <a:solidFill>
                  <a:schemeClr val="bg1"/>
                </a:solidFill>
              </a:rPr>
              <a:t>	Okul öncesi dönemde </a:t>
            </a:r>
            <a:r>
              <a:rPr lang="tr-TR" b="1" dirty="0">
                <a:solidFill>
                  <a:srgbClr val="FFFF00"/>
                </a:solidFill>
              </a:rPr>
              <a:t>GÖZLEM</a:t>
            </a:r>
            <a:r>
              <a:rPr lang="tr-TR" b="1" dirty="0">
                <a:solidFill>
                  <a:schemeClr val="bg1"/>
                </a:solidFill>
              </a:rPr>
              <a:t>, çocukların gelişim düzeylerini izleme ve değerlendirme, eğitsel etkinlikler ile ilgili planlama yapma, kararlar verme ve elde edilen bilgileri kaydetme amacı ile yapılır (</a:t>
            </a:r>
            <a:r>
              <a:rPr lang="tr-TR" b="1" dirty="0" err="1">
                <a:solidFill>
                  <a:schemeClr val="bg1"/>
                </a:solidFill>
              </a:rPr>
              <a:t>Bredekamp</a:t>
            </a:r>
            <a:r>
              <a:rPr lang="tr-TR" b="1" dirty="0">
                <a:solidFill>
                  <a:schemeClr val="bg1"/>
                </a:solidFill>
              </a:rPr>
              <a:t>, 2015).  </a:t>
            </a:r>
          </a:p>
        </p:txBody>
      </p:sp>
      <p:pic>
        <p:nvPicPr>
          <p:cNvPr id="4" name="Resim 3">
            <a:extLst>
              <a:ext uri="{FF2B5EF4-FFF2-40B4-BE49-F238E27FC236}">
                <a16:creationId xmlns:a16="http://schemas.microsoft.com/office/drawing/2014/main" id="{55CC841A-14B9-4F4E-A1CA-78D0D9A24340}"/>
              </a:ext>
            </a:extLst>
          </p:cNvPr>
          <p:cNvPicPr>
            <a:picLocks noChangeAspect="1"/>
          </p:cNvPicPr>
          <p:nvPr/>
        </p:nvPicPr>
        <p:blipFill rotWithShape="1">
          <a:blip r:embed="rId2"/>
          <a:srcRect l="23278" r="22605"/>
          <a:stretch/>
        </p:blipFill>
        <p:spPr>
          <a:xfrm>
            <a:off x="4806460" y="460744"/>
            <a:ext cx="926123" cy="864942"/>
          </a:xfrm>
          <a:prstGeom prst="rect">
            <a:avLst/>
          </a:prstGeom>
        </p:spPr>
      </p:pic>
      <p:sp>
        <p:nvSpPr>
          <p:cNvPr id="5" name="Alt Bilgi Yer Tutucusu 4">
            <a:extLst>
              <a:ext uri="{FF2B5EF4-FFF2-40B4-BE49-F238E27FC236}">
                <a16:creationId xmlns:a16="http://schemas.microsoft.com/office/drawing/2014/main" id="{E1F33751-71FE-464D-AF32-9D8665E72FC0}"/>
              </a:ext>
            </a:extLst>
          </p:cNvPr>
          <p:cNvSpPr>
            <a:spLocks noGrp="1"/>
          </p:cNvSpPr>
          <p:nvPr>
            <p:ph type="ftr" sz="quarter" idx="11"/>
          </p:nvPr>
        </p:nvSpPr>
        <p:spPr/>
        <p:txBody>
          <a:bodyPr/>
          <a:lstStyle/>
          <a:p>
            <a:r>
              <a:rPr lang="tr-TR"/>
              <a:t>Dr. Gökçe Karaman Benli</a:t>
            </a:r>
          </a:p>
        </p:txBody>
      </p:sp>
      <p:sp>
        <p:nvSpPr>
          <p:cNvPr id="6" name="Slayt Numarası Yer Tutucusu 5">
            <a:extLst>
              <a:ext uri="{FF2B5EF4-FFF2-40B4-BE49-F238E27FC236}">
                <a16:creationId xmlns:a16="http://schemas.microsoft.com/office/drawing/2014/main" id="{90BED5E5-F24D-8F44-A55C-46553E764DD1}"/>
              </a:ext>
            </a:extLst>
          </p:cNvPr>
          <p:cNvSpPr>
            <a:spLocks noGrp="1"/>
          </p:cNvSpPr>
          <p:nvPr>
            <p:ph type="sldNum" sz="quarter" idx="12"/>
          </p:nvPr>
        </p:nvSpPr>
        <p:spPr/>
        <p:txBody>
          <a:bodyPr/>
          <a:lstStyle/>
          <a:p>
            <a:fld id="{27E67B99-CA82-454E-B536-9FA7EA03E923}" type="slidenum">
              <a:rPr lang="tr-TR" smtClean="0"/>
              <a:t>3</a:t>
            </a:fld>
            <a:endParaRPr lang="tr-TR"/>
          </a:p>
        </p:txBody>
      </p:sp>
    </p:spTree>
    <p:extLst>
      <p:ext uri="{BB962C8B-B14F-4D97-AF65-F5344CB8AC3E}">
        <p14:creationId xmlns:p14="http://schemas.microsoft.com/office/powerpoint/2010/main" val="3537289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D6669D4-642C-994C-A9FB-31892FEF6089}"/>
              </a:ext>
            </a:extLst>
          </p:cNvPr>
          <p:cNvSpPr>
            <a:spLocks noGrp="1"/>
          </p:cNvSpPr>
          <p:nvPr>
            <p:ph type="title"/>
          </p:nvPr>
        </p:nvSpPr>
        <p:spPr>
          <a:xfrm>
            <a:off x="381000" y="130664"/>
            <a:ext cx="10515600" cy="654783"/>
          </a:xfrm>
        </p:spPr>
        <p:txBody>
          <a:bodyPr>
            <a:normAutofit/>
          </a:bodyPr>
          <a:lstStyle/>
          <a:p>
            <a:r>
              <a:rPr lang="tr-TR" sz="3200" b="1" dirty="0">
                <a:solidFill>
                  <a:schemeClr val="accent2">
                    <a:lumMod val="50000"/>
                  </a:schemeClr>
                </a:solidFill>
              </a:rPr>
              <a:t>Biz Okul Öncesi Öğretmenleri Olarak;</a:t>
            </a:r>
          </a:p>
        </p:txBody>
      </p:sp>
      <p:graphicFrame>
        <p:nvGraphicFramePr>
          <p:cNvPr id="4" name="İçerik Yer Tutucusu 3">
            <a:extLst>
              <a:ext uri="{FF2B5EF4-FFF2-40B4-BE49-F238E27FC236}">
                <a16:creationId xmlns:a16="http://schemas.microsoft.com/office/drawing/2014/main" id="{4241F745-2A85-0D4C-A47D-5C1AB5816AFC}"/>
              </a:ext>
            </a:extLst>
          </p:cNvPr>
          <p:cNvGraphicFramePr>
            <a:graphicFrameLocks noGrp="1"/>
          </p:cNvGraphicFramePr>
          <p:nvPr>
            <p:ph idx="1"/>
            <p:extLst>
              <p:ext uri="{D42A27DB-BD31-4B8C-83A1-F6EECF244321}">
                <p14:modId xmlns:p14="http://schemas.microsoft.com/office/powerpoint/2010/main" val="2657865925"/>
              </p:ext>
            </p:extLst>
          </p:nvPr>
        </p:nvGraphicFramePr>
        <p:xfrm>
          <a:off x="838200" y="785446"/>
          <a:ext cx="10515600" cy="5720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lt Bilgi Yer Tutucusu 4">
            <a:extLst>
              <a:ext uri="{FF2B5EF4-FFF2-40B4-BE49-F238E27FC236}">
                <a16:creationId xmlns:a16="http://schemas.microsoft.com/office/drawing/2014/main" id="{C4AC38A0-61B5-4943-B12C-0A509E6DA7AF}"/>
              </a:ext>
            </a:extLst>
          </p:cNvPr>
          <p:cNvSpPr>
            <a:spLocks noGrp="1"/>
          </p:cNvSpPr>
          <p:nvPr>
            <p:ph type="ftr" sz="quarter" idx="11"/>
          </p:nvPr>
        </p:nvSpPr>
        <p:spPr/>
        <p:txBody>
          <a:bodyPr/>
          <a:lstStyle/>
          <a:p>
            <a:r>
              <a:rPr lang="tr-TR"/>
              <a:t>Dr. Gökçe Karaman Benli</a:t>
            </a:r>
          </a:p>
        </p:txBody>
      </p:sp>
      <p:sp>
        <p:nvSpPr>
          <p:cNvPr id="6" name="Slayt Numarası Yer Tutucusu 5">
            <a:extLst>
              <a:ext uri="{FF2B5EF4-FFF2-40B4-BE49-F238E27FC236}">
                <a16:creationId xmlns:a16="http://schemas.microsoft.com/office/drawing/2014/main" id="{6FE8F944-1668-C844-9BB5-03DB9F3D68D2}"/>
              </a:ext>
            </a:extLst>
          </p:cNvPr>
          <p:cNvSpPr>
            <a:spLocks noGrp="1"/>
          </p:cNvSpPr>
          <p:nvPr>
            <p:ph type="sldNum" sz="quarter" idx="12"/>
          </p:nvPr>
        </p:nvSpPr>
        <p:spPr/>
        <p:txBody>
          <a:bodyPr/>
          <a:lstStyle/>
          <a:p>
            <a:fld id="{27E67B99-CA82-454E-B536-9FA7EA03E923}" type="slidenum">
              <a:rPr lang="tr-TR" smtClean="0"/>
              <a:t>4</a:t>
            </a:fld>
            <a:endParaRPr lang="tr-TR"/>
          </a:p>
        </p:txBody>
      </p:sp>
    </p:spTree>
    <p:extLst>
      <p:ext uri="{BB962C8B-B14F-4D97-AF65-F5344CB8AC3E}">
        <p14:creationId xmlns:p14="http://schemas.microsoft.com/office/powerpoint/2010/main" val="1740562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21D1668-9ACF-994B-9330-852E1267766E}"/>
              </a:ext>
            </a:extLst>
          </p:cNvPr>
          <p:cNvSpPr>
            <a:spLocks noGrp="1"/>
          </p:cNvSpPr>
          <p:nvPr>
            <p:ph type="title"/>
          </p:nvPr>
        </p:nvSpPr>
        <p:spPr>
          <a:xfrm>
            <a:off x="931985" y="339969"/>
            <a:ext cx="10515600" cy="741119"/>
          </a:xfrm>
        </p:spPr>
        <p:txBody>
          <a:bodyPr/>
          <a:lstStyle/>
          <a:p>
            <a:pPr algn="ctr"/>
            <a:r>
              <a:rPr lang="tr-TR" b="1" dirty="0">
                <a:solidFill>
                  <a:schemeClr val="accent2">
                    <a:lumMod val="50000"/>
                  </a:schemeClr>
                </a:solidFill>
              </a:rPr>
              <a:t>Gözlem Yapmanın Aşamaları</a:t>
            </a:r>
          </a:p>
        </p:txBody>
      </p:sp>
      <p:graphicFrame>
        <p:nvGraphicFramePr>
          <p:cNvPr id="4" name="İçerik Yer Tutucusu 3">
            <a:extLst>
              <a:ext uri="{FF2B5EF4-FFF2-40B4-BE49-F238E27FC236}">
                <a16:creationId xmlns:a16="http://schemas.microsoft.com/office/drawing/2014/main" id="{CC223E66-5AA9-CD48-B5B2-F155EBE4B4C5}"/>
              </a:ext>
            </a:extLst>
          </p:cNvPr>
          <p:cNvGraphicFramePr>
            <a:graphicFrameLocks noGrp="1"/>
          </p:cNvGraphicFramePr>
          <p:nvPr>
            <p:ph idx="1"/>
            <p:extLst>
              <p:ext uri="{D42A27DB-BD31-4B8C-83A1-F6EECF244321}">
                <p14:modId xmlns:p14="http://schemas.microsoft.com/office/powerpoint/2010/main" val="385322932"/>
              </p:ext>
            </p:extLst>
          </p:nvPr>
        </p:nvGraphicFramePr>
        <p:xfrm>
          <a:off x="735623" y="1333256"/>
          <a:ext cx="1090832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lt Bilgi Yer Tutucusu 4">
            <a:extLst>
              <a:ext uri="{FF2B5EF4-FFF2-40B4-BE49-F238E27FC236}">
                <a16:creationId xmlns:a16="http://schemas.microsoft.com/office/drawing/2014/main" id="{892F87BC-BBC9-D241-8952-B47501A8E5F9}"/>
              </a:ext>
            </a:extLst>
          </p:cNvPr>
          <p:cNvSpPr>
            <a:spLocks noGrp="1"/>
          </p:cNvSpPr>
          <p:nvPr>
            <p:ph type="ftr" sz="quarter" idx="11"/>
          </p:nvPr>
        </p:nvSpPr>
        <p:spPr/>
        <p:txBody>
          <a:bodyPr/>
          <a:lstStyle/>
          <a:p>
            <a:r>
              <a:rPr lang="tr-TR"/>
              <a:t>Dr. Gökçe Karaman Benli</a:t>
            </a:r>
          </a:p>
        </p:txBody>
      </p:sp>
      <p:sp>
        <p:nvSpPr>
          <p:cNvPr id="6" name="Slayt Numarası Yer Tutucusu 5">
            <a:extLst>
              <a:ext uri="{FF2B5EF4-FFF2-40B4-BE49-F238E27FC236}">
                <a16:creationId xmlns:a16="http://schemas.microsoft.com/office/drawing/2014/main" id="{EFAF6E97-35E7-C449-A43F-1F2704EEECA6}"/>
              </a:ext>
            </a:extLst>
          </p:cNvPr>
          <p:cNvSpPr>
            <a:spLocks noGrp="1"/>
          </p:cNvSpPr>
          <p:nvPr>
            <p:ph type="sldNum" sz="quarter" idx="12"/>
          </p:nvPr>
        </p:nvSpPr>
        <p:spPr/>
        <p:txBody>
          <a:bodyPr/>
          <a:lstStyle/>
          <a:p>
            <a:fld id="{27E67B99-CA82-454E-B536-9FA7EA03E923}" type="slidenum">
              <a:rPr lang="tr-TR" smtClean="0"/>
              <a:t>5</a:t>
            </a:fld>
            <a:endParaRPr lang="tr-TR"/>
          </a:p>
        </p:txBody>
      </p:sp>
    </p:spTree>
    <p:extLst>
      <p:ext uri="{BB962C8B-B14F-4D97-AF65-F5344CB8AC3E}">
        <p14:creationId xmlns:p14="http://schemas.microsoft.com/office/powerpoint/2010/main" val="677770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DF5306B-10C2-454B-AA5C-182809C076A2}"/>
              </a:ext>
            </a:extLst>
          </p:cNvPr>
          <p:cNvSpPr>
            <a:spLocks noGrp="1"/>
          </p:cNvSpPr>
          <p:nvPr>
            <p:ph type="title"/>
          </p:nvPr>
        </p:nvSpPr>
        <p:spPr>
          <a:solidFill>
            <a:schemeClr val="accent2">
              <a:lumMod val="20000"/>
              <a:lumOff val="80000"/>
            </a:schemeClr>
          </a:solidFill>
        </p:spPr>
        <p:txBody>
          <a:bodyPr/>
          <a:lstStyle/>
          <a:p>
            <a:r>
              <a:rPr lang="tr-TR" b="1" dirty="0">
                <a:solidFill>
                  <a:srgbClr val="0070C0"/>
                </a:solidFill>
              </a:rPr>
              <a:t>                                     Türleri</a:t>
            </a:r>
          </a:p>
        </p:txBody>
      </p:sp>
      <p:sp>
        <p:nvSpPr>
          <p:cNvPr id="3" name="İçerik Yer Tutucusu 2">
            <a:extLst>
              <a:ext uri="{FF2B5EF4-FFF2-40B4-BE49-F238E27FC236}">
                <a16:creationId xmlns:a16="http://schemas.microsoft.com/office/drawing/2014/main" id="{9639C955-3B12-A545-8654-8EE3688C4112}"/>
              </a:ext>
            </a:extLst>
          </p:cNvPr>
          <p:cNvSpPr>
            <a:spLocks noGrp="1"/>
          </p:cNvSpPr>
          <p:nvPr>
            <p:ph idx="1"/>
          </p:nvPr>
        </p:nvSpPr>
        <p:spPr/>
        <p:txBody>
          <a:bodyPr/>
          <a:lstStyle/>
          <a:p>
            <a:pPr marL="0" indent="0">
              <a:buNone/>
            </a:pPr>
            <a:r>
              <a:rPr lang="tr-TR" b="1" u="sng" dirty="0"/>
              <a:t>1- Gelişigüzel Gözlem</a:t>
            </a:r>
            <a:r>
              <a:rPr lang="tr-TR" dirty="0"/>
              <a:t>: </a:t>
            </a:r>
          </a:p>
          <a:p>
            <a:pPr marL="0" indent="0">
              <a:buNone/>
            </a:pPr>
            <a:r>
              <a:rPr lang="tr-TR" dirty="0"/>
              <a:t>	Amacın belirlenmediği doğal bir ortamda bilgilerin elde edildiği gözlem türüdür. Öğretmenler bir ölçme aracına dayanmadan çocuklar hakkında bilgi sahibi oluyorlarsa gelişigüzel gözlem türünden yararlanılmıştır. Bu gözlem türünün en önemli özelliği planlamanın olmaması ve bilgilerin rastlantısal olarak elde edilmesidir. </a:t>
            </a:r>
          </a:p>
        </p:txBody>
      </p:sp>
      <p:sp>
        <p:nvSpPr>
          <p:cNvPr id="4" name="Alt Bilgi Yer Tutucusu 3">
            <a:extLst>
              <a:ext uri="{FF2B5EF4-FFF2-40B4-BE49-F238E27FC236}">
                <a16:creationId xmlns:a16="http://schemas.microsoft.com/office/drawing/2014/main" id="{E0C50F48-CDBF-2942-AFA6-9D028361B64B}"/>
              </a:ext>
            </a:extLst>
          </p:cNvPr>
          <p:cNvSpPr>
            <a:spLocks noGrp="1"/>
          </p:cNvSpPr>
          <p:nvPr>
            <p:ph type="ftr" sz="quarter" idx="11"/>
          </p:nvPr>
        </p:nvSpPr>
        <p:spPr/>
        <p:txBody>
          <a:bodyPr/>
          <a:lstStyle/>
          <a:p>
            <a:r>
              <a:rPr lang="tr-TR"/>
              <a:t>Dr. Gökçe Karaman Benli</a:t>
            </a:r>
          </a:p>
        </p:txBody>
      </p:sp>
      <p:sp>
        <p:nvSpPr>
          <p:cNvPr id="5" name="Slayt Numarası Yer Tutucusu 4">
            <a:extLst>
              <a:ext uri="{FF2B5EF4-FFF2-40B4-BE49-F238E27FC236}">
                <a16:creationId xmlns:a16="http://schemas.microsoft.com/office/drawing/2014/main" id="{375ED570-0AFF-A040-8AF5-5D36D52F331F}"/>
              </a:ext>
            </a:extLst>
          </p:cNvPr>
          <p:cNvSpPr>
            <a:spLocks noGrp="1"/>
          </p:cNvSpPr>
          <p:nvPr>
            <p:ph type="sldNum" sz="quarter" idx="12"/>
          </p:nvPr>
        </p:nvSpPr>
        <p:spPr/>
        <p:txBody>
          <a:bodyPr/>
          <a:lstStyle/>
          <a:p>
            <a:fld id="{27E67B99-CA82-454E-B536-9FA7EA03E923}" type="slidenum">
              <a:rPr lang="tr-TR" smtClean="0"/>
              <a:t>6</a:t>
            </a:fld>
            <a:endParaRPr lang="tr-TR"/>
          </a:p>
        </p:txBody>
      </p:sp>
      <p:pic>
        <p:nvPicPr>
          <p:cNvPr id="6" name="Resim 5">
            <a:extLst>
              <a:ext uri="{FF2B5EF4-FFF2-40B4-BE49-F238E27FC236}">
                <a16:creationId xmlns:a16="http://schemas.microsoft.com/office/drawing/2014/main" id="{F7304989-CD2C-4D4C-9C8B-5A46B704D0B3}"/>
              </a:ext>
            </a:extLst>
          </p:cNvPr>
          <p:cNvPicPr>
            <a:picLocks noChangeAspect="1"/>
          </p:cNvPicPr>
          <p:nvPr/>
        </p:nvPicPr>
        <p:blipFill rotWithShape="1">
          <a:blip r:embed="rId2"/>
          <a:srcRect l="25196" r="22112"/>
          <a:stretch/>
        </p:blipFill>
        <p:spPr>
          <a:xfrm>
            <a:off x="3774831" y="476922"/>
            <a:ext cx="1148862" cy="1101968"/>
          </a:xfrm>
          <a:prstGeom prst="rect">
            <a:avLst/>
          </a:prstGeom>
          <a:solidFill>
            <a:schemeClr val="accent1">
              <a:lumMod val="20000"/>
              <a:lumOff val="80000"/>
            </a:schemeClr>
          </a:solidFill>
        </p:spPr>
      </p:pic>
    </p:spTree>
    <p:extLst>
      <p:ext uri="{BB962C8B-B14F-4D97-AF65-F5344CB8AC3E}">
        <p14:creationId xmlns:p14="http://schemas.microsoft.com/office/powerpoint/2010/main" val="1417618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0363C5D-9001-2C4D-8F25-9CAEDA17935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AB76B11-0662-B142-A34B-2FEAB0E9278C}"/>
              </a:ext>
            </a:extLst>
          </p:cNvPr>
          <p:cNvSpPr>
            <a:spLocks noGrp="1"/>
          </p:cNvSpPr>
          <p:nvPr>
            <p:ph idx="1"/>
          </p:nvPr>
        </p:nvSpPr>
        <p:spPr/>
        <p:txBody>
          <a:bodyPr/>
          <a:lstStyle/>
          <a:p>
            <a:pPr marL="0" indent="0">
              <a:buNone/>
            </a:pPr>
            <a:r>
              <a:rPr lang="tr-TR" u="sng" dirty="0"/>
              <a:t>2-Sistemli Gözlem</a:t>
            </a:r>
            <a:r>
              <a:rPr lang="tr-TR" dirty="0"/>
              <a:t>:</a:t>
            </a:r>
          </a:p>
          <a:p>
            <a:pPr marL="0" indent="0">
              <a:buNone/>
            </a:pPr>
            <a:r>
              <a:rPr lang="tr-TR" dirty="0"/>
              <a:t>	Belirli davranışların sistemli, düzenli, yapılandırılmış ve kontrollü bir şekilde gözlemlenmesidir. Bu gözlem türü gelişigüzel gözleme göre daha geçerli ve güvenilirdir. Bu tür gözlemde bir çocuk ya da çocuk grubunun belirgin davranışları hakkında gözlem yapılabilir. </a:t>
            </a:r>
          </a:p>
          <a:p>
            <a:pPr marL="0" indent="0">
              <a:buNone/>
            </a:pPr>
            <a:r>
              <a:rPr lang="tr-TR" dirty="0"/>
              <a:t>	Belirli bir davranış seçildiği için sistemli gözlem zaman alabilir. Çünkü o davranış gözlem yapıldığı zaman hemen ortaya çıkmayabilir.</a:t>
            </a:r>
          </a:p>
        </p:txBody>
      </p:sp>
      <p:sp>
        <p:nvSpPr>
          <p:cNvPr id="4" name="Alt Bilgi Yer Tutucusu 3">
            <a:extLst>
              <a:ext uri="{FF2B5EF4-FFF2-40B4-BE49-F238E27FC236}">
                <a16:creationId xmlns:a16="http://schemas.microsoft.com/office/drawing/2014/main" id="{030F1A6F-18C5-8841-A327-91D9E4E06C3E}"/>
              </a:ext>
            </a:extLst>
          </p:cNvPr>
          <p:cNvSpPr>
            <a:spLocks noGrp="1"/>
          </p:cNvSpPr>
          <p:nvPr>
            <p:ph type="ftr" sz="quarter" idx="11"/>
          </p:nvPr>
        </p:nvSpPr>
        <p:spPr/>
        <p:txBody>
          <a:bodyPr/>
          <a:lstStyle/>
          <a:p>
            <a:r>
              <a:rPr lang="tr-TR"/>
              <a:t>Dr. Gökçe Karaman Benli</a:t>
            </a:r>
          </a:p>
        </p:txBody>
      </p:sp>
      <p:sp>
        <p:nvSpPr>
          <p:cNvPr id="5" name="Slayt Numarası Yer Tutucusu 4">
            <a:extLst>
              <a:ext uri="{FF2B5EF4-FFF2-40B4-BE49-F238E27FC236}">
                <a16:creationId xmlns:a16="http://schemas.microsoft.com/office/drawing/2014/main" id="{93A423BC-9D0C-5E47-BB71-E71A431CA897}"/>
              </a:ext>
            </a:extLst>
          </p:cNvPr>
          <p:cNvSpPr>
            <a:spLocks noGrp="1"/>
          </p:cNvSpPr>
          <p:nvPr>
            <p:ph type="sldNum" sz="quarter" idx="12"/>
          </p:nvPr>
        </p:nvSpPr>
        <p:spPr/>
        <p:txBody>
          <a:bodyPr/>
          <a:lstStyle/>
          <a:p>
            <a:fld id="{27E67B99-CA82-454E-B536-9FA7EA03E923}" type="slidenum">
              <a:rPr lang="tr-TR" smtClean="0"/>
              <a:t>7</a:t>
            </a:fld>
            <a:endParaRPr lang="tr-TR"/>
          </a:p>
        </p:txBody>
      </p:sp>
    </p:spTree>
    <p:extLst>
      <p:ext uri="{BB962C8B-B14F-4D97-AF65-F5344CB8AC3E}">
        <p14:creationId xmlns:p14="http://schemas.microsoft.com/office/powerpoint/2010/main" val="1984858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BD39878-1033-7144-BB68-73EB48811586}"/>
              </a:ext>
            </a:extLst>
          </p:cNvPr>
          <p:cNvSpPr>
            <a:spLocks noGrp="1"/>
          </p:cNvSpPr>
          <p:nvPr>
            <p:ph idx="1"/>
          </p:nvPr>
        </p:nvSpPr>
        <p:spPr>
          <a:xfrm>
            <a:off x="838200" y="949569"/>
            <a:ext cx="10515600" cy="5227394"/>
          </a:xfrm>
        </p:spPr>
        <p:txBody>
          <a:bodyPr/>
          <a:lstStyle/>
          <a:p>
            <a:pPr marL="0" indent="0">
              <a:buNone/>
            </a:pPr>
            <a:r>
              <a:rPr lang="tr-TR" b="1" u="sng" dirty="0"/>
              <a:t>3-Katılımlı Gözlem</a:t>
            </a:r>
            <a:r>
              <a:rPr lang="tr-TR" dirty="0"/>
              <a:t>:</a:t>
            </a:r>
          </a:p>
          <a:p>
            <a:pPr marL="0" indent="0">
              <a:buNone/>
            </a:pPr>
            <a:r>
              <a:rPr lang="tr-TR" dirty="0"/>
              <a:t>	Katılımlı gözlem, kişi sayısının az olduğu gruplarda, kısa ya da sık tekrar edilen etkinliklerde, zaman kısıtlamasının olmadığı durumlarda gözlemcinin aktif olarak katıldığı gözlemdir. Gözlemci gözlenen kişi ya da kişiler gibi davranır. </a:t>
            </a:r>
          </a:p>
          <a:p>
            <a:pPr marL="0" indent="0">
              <a:buNone/>
            </a:pPr>
            <a:endParaRPr lang="tr-TR" u="sng" dirty="0"/>
          </a:p>
          <a:p>
            <a:pPr marL="0" indent="0">
              <a:buNone/>
            </a:pPr>
            <a:r>
              <a:rPr lang="tr-TR" b="1" u="sng" dirty="0"/>
              <a:t>4-Katılımsız Gözlem</a:t>
            </a:r>
            <a:r>
              <a:rPr lang="tr-TR" dirty="0"/>
              <a:t>:</a:t>
            </a:r>
          </a:p>
          <a:p>
            <a:pPr marL="0" indent="0">
              <a:buNone/>
            </a:pPr>
            <a:r>
              <a:rPr lang="tr-TR" dirty="0"/>
              <a:t>	Gözlem yapan kişi gözlenen durumun dışında kalarak durumu objektif şekilde gözlemler. Bu gözlem türünde gözlenen kişi/kişiler gözlemciyi göremez. Bir önden görünmez camın yer aldığı odalar katılımsız gözlem içindir.</a:t>
            </a:r>
          </a:p>
        </p:txBody>
      </p:sp>
      <p:sp>
        <p:nvSpPr>
          <p:cNvPr id="4" name="Alt Bilgi Yer Tutucusu 3">
            <a:extLst>
              <a:ext uri="{FF2B5EF4-FFF2-40B4-BE49-F238E27FC236}">
                <a16:creationId xmlns:a16="http://schemas.microsoft.com/office/drawing/2014/main" id="{5171E3EE-8B34-F842-9F7E-6F18BD165D1A}"/>
              </a:ext>
            </a:extLst>
          </p:cNvPr>
          <p:cNvSpPr>
            <a:spLocks noGrp="1"/>
          </p:cNvSpPr>
          <p:nvPr>
            <p:ph type="ftr" sz="quarter" idx="11"/>
          </p:nvPr>
        </p:nvSpPr>
        <p:spPr/>
        <p:txBody>
          <a:bodyPr/>
          <a:lstStyle/>
          <a:p>
            <a:r>
              <a:rPr lang="tr-TR"/>
              <a:t>Dr. Gökçe Karaman Benli</a:t>
            </a:r>
          </a:p>
        </p:txBody>
      </p:sp>
      <p:sp>
        <p:nvSpPr>
          <p:cNvPr id="5" name="Slayt Numarası Yer Tutucusu 4">
            <a:extLst>
              <a:ext uri="{FF2B5EF4-FFF2-40B4-BE49-F238E27FC236}">
                <a16:creationId xmlns:a16="http://schemas.microsoft.com/office/drawing/2014/main" id="{1B1708D6-E3C7-D84B-A9AA-3175B5B16C7C}"/>
              </a:ext>
            </a:extLst>
          </p:cNvPr>
          <p:cNvSpPr>
            <a:spLocks noGrp="1"/>
          </p:cNvSpPr>
          <p:nvPr>
            <p:ph type="sldNum" sz="quarter" idx="12"/>
          </p:nvPr>
        </p:nvSpPr>
        <p:spPr/>
        <p:txBody>
          <a:bodyPr/>
          <a:lstStyle/>
          <a:p>
            <a:fld id="{27E67B99-CA82-454E-B536-9FA7EA03E923}" type="slidenum">
              <a:rPr lang="tr-TR" smtClean="0"/>
              <a:t>8</a:t>
            </a:fld>
            <a:endParaRPr lang="tr-TR"/>
          </a:p>
        </p:txBody>
      </p:sp>
    </p:spTree>
    <p:extLst>
      <p:ext uri="{BB962C8B-B14F-4D97-AF65-F5344CB8AC3E}">
        <p14:creationId xmlns:p14="http://schemas.microsoft.com/office/powerpoint/2010/main" val="756120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88E2823-1A32-9541-8898-33541AC33AA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23642CB6-4971-EE49-8B0B-7A6E7E83B02D}"/>
              </a:ext>
            </a:extLst>
          </p:cNvPr>
          <p:cNvSpPr>
            <a:spLocks noGrp="1"/>
          </p:cNvSpPr>
          <p:nvPr>
            <p:ph idx="1"/>
          </p:nvPr>
        </p:nvSpPr>
        <p:spPr/>
        <p:txBody>
          <a:bodyPr/>
          <a:lstStyle/>
          <a:p>
            <a:pPr marL="0" indent="0">
              <a:buNone/>
            </a:pPr>
            <a:r>
              <a:rPr lang="tr-TR" b="1" u="sng" dirty="0"/>
              <a:t>5-Doğal Gözlem</a:t>
            </a:r>
            <a:r>
              <a:rPr lang="tr-TR" dirty="0"/>
              <a:t>: </a:t>
            </a:r>
          </a:p>
          <a:p>
            <a:pPr marL="0" indent="0">
              <a:buNone/>
            </a:pPr>
            <a:r>
              <a:rPr lang="tr-TR" dirty="0"/>
              <a:t>	Doğal gözlem, gözlenecek kişinin bulunduğu çevrede gerçekleşen gözlemdir. Bu gözlem türünde gözlemci pasif olarak gözlem ortamında herhangi bir müdahalede bulunmaz. </a:t>
            </a:r>
          </a:p>
          <a:p>
            <a:pPr marL="0" indent="0">
              <a:buNone/>
            </a:pPr>
            <a:r>
              <a:rPr lang="tr-TR" dirty="0"/>
              <a:t>	Okul öncesinde çocuğun evde ya da okul ortamında gözlenmesi bu türe örnek verilebilir. </a:t>
            </a:r>
          </a:p>
        </p:txBody>
      </p:sp>
      <p:sp>
        <p:nvSpPr>
          <p:cNvPr id="4" name="Alt Bilgi Yer Tutucusu 3">
            <a:extLst>
              <a:ext uri="{FF2B5EF4-FFF2-40B4-BE49-F238E27FC236}">
                <a16:creationId xmlns:a16="http://schemas.microsoft.com/office/drawing/2014/main" id="{2F43CD43-2977-CA49-AB69-32A0ADEFC932}"/>
              </a:ext>
            </a:extLst>
          </p:cNvPr>
          <p:cNvSpPr>
            <a:spLocks noGrp="1"/>
          </p:cNvSpPr>
          <p:nvPr>
            <p:ph type="ftr" sz="quarter" idx="11"/>
          </p:nvPr>
        </p:nvSpPr>
        <p:spPr/>
        <p:txBody>
          <a:bodyPr/>
          <a:lstStyle/>
          <a:p>
            <a:r>
              <a:rPr lang="tr-TR"/>
              <a:t>Dr. Gökçe Karaman Benli</a:t>
            </a:r>
          </a:p>
        </p:txBody>
      </p:sp>
      <p:sp>
        <p:nvSpPr>
          <p:cNvPr id="5" name="Slayt Numarası Yer Tutucusu 4">
            <a:extLst>
              <a:ext uri="{FF2B5EF4-FFF2-40B4-BE49-F238E27FC236}">
                <a16:creationId xmlns:a16="http://schemas.microsoft.com/office/drawing/2014/main" id="{15D3A9DD-8C1B-C54A-9184-24F49E159168}"/>
              </a:ext>
            </a:extLst>
          </p:cNvPr>
          <p:cNvSpPr>
            <a:spLocks noGrp="1"/>
          </p:cNvSpPr>
          <p:nvPr>
            <p:ph type="sldNum" sz="quarter" idx="12"/>
          </p:nvPr>
        </p:nvSpPr>
        <p:spPr/>
        <p:txBody>
          <a:bodyPr/>
          <a:lstStyle/>
          <a:p>
            <a:fld id="{27E67B99-CA82-454E-B536-9FA7EA03E923}" type="slidenum">
              <a:rPr lang="tr-TR" smtClean="0"/>
              <a:t>9</a:t>
            </a:fld>
            <a:endParaRPr lang="tr-TR"/>
          </a:p>
        </p:txBody>
      </p:sp>
    </p:spTree>
    <p:extLst>
      <p:ext uri="{BB962C8B-B14F-4D97-AF65-F5344CB8AC3E}">
        <p14:creationId xmlns:p14="http://schemas.microsoft.com/office/powerpoint/2010/main" val="57147622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822</Words>
  <Application>Microsoft Macintosh PowerPoint</Application>
  <PresentationFormat>Geniş ekran</PresentationFormat>
  <Paragraphs>115</Paragraphs>
  <Slides>15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15</vt:i4>
      </vt:variant>
    </vt:vector>
  </HeadingPairs>
  <TitlesOfParts>
    <vt:vector size="19" baseType="lpstr">
      <vt:lpstr>Arial</vt:lpstr>
      <vt:lpstr>Calibri</vt:lpstr>
      <vt:lpstr>Calibri Light</vt:lpstr>
      <vt:lpstr>Office Teması</vt:lpstr>
      <vt:lpstr>Gözlem ve Gözlem Teknikleri</vt:lpstr>
      <vt:lpstr>PowerPoint Sunusu</vt:lpstr>
      <vt:lpstr>PowerPoint Sunusu</vt:lpstr>
      <vt:lpstr>Biz Okul Öncesi Öğretmenleri Olarak;</vt:lpstr>
      <vt:lpstr>Gözlem Yapmanın Aşamaları</vt:lpstr>
      <vt:lpstr>                                     Türleri</vt:lpstr>
      <vt:lpstr>PowerPoint Sunusu</vt:lpstr>
      <vt:lpstr>PowerPoint Sunusu</vt:lpstr>
      <vt:lpstr>PowerPoint Sunusu</vt:lpstr>
      <vt:lpstr>Örnek bir doğal gözlem</vt:lpstr>
      <vt:lpstr>PowerPoint Sunusu</vt:lpstr>
      <vt:lpstr>Okul Öncesinde Gözleme Dayalı Teknikler:</vt:lpstr>
      <vt:lpstr>Okul Öncesi Kullanılan Gözleme Dayalı Değerlendirme Araçları</vt:lpstr>
      <vt:lpstr> Gelişim Raporu Okul Adı:                                    Öğretmenin Adı-Soyadı: Çocuğun Adı ve Soyadı:           Çocuğun Doğum Tarihi:                    Çocuğun Cinsiyeti: Okula Başlama Tarihi:                Rapor Tarihi: </vt:lpstr>
      <vt:lpstr>Kaynak</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Gözlem ve Gözlem Teknikleri</dc:title>
  <dc:creator>Microsoft Office User</dc:creator>
  <cp:lastModifiedBy>Microsoft Office User</cp:lastModifiedBy>
  <cp:revision>38</cp:revision>
  <dcterms:created xsi:type="dcterms:W3CDTF">2020-11-10T20:10:17Z</dcterms:created>
  <dcterms:modified xsi:type="dcterms:W3CDTF">2020-11-25T21:19:41Z</dcterms:modified>
</cp:coreProperties>
</file>