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2"/>
  </p:notesMasterIdLst>
  <p:sldIdLst>
    <p:sldId id="289" r:id="rId2"/>
    <p:sldId id="291" r:id="rId3"/>
    <p:sldId id="300" r:id="rId4"/>
    <p:sldId id="292" r:id="rId5"/>
    <p:sldId id="301" r:id="rId6"/>
    <p:sldId id="293" r:id="rId7"/>
    <p:sldId id="302" r:id="rId8"/>
    <p:sldId id="263" r:id="rId9"/>
    <p:sldId id="264" r:id="rId10"/>
    <p:sldId id="303"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napVertSplitter="1" vertBarState="minimized" horzBarState="maximized">
    <p:restoredLeft sz="15699" autoAdjust="0"/>
    <p:restoredTop sz="94660"/>
  </p:normalViewPr>
  <p:slideViewPr>
    <p:cSldViewPr>
      <p:cViewPr varScale="1">
        <p:scale>
          <a:sx n="58" d="100"/>
          <a:sy n="58" d="100"/>
        </p:scale>
        <p:origin x="42" y="37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87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7D2AEDB-B0CE-4AAF-8066-4F7A878AC37F}" type="datetimeFigureOut">
              <a:rPr lang="tr-TR" smtClean="0"/>
              <a:pPr/>
              <a:t>10.8.2017</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0AF0C0E-4DB9-4D5F-8323-BC0F5BE895B6}" type="slidenum">
              <a:rPr lang="tr-TR" smtClean="0"/>
              <a:pPr/>
              <a:t>‹#›</a:t>
            </a:fld>
            <a:endParaRPr lang="tr-TR"/>
          </a:p>
        </p:txBody>
      </p:sp>
    </p:spTree>
    <p:extLst>
      <p:ext uri="{BB962C8B-B14F-4D97-AF65-F5344CB8AC3E}">
        <p14:creationId xmlns:p14="http://schemas.microsoft.com/office/powerpoint/2010/main" val="29476314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00AF0C0E-4DB9-4D5F-8323-BC0F5BE895B6}" type="slidenum">
              <a:rPr lang="tr-TR" smtClean="0"/>
              <a:pPr/>
              <a:t>1</a:t>
            </a:fld>
            <a:endParaRPr lang="tr-TR"/>
          </a:p>
        </p:txBody>
      </p:sp>
    </p:spTree>
    <p:extLst>
      <p:ext uri="{BB962C8B-B14F-4D97-AF65-F5344CB8AC3E}">
        <p14:creationId xmlns:p14="http://schemas.microsoft.com/office/powerpoint/2010/main" val="247039291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00AF0C0E-4DB9-4D5F-8323-BC0F5BE895B6}" type="slidenum">
              <a:rPr lang="tr-TR" smtClean="0"/>
              <a:pPr/>
              <a:t>10</a:t>
            </a:fld>
            <a:endParaRPr lang="tr-TR"/>
          </a:p>
        </p:txBody>
      </p:sp>
    </p:spTree>
    <p:extLst>
      <p:ext uri="{BB962C8B-B14F-4D97-AF65-F5344CB8AC3E}">
        <p14:creationId xmlns:p14="http://schemas.microsoft.com/office/powerpoint/2010/main" val="10594419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00AF0C0E-4DB9-4D5F-8323-BC0F5BE895B6}" type="slidenum">
              <a:rPr lang="tr-TR" smtClean="0"/>
              <a:pPr/>
              <a:t>2</a:t>
            </a:fld>
            <a:endParaRPr lang="tr-TR"/>
          </a:p>
        </p:txBody>
      </p:sp>
    </p:spTree>
    <p:extLst>
      <p:ext uri="{BB962C8B-B14F-4D97-AF65-F5344CB8AC3E}">
        <p14:creationId xmlns:p14="http://schemas.microsoft.com/office/powerpoint/2010/main" val="19849118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00AF0C0E-4DB9-4D5F-8323-BC0F5BE895B6}" type="slidenum">
              <a:rPr lang="tr-TR" smtClean="0"/>
              <a:pPr/>
              <a:t>3</a:t>
            </a:fld>
            <a:endParaRPr lang="tr-TR"/>
          </a:p>
        </p:txBody>
      </p:sp>
    </p:spTree>
    <p:extLst>
      <p:ext uri="{BB962C8B-B14F-4D97-AF65-F5344CB8AC3E}">
        <p14:creationId xmlns:p14="http://schemas.microsoft.com/office/powerpoint/2010/main" val="14736152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00AF0C0E-4DB9-4D5F-8323-BC0F5BE895B6}" type="slidenum">
              <a:rPr lang="tr-TR" smtClean="0"/>
              <a:pPr/>
              <a:t>4</a:t>
            </a:fld>
            <a:endParaRPr lang="tr-TR"/>
          </a:p>
        </p:txBody>
      </p:sp>
    </p:spTree>
    <p:extLst>
      <p:ext uri="{BB962C8B-B14F-4D97-AF65-F5344CB8AC3E}">
        <p14:creationId xmlns:p14="http://schemas.microsoft.com/office/powerpoint/2010/main" val="6179344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00AF0C0E-4DB9-4D5F-8323-BC0F5BE895B6}" type="slidenum">
              <a:rPr lang="tr-TR" smtClean="0"/>
              <a:pPr/>
              <a:t>5</a:t>
            </a:fld>
            <a:endParaRPr lang="tr-TR"/>
          </a:p>
        </p:txBody>
      </p:sp>
    </p:spTree>
    <p:extLst>
      <p:ext uri="{BB962C8B-B14F-4D97-AF65-F5344CB8AC3E}">
        <p14:creationId xmlns:p14="http://schemas.microsoft.com/office/powerpoint/2010/main" val="2014159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00AF0C0E-4DB9-4D5F-8323-BC0F5BE895B6}" type="slidenum">
              <a:rPr lang="tr-TR" smtClean="0"/>
              <a:pPr/>
              <a:t>6</a:t>
            </a:fld>
            <a:endParaRPr lang="tr-TR"/>
          </a:p>
        </p:txBody>
      </p:sp>
    </p:spTree>
    <p:extLst>
      <p:ext uri="{BB962C8B-B14F-4D97-AF65-F5344CB8AC3E}">
        <p14:creationId xmlns:p14="http://schemas.microsoft.com/office/powerpoint/2010/main" val="15295097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00AF0C0E-4DB9-4D5F-8323-BC0F5BE895B6}" type="slidenum">
              <a:rPr lang="tr-TR" smtClean="0"/>
              <a:pPr/>
              <a:t>7</a:t>
            </a:fld>
            <a:endParaRPr lang="tr-TR"/>
          </a:p>
        </p:txBody>
      </p:sp>
    </p:spTree>
    <p:extLst>
      <p:ext uri="{BB962C8B-B14F-4D97-AF65-F5344CB8AC3E}">
        <p14:creationId xmlns:p14="http://schemas.microsoft.com/office/powerpoint/2010/main" val="9925839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00AF0C0E-4DB9-4D5F-8323-BC0F5BE895B6}" type="slidenum">
              <a:rPr lang="tr-TR" smtClean="0"/>
              <a:pPr/>
              <a:t>8</a:t>
            </a:fld>
            <a:endParaRPr lang="tr-TR"/>
          </a:p>
        </p:txBody>
      </p:sp>
    </p:spTree>
    <p:extLst>
      <p:ext uri="{BB962C8B-B14F-4D97-AF65-F5344CB8AC3E}">
        <p14:creationId xmlns:p14="http://schemas.microsoft.com/office/powerpoint/2010/main" val="31498610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00AF0C0E-4DB9-4D5F-8323-BC0F5BE895B6}" type="slidenum">
              <a:rPr lang="tr-TR" smtClean="0"/>
              <a:pPr/>
              <a:t>9</a:t>
            </a:fld>
            <a:endParaRPr lang="tr-TR"/>
          </a:p>
        </p:txBody>
      </p:sp>
    </p:spTree>
    <p:extLst>
      <p:ext uri="{BB962C8B-B14F-4D97-AF65-F5344CB8AC3E}">
        <p14:creationId xmlns:p14="http://schemas.microsoft.com/office/powerpoint/2010/main" val="39956941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2"/>
      </p:bgRef>
    </p:bg>
    <p:spTree>
      <p:nvGrpSpPr>
        <p:cNvPr id="1" name=""/>
        <p:cNvGrpSpPr/>
        <p:nvPr/>
      </p:nvGrpSpPr>
      <p:grpSpPr>
        <a:xfrm>
          <a:off x="0" y="0"/>
          <a:ext cx="0" cy="0"/>
          <a:chOff x="0" y="0"/>
          <a:chExt cx="0" cy="0"/>
        </a:xfrm>
      </p:grpSpPr>
      <p:sp>
        <p:nvSpPr>
          <p:cNvPr id="7" name="6 Dikdörtgen"/>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2362200" y="4038600"/>
            <a:ext cx="6477000" cy="1828800"/>
          </a:xfrm>
        </p:spPr>
        <p:txBody>
          <a:bodyPr anchor="b"/>
          <a:lstStyle>
            <a:lvl1pPr>
              <a:defRPr cap="all" baseline="0"/>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BE6FBAC1-73DD-4B38-B17C-55F9284D3A56}" type="datetime1">
              <a:rPr lang="tr-TR" smtClean="0"/>
              <a:pPr/>
              <a:t>10.8.2017</a:t>
            </a:fld>
            <a:endParaRPr lang="tr-TR"/>
          </a:p>
        </p:txBody>
      </p:sp>
      <p:sp>
        <p:nvSpPr>
          <p:cNvPr id="17" name="16 Altbilgi Yer Tutucusu"/>
          <p:cNvSpPr>
            <a:spLocks noGrp="1"/>
          </p:cNvSpPr>
          <p:nvPr>
            <p:ph type="ftr" sz="quarter" idx="11"/>
          </p:nvPr>
        </p:nvSpPr>
        <p:spPr>
          <a:xfrm>
            <a:off x="2085393" y="236538"/>
            <a:ext cx="5867400" cy="365125"/>
          </a:xfrm>
        </p:spPr>
        <p:txBody>
          <a:bodyPr/>
          <a:lstStyle>
            <a:lvl1pPr algn="r">
              <a:defRPr>
                <a:solidFill>
                  <a:schemeClr val="tx2"/>
                </a:solidFill>
              </a:defRPr>
            </a:lvl1pPr>
          </a:lstStyle>
          <a:p>
            <a:r>
              <a:rPr lang="tr-TR" smtClean="0"/>
              <a:t>Prof. Dr. Fehmi TUNCEL</a:t>
            </a:r>
            <a:endParaRPr lang="tr-TR"/>
          </a:p>
        </p:txBody>
      </p:sp>
      <p:sp>
        <p:nvSpPr>
          <p:cNvPr id="29" name="28 Slayt Numarası Yer Tutucusu"/>
          <p:cNvSpPr>
            <a:spLocks noGrp="1"/>
          </p:cNvSpPr>
          <p:nvPr>
            <p:ph type="sldNum" sz="quarter" idx="12"/>
          </p:nvPr>
        </p:nvSpPr>
        <p:spPr>
          <a:xfrm>
            <a:off x="8001000" y="228600"/>
            <a:ext cx="838200" cy="381000"/>
          </a:xfrm>
        </p:spPr>
        <p:txBody>
          <a:bodyPr/>
          <a:lstStyle>
            <a:lvl1pPr>
              <a:defRPr>
                <a:solidFill>
                  <a:schemeClr val="tx2"/>
                </a:solidFill>
              </a:defRPr>
            </a:lvl1p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26ADCD13-84DA-42A4-A958-97C9356AF409}" type="datetime1">
              <a:rPr lang="tr-TR" smtClean="0"/>
              <a:pPr/>
              <a:t>10.8.2017</a:t>
            </a:fld>
            <a:endParaRPr lang="tr-TR"/>
          </a:p>
        </p:txBody>
      </p:sp>
      <p:sp>
        <p:nvSpPr>
          <p:cNvPr id="5" name="4 Altbilgi Yer Tutucusu"/>
          <p:cNvSpPr>
            <a:spLocks noGrp="1"/>
          </p:cNvSpPr>
          <p:nvPr>
            <p:ph type="ftr" sz="quarter" idx="11"/>
          </p:nvPr>
        </p:nvSpPr>
        <p:spPr/>
        <p:txBody>
          <a:bodyPr/>
          <a:lstStyle/>
          <a:p>
            <a:r>
              <a:rPr lang="tr-TR" smtClean="0"/>
              <a:t>Prof. Dr. Fehmi TUNCEL</a:t>
            </a:r>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bg>
      <p:bgRef idx="1001">
        <a:schemeClr val="bg1"/>
      </p:bgRef>
    </p:bg>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553200" y="609600"/>
            <a:ext cx="2057400" cy="55165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609600"/>
            <a:ext cx="5562600" cy="5516564"/>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a:xfrm>
            <a:off x="6553200" y="6248402"/>
            <a:ext cx="2209800" cy="365125"/>
          </a:xfrm>
        </p:spPr>
        <p:txBody>
          <a:bodyPr/>
          <a:lstStyle/>
          <a:p>
            <a:fld id="{7CE82CD7-489B-4410-9F44-E5EB0EC9789E}" type="datetime1">
              <a:rPr lang="tr-TR" smtClean="0"/>
              <a:pPr/>
              <a:t>10.8.2017</a:t>
            </a:fld>
            <a:endParaRPr lang="tr-TR"/>
          </a:p>
        </p:txBody>
      </p:sp>
      <p:sp>
        <p:nvSpPr>
          <p:cNvPr id="5" name="4 Altbilgi Yer Tutucusu"/>
          <p:cNvSpPr>
            <a:spLocks noGrp="1"/>
          </p:cNvSpPr>
          <p:nvPr>
            <p:ph type="ftr" sz="quarter" idx="11"/>
          </p:nvPr>
        </p:nvSpPr>
        <p:spPr>
          <a:xfrm>
            <a:off x="457201" y="6248207"/>
            <a:ext cx="5573483" cy="365125"/>
          </a:xfrm>
        </p:spPr>
        <p:txBody>
          <a:bodyPr/>
          <a:lstStyle/>
          <a:p>
            <a:r>
              <a:rPr lang="tr-TR" smtClean="0"/>
              <a:t>Prof. Dr. Fehmi TUNCEL</a:t>
            </a:r>
            <a:endParaRPr lang="tr-TR"/>
          </a:p>
        </p:txBody>
      </p:sp>
      <p:sp>
        <p:nvSpPr>
          <p:cNvPr id="7" name="6 Dikdörtgen"/>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7 Dikdörtgen"/>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8 Dikdörtgen"/>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5 Slayt Numarası Yer Tutucusu"/>
          <p:cNvSpPr>
            <a:spLocks noGrp="1"/>
          </p:cNvSpPr>
          <p:nvPr>
            <p:ph type="sldNum" sz="quarter" idx="12"/>
          </p:nvPr>
        </p:nvSpPr>
        <p:spPr>
          <a:xfrm rot="5400000">
            <a:off x="5989638" y="144462"/>
            <a:ext cx="533400" cy="244476"/>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12648" y="228600"/>
            <a:ext cx="8153400" cy="990600"/>
          </a:xfrm>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3A7D53E4-30FA-4360-9777-1A999FFD8C3F}" type="datetime1">
              <a:rPr lang="tr-TR" smtClean="0"/>
              <a:pPr/>
              <a:t>10.8.2017</a:t>
            </a:fld>
            <a:endParaRPr lang="tr-TR"/>
          </a:p>
        </p:txBody>
      </p:sp>
      <p:sp>
        <p:nvSpPr>
          <p:cNvPr id="5" name="4 Altbilgi Yer Tutucusu"/>
          <p:cNvSpPr>
            <a:spLocks noGrp="1"/>
          </p:cNvSpPr>
          <p:nvPr>
            <p:ph type="ftr" sz="quarter" idx="11"/>
          </p:nvPr>
        </p:nvSpPr>
        <p:spPr/>
        <p:txBody>
          <a:bodyPr/>
          <a:lstStyle/>
          <a:p>
            <a:r>
              <a:rPr lang="tr-TR" smtClean="0"/>
              <a:t>Prof. Dr. Fehmi TUNCEL</a:t>
            </a:r>
            <a:endParaRPr lang="tr-TR"/>
          </a:p>
        </p:txBody>
      </p:sp>
      <p:sp>
        <p:nvSpPr>
          <p:cNvPr id="6" name="5 Slayt Numarası Yer Tutucusu"/>
          <p:cNvSpPr>
            <a:spLocks noGrp="1"/>
          </p:cNvSpPr>
          <p:nvPr>
            <p:ph type="sldNum" sz="quarter" idx="12"/>
          </p:nvPr>
        </p:nvSpPr>
        <p:spPr/>
        <p:txBody>
          <a:bodyPr/>
          <a:lstStyle>
            <a:lvl1pPr>
              <a:defRPr>
                <a:solidFill>
                  <a:srgbClr val="FFFFFF"/>
                </a:solidFill>
              </a:defRPr>
            </a:lvl1pPr>
          </a:lstStyle>
          <a:p>
            <a:fld id="{B1DEFA8C-F947-479F-BE07-76B6B3F80BF1}" type="slidenum">
              <a:rPr lang="tr-TR" smtClean="0"/>
              <a:pPr/>
              <a:t>‹#›</a:t>
            </a:fld>
            <a:endParaRPr lang="tr-TR"/>
          </a:p>
        </p:txBody>
      </p:sp>
      <p:sp>
        <p:nvSpPr>
          <p:cNvPr id="8" name="7 İçerik Yer Tutucusu"/>
          <p:cNvSpPr>
            <a:spLocks noGrp="1"/>
          </p:cNvSpPr>
          <p:nvPr>
            <p:ph sz="quarter" idx="1"/>
          </p:nvPr>
        </p:nvSpPr>
        <p:spPr>
          <a:xfrm>
            <a:off x="612648" y="1600200"/>
            <a:ext cx="8153400" cy="44958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1"/>
      </p:bgRef>
    </p:bg>
    <p:spTree>
      <p:nvGrpSpPr>
        <p:cNvPr id="1" name=""/>
        <p:cNvGrpSpPr/>
        <p:nvPr/>
      </p:nvGrpSpPr>
      <p:grpSpPr>
        <a:xfrm>
          <a:off x="0" y="0"/>
          <a:ext cx="0" cy="0"/>
          <a:chOff x="0" y="0"/>
          <a:chExt cx="0" cy="0"/>
        </a:xfrm>
      </p:grpSpPr>
      <p:sp>
        <p:nvSpPr>
          <p:cNvPr id="3" name="2 Metin Yer Tutucusu"/>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7" name="6 Dikdörtgen"/>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tr-TR" smtClean="0"/>
              <a:t>Asıl başlık stili için tıklatın</a:t>
            </a:r>
            <a:endParaRPr kumimoji="0" lang="en-US"/>
          </a:p>
        </p:txBody>
      </p:sp>
      <p:sp>
        <p:nvSpPr>
          <p:cNvPr id="12" name="11 Veri Yer Tutucusu"/>
          <p:cNvSpPr>
            <a:spLocks noGrp="1"/>
          </p:cNvSpPr>
          <p:nvPr>
            <p:ph type="dt" sz="half" idx="10"/>
          </p:nvPr>
        </p:nvSpPr>
        <p:spPr/>
        <p:txBody>
          <a:bodyPr/>
          <a:lstStyle/>
          <a:p>
            <a:fld id="{DF80567C-7F1D-46FD-A76A-FF2881E36947}" type="datetime1">
              <a:rPr lang="tr-TR" smtClean="0"/>
              <a:pPr/>
              <a:t>10.8.2017</a:t>
            </a:fld>
            <a:endParaRPr lang="tr-TR"/>
          </a:p>
        </p:txBody>
      </p:sp>
      <p:sp>
        <p:nvSpPr>
          <p:cNvPr id="13" name="12 Slayt Numarası Yer Tutucusu"/>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B1DEFA8C-F947-479F-BE07-76B6B3F80BF1}" type="slidenum">
              <a:rPr lang="tr-TR" smtClean="0"/>
              <a:pPr/>
              <a:t>‹#›</a:t>
            </a:fld>
            <a:endParaRPr lang="tr-TR"/>
          </a:p>
        </p:txBody>
      </p:sp>
      <p:sp>
        <p:nvSpPr>
          <p:cNvPr id="14" name="13 Altbilgi Yer Tutucusu"/>
          <p:cNvSpPr>
            <a:spLocks noGrp="1"/>
          </p:cNvSpPr>
          <p:nvPr>
            <p:ph type="ftr" sz="quarter" idx="12"/>
          </p:nvPr>
        </p:nvSpPr>
        <p:spPr/>
        <p:txBody>
          <a:bodyPr/>
          <a:lstStyle/>
          <a:p>
            <a:r>
              <a:rPr lang="tr-TR" smtClean="0"/>
              <a:t>Prof. Dr. Fehmi TUNCEL</a:t>
            </a:r>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9" name="8 İçerik Yer Tutucusu"/>
          <p:cNvSpPr>
            <a:spLocks noGrp="1"/>
          </p:cNvSpPr>
          <p:nvPr>
            <p:ph sz="quarter" idx="1"/>
          </p:nvPr>
        </p:nvSpPr>
        <p:spPr>
          <a:xfrm>
            <a:off x="609600" y="1589567"/>
            <a:ext cx="38862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844901" y="1589567"/>
            <a:ext cx="38862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8" name="7 Veri Yer Tutucusu"/>
          <p:cNvSpPr>
            <a:spLocks noGrp="1"/>
          </p:cNvSpPr>
          <p:nvPr>
            <p:ph type="dt" sz="half" idx="15"/>
          </p:nvPr>
        </p:nvSpPr>
        <p:spPr/>
        <p:txBody>
          <a:bodyPr rtlCol="0"/>
          <a:lstStyle/>
          <a:p>
            <a:fld id="{4E833CC4-A3CB-4C31-9446-43466BEE90C5}" type="datetime1">
              <a:rPr lang="tr-TR" smtClean="0"/>
              <a:pPr/>
              <a:t>10.8.2017</a:t>
            </a:fld>
            <a:endParaRPr lang="tr-TR"/>
          </a:p>
        </p:txBody>
      </p:sp>
      <p:sp>
        <p:nvSpPr>
          <p:cNvPr id="10" name="9 Slayt Numarası Yer Tutucusu"/>
          <p:cNvSpPr>
            <a:spLocks noGrp="1"/>
          </p:cNvSpPr>
          <p:nvPr>
            <p:ph type="sldNum" sz="quarter" idx="16"/>
          </p:nvPr>
        </p:nvSpPr>
        <p:spPr/>
        <p:txBody>
          <a:bodyPr rtlCol="0"/>
          <a:lstStyle/>
          <a:p>
            <a:fld id="{B1DEFA8C-F947-479F-BE07-76B6B3F80BF1}" type="slidenum">
              <a:rPr lang="tr-TR" smtClean="0"/>
              <a:pPr/>
              <a:t>‹#›</a:t>
            </a:fld>
            <a:endParaRPr lang="tr-TR"/>
          </a:p>
        </p:txBody>
      </p:sp>
      <p:sp>
        <p:nvSpPr>
          <p:cNvPr id="12" name="11 Altbilgi Yer Tutucusu"/>
          <p:cNvSpPr>
            <a:spLocks noGrp="1"/>
          </p:cNvSpPr>
          <p:nvPr>
            <p:ph type="ftr" sz="quarter" idx="17"/>
          </p:nvPr>
        </p:nvSpPr>
        <p:spPr/>
        <p:txBody>
          <a:bodyPr rtlCol="0"/>
          <a:lstStyle/>
          <a:p>
            <a:r>
              <a:rPr lang="tr-TR" smtClean="0"/>
              <a:t>Prof. Dr. Fehmi TUNCEL</a:t>
            </a:r>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533400" y="273050"/>
            <a:ext cx="8153400" cy="869950"/>
          </a:xfrm>
        </p:spPr>
        <p:txBody>
          <a:bodyPr anchor="ctr"/>
          <a:lstStyle>
            <a:lvl1pPr>
              <a:defRPr/>
            </a:lvl1pPr>
          </a:lstStyle>
          <a:p>
            <a:r>
              <a:rPr kumimoji="0" lang="tr-TR" smtClean="0"/>
              <a:t>Asıl başlık stili için tıklatın</a:t>
            </a:r>
            <a:endParaRPr kumimoji="0" lang="en-US"/>
          </a:p>
        </p:txBody>
      </p:sp>
      <p:sp>
        <p:nvSpPr>
          <p:cNvPr id="11" name="10 İçerik Yer Tutucusu"/>
          <p:cNvSpPr>
            <a:spLocks noGrp="1"/>
          </p:cNvSpPr>
          <p:nvPr>
            <p:ph sz="quarter" idx="2"/>
          </p:nvPr>
        </p:nvSpPr>
        <p:spPr>
          <a:xfrm>
            <a:off x="609600" y="2438400"/>
            <a:ext cx="3886200" cy="35814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800600" y="2438400"/>
            <a:ext cx="3886200" cy="35814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0" name="9 Veri Yer Tutucusu"/>
          <p:cNvSpPr>
            <a:spLocks noGrp="1"/>
          </p:cNvSpPr>
          <p:nvPr>
            <p:ph type="dt" sz="half" idx="15"/>
          </p:nvPr>
        </p:nvSpPr>
        <p:spPr/>
        <p:txBody>
          <a:bodyPr rtlCol="0"/>
          <a:lstStyle/>
          <a:p>
            <a:fld id="{189D2D78-4262-4D74-A02C-F3B97DBA166C}" type="datetime1">
              <a:rPr lang="tr-TR" smtClean="0"/>
              <a:pPr/>
              <a:t>10.8.2017</a:t>
            </a:fld>
            <a:endParaRPr lang="tr-TR"/>
          </a:p>
        </p:txBody>
      </p:sp>
      <p:sp>
        <p:nvSpPr>
          <p:cNvPr id="12" name="11 Slayt Numarası Yer Tutucusu"/>
          <p:cNvSpPr>
            <a:spLocks noGrp="1"/>
          </p:cNvSpPr>
          <p:nvPr>
            <p:ph type="sldNum" sz="quarter" idx="16"/>
          </p:nvPr>
        </p:nvSpPr>
        <p:spPr/>
        <p:txBody>
          <a:bodyPr rtlCol="0"/>
          <a:lstStyle/>
          <a:p>
            <a:fld id="{B1DEFA8C-F947-479F-BE07-76B6B3F80BF1}" type="slidenum">
              <a:rPr lang="tr-TR" smtClean="0"/>
              <a:pPr/>
              <a:t>‹#›</a:t>
            </a:fld>
            <a:endParaRPr lang="tr-TR"/>
          </a:p>
        </p:txBody>
      </p:sp>
      <p:sp>
        <p:nvSpPr>
          <p:cNvPr id="14" name="13 Altbilgi Yer Tutucusu"/>
          <p:cNvSpPr>
            <a:spLocks noGrp="1"/>
          </p:cNvSpPr>
          <p:nvPr>
            <p:ph type="ftr" sz="quarter" idx="17"/>
          </p:nvPr>
        </p:nvSpPr>
        <p:spPr/>
        <p:txBody>
          <a:bodyPr rtlCol="0"/>
          <a:lstStyle/>
          <a:p>
            <a:r>
              <a:rPr lang="tr-TR" smtClean="0"/>
              <a:t>Prof. Dr. Fehmi TUNCEL</a:t>
            </a:r>
            <a:endParaRPr lang="tr-TR"/>
          </a:p>
        </p:txBody>
      </p:sp>
      <p:sp>
        <p:nvSpPr>
          <p:cNvPr id="16" name="15 Metin Yer Tutucusu"/>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5" name="14 Metin Yer Tutucusu"/>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EAED772E-6462-46F7-A3BB-61A42EC06594}" type="datetime1">
              <a:rPr lang="tr-TR" smtClean="0"/>
              <a:pPr/>
              <a:t>10.8.2017</a:t>
            </a:fld>
            <a:endParaRPr lang="tr-TR"/>
          </a:p>
        </p:txBody>
      </p:sp>
      <p:sp>
        <p:nvSpPr>
          <p:cNvPr id="4" name="3 Altbilgi Yer Tutucusu"/>
          <p:cNvSpPr>
            <a:spLocks noGrp="1"/>
          </p:cNvSpPr>
          <p:nvPr>
            <p:ph type="ftr" sz="quarter" idx="11"/>
          </p:nvPr>
        </p:nvSpPr>
        <p:spPr/>
        <p:txBody>
          <a:bodyPr/>
          <a:lstStyle/>
          <a:p>
            <a:r>
              <a:rPr lang="tr-TR" smtClean="0"/>
              <a:t>Prof. Dr. Fehmi TUNCEL</a:t>
            </a:r>
            <a:endParaRPr lang="tr-TR"/>
          </a:p>
        </p:txBody>
      </p:sp>
      <p:sp>
        <p:nvSpPr>
          <p:cNvPr id="5" name="4 Slayt Numarası Yer Tutucusu"/>
          <p:cNvSpPr>
            <a:spLocks noGrp="1"/>
          </p:cNvSpPr>
          <p:nvPr>
            <p:ph type="sldNum" sz="quarter" idx="12"/>
          </p:nvPr>
        </p:nvSpPr>
        <p:spPr/>
        <p:txBody>
          <a:bodyPr/>
          <a:lstStyle>
            <a:lvl1pPr>
              <a:defRPr>
                <a:solidFill>
                  <a:srgbClr val="FFFFFF"/>
                </a:solidFill>
              </a:defRPr>
            </a:lvl1p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CFED68FD-0066-415A-9EAA-7C26489CAFBB}" type="datetime1">
              <a:rPr lang="tr-TR" smtClean="0"/>
              <a:pPr/>
              <a:t>10.8.2017</a:t>
            </a:fld>
            <a:endParaRPr lang="tr-TR"/>
          </a:p>
        </p:txBody>
      </p:sp>
      <p:sp>
        <p:nvSpPr>
          <p:cNvPr id="3" name="2 Altbilgi Yer Tutucusu"/>
          <p:cNvSpPr>
            <a:spLocks noGrp="1"/>
          </p:cNvSpPr>
          <p:nvPr>
            <p:ph type="ftr" sz="quarter" idx="11"/>
          </p:nvPr>
        </p:nvSpPr>
        <p:spPr/>
        <p:txBody>
          <a:bodyPr/>
          <a:lstStyle/>
          <a:p>
            <a:r>
              <a:rPr lang="tr-TR" smtClean="0"/>
              <a:t>Prof. Dr. Fehmi TUNCEL</a:t>
            </a:r>
            <a:endParaRPr lang="tr-TR"/>
          </a:p>
        </p:txBody>
      </p:sp>
      <p:sp>
        <p:nvSpPr>
          <p:cNvPr id="4" name="3 Slayt Numarası Yer Tutucusu"/>
          <p:cNvSpPr>
            <a:spLocks noGrp="1"/>
          </p:cNvSpPr>
          <p:nvPr>
            <p:ph type="sldNum" sz="quarter" idx="12"/>
          </p:nvPr>
        </p:nvSpPr>
        <p:spPr>
          <a:xfrm>
            <a:off x="0" y="6248400"/>
            <a:ext cx="533400" cy="381000"/>
          </a:xfrm>
        </p:spPr>
        <p:txBody>
          <a:bodyPr/>
          <a:lstStyle>
            <a:lvl1pPr>
              <a:defRPr>
                <a:solidFill>
                  <a:schemeClr val="tx2"/>
                </a:solidFill>
              </a:defRPr>
            </a:lvl1p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8077200" cy="869950"/>
          </a:xfrm>
        </p:spPr>
        <p:txBody>
          <a:bodyPr anchor="ctr"/>
          <a:lstStyle>
            <a:lvl1pPr algn="l">
              <a:buNone/>
              <a:defRPr sz="4400" b="0"/>
            </a:lvl1p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584DCA0B-0311-4F8A-9E6C-20B57D8BD108}" type="datetime1">
              <a:rPr lang="tr-TR" smtClean="0"/>
              <a:pPr/>
              <a:t>10.8.2017</a:t>
            </a:fld>
            <a:endParaRPr lang="tr-TR"/>
          </a:p>
        </p:txBody>
      </p:sp>
      <p:sp>
        <p:nvSpPr>
          <p:cNvPr id="6" name="5 Altbilgi Yer Tutucusu"/>
          <p:cNvSpPr>
            <a:spLocks noGrp="1"/>
          </p:cNvSpPr>
          <p:nvPr>
            <p:ph type="ftr" sz="quarter" idx="11"/>
          </p:nvPr>
        </p:nvSpPr>
        <p:spPr/>
        <p:txBody>
          <a:bodyPr/>
          <a:lstStyle/>
          <a:p>
            <a:r>
              <a:rPr lang="tr-TR" smtClean="0"/>
              <a:t>Prof. Dr. Fehmi TUNCEL</a:t>
            </a:r>
            <a:endParaRPr lang="tr-TR"/>
          </a:p>
        </p:txBody>
      </p:sp>
      <p:sp>
        <p:nvSpPr>
          <p:cNvPr id="7" name="6 Slayt Numarası Yer Tutucusu"/>
          <p:cNvSpPr>
            <a:spLocks noGrp="1"/>
          </p:cNvSpPr>
          <p:nvPr>
            <p:ph type="sldNum" sz="quarter" idx="12"/>
          </p:nvPr>
        </p:nvSpPr>
        <p:spPr/>
        <p:txBody>
          <a:bodyPr/>
          <a:lstStyle>
            <a:lvl1pPr>
              <a:defRPr>
                <a:solidFill>
                  <a:srgbClr val="FFFFFF"/>
                </a:solidFill>
              </a:defRPr>
            </a:lvl1pPr>
          </a:lstStyle>
          <a:p>
            <a:fld id="{B1DEFA8C-F947-479F-BE07-76B6B3F80BF1}" type="slidenum">
              <a:rPr lang="tr-TR" smtClean="0"/>
              <a:pPr/>
              <a:t>‹#›</a:t>
            </a:fld>
            <a:endParaRPr lang="tr-TR"/>
          </a:p>
        </p:txBody>
      </p:sp>
      <p:sp>
        <p:nvSpPr>
          <p:cNvPr id="3" name="2 Metin Yer Tutucusu"/>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9" name="8 İçerik Yer Tutucusu"/>
          <p:cNvSpPr>
            <a:spLocks noGrp="1"/>
          </p:cNvSpPr>
          <p:nvPr>
            <p:ph sz="quarter" idx="1"/>
          </p:nvPr>
        </p:nvSpPr>
        <p:spPr>
          <a:xfrm>
            <a:off x="2362200" y="1752600"/>
            <a:ext cx="6400800" cy="4419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3">
        <a:schemeClr val="bg2"/>
      </p:bgRef>
    </p:bg>
    <p:spTree>
      <p:nvGrpSpPr>
        <p:cNvPr id="1" name=""/>
        <p:cNvGrpSpPr/>
        <p:nvPr/>
      </p:nvGrpSpPr>
      <p:grpSpPr>
        <a:xfrm>
          <a:off x="0" y="0"/>
          <a:ext cx="0" cy="0"/>
          <a:chOff x="0" y="0"/>
          <a:chExt cx="0" cy="0"/>
        </a:xfrm>
      </p:grpSpPr>
      <p:sp>
        <p:nvSpPr>
          <p:cNvPr id="4" name="3 Metin Yer Tutucusu"/>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tr-TR" smtClean="0"/>
              <a:t>Asıl metin stillerini düzenlemek için tıklatın</a:t>
            </a:r>
          </a:p>
        </p:txBody>
      </p:sp>
      <p:sp>
        <p:nvSpPr>
          <p:cNvPr id="8" name="7 Dikdörtgen"/>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tr-TR" smtClean="0"/>
              <a:t>Asıl başlık stili için tıklatın</a:t>
            </a:r>
            <a:endParaRPr kumimoji="0" lang="en-US"/>
          </a:p>
        </p:txBody>
      </p:sp>
      <p:sp>
        <p:nvSpPr>
          <p:cNvPr id="11" name="10 Dikdörtgen"/>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Veri Yer Tutucusu"/>
          <p:cNvSpPr>
            <a:spLocks noGrp="1"/>
          </p:cNvSpPr>
          <p:nvPr>
            <p:ph type="dt" sz="half" idx="10"/>
          </p:nvPr>
        </p:nvSpPr>
        <p:spPr>
          <a:xfrm>
            <a:off x="6248400" y="6248400"/>
            <a:ext cx="2667000" cy="365125"/>
          </a:xfrm>
        </p:spPr>
        <p:txBody>
          <a:bodyPr rtlCol="0"/>
          <a:lstStyle/>
          <a:p>
            <a:fld id="{FFC86162-4F9E-4D81-AE63-F73A122514CF}" type="datetime1">
              <a:rPr lang="tr-TR" smtClean="0"/>
              <a:pPr/>
              <a:t>10.8.2017</a:t>
            </a:fld>
            <a:endParaRPr lang="tr-TR"/>
          </a:p>
        </p:txBody>
      </p:sp>
      <p:sp>
        <p:nvSpPr>
          <p:cNvPr id="13" name="12 Slayt Numarası Yer Tutucusu"/>
          <p:cNvSpPr>
            <a:spLocks noGrp="1"/>
          </p:cNvSpPr>
          <p:nvPr>
            <p:ph type="sldNum" sz="quarter" idx="11"/>
          </p:nvPr>
        </p:nvSpPr>
        <p:spPr>
          <a:xfrm>
            <a:off x="0" y="4667249"/>
            <a:ext cx="1447800" cy="663578"/>
          </a:xfrm>
        </p:spPr>
        <p:txBody>
          <a:bodyPr rtlCol="0"/>
          <a:lstStyle>
            <a:lvl1pPr>
              <a:defRPr sz="2800"/>
            </a:lvl1pPr>
          </a:lstStyle>
          <a:p>
            <a:fld id="{B1DEFA8C-F947-479F-BE07-76B6B3F80BF1}" type="slidenum">
              <a:rPr lang="tr-TR" smtClean="0"/>
              <a:pPr/>
              <a:t>‹#›</a:t>
            </a:fld>
            <a:endParaRPr lang="tr-TR"/>
          </a:p>
        </p:txBody>
      </p:sp>
      <p:sp>
        <p:nvSpPr>
          <p:cNvPr id="14" name="13 Altbilgi Yer Tutucusu"/>
          <p:cNvSpPr>
            <a:spLocks noGrp="1"/>
          </p:cNvSpPr>
          <p:nvPr>
            <p:ph type="ftr" sz="quarter" idx="12"/>
          </p:nvPr>
        </p:nvSpPr>
        <p:spPr>
          <a:xfrm>
            <a:off x="1600200" y="6248206"/>
            <a:ext cx="4572000" cy="365125"/>
          </a:xfrm>
        </p:spPr>
        <p:txBody>
          <a:bodyPr rtlCol="0"/>
          <a:lstStyle/>
          <a:p>
            <a:r>
              <a:rPr lang="tr-TR" smtClean="0"/>
              <a:t>Prof. Dr. Fehmi TUNCEL</a:t>
            </a:r>
            <a:endParaRPr lang="tr-TR"/>
          </a:p>
        </p:txBody>
      </p:sp>
      <p:sp>
        <p:nvSpPr>
          <p:cNvPr id="3" name="2 Resim Yer Tutucusu"/>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tr-TR" smtClean="0"/>
              <a:t>Resim eklemek için simgeyi tıklatın</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609600" y="228600"/>
            <a:ext cx="8153400" cy="990600"/>
          </a:xfrm>
          <a:prstGeom prst="rect">
            <a:avLst/>
          </a:prstGeom>
        </p:spPr>
        <p:txBody>
          <a:bodyPr vert="horz" anchor="ctr">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347FF601-AA5B-4F6F-BD36-FB9EE55BDAEA}" type="datetime1">
              <a:rPr lang="tr-TR" smtClean="0"/>
              <a:pPr/>
              <a:t>10.8.2017</a:t>
            </a:fld>
            <a:endParaRPr lang="tr-TR"/>
          </a:p>
        </p:txBody>
      </p:sp>
      <p:sp>
        <p:nvSpPr>
          <p:cNvPr id="3" name="2 Altbilgi Yer Tutucusu"/>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r>
              <a:rPr lang="tr-TR" smtClean="0"/>
              <a:t>Prof. Dr. Fehmi TUNCEL</a:t>
            </a:r>
            <a:endParaRPr lang="tr-TR"/>
          </a:p>
        </p:txBody>
      </p:sp>
      <p:sp>
        <p:nvSpPr>
          <p:cNvPr id="7" name="6 Dikdörtgen"/>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22 Slayt Numarası Yer Tutucusu"/>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643042" y="1000108"/>
            <a:ext cx="7196158" cy="4867292"/>
          </a:xfrm>
        </p:spPr>
        <p:txBody>
          <a:bodyPr>
            <a:normAutofit fontScale="90000"/>
          </a:bodyPr>
          <a:lstStyle/>
          <a:p>
            <a:pPr algn="ct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t/>
            </a:r>
            <a:br>
              <a:rPr lang="tr-TR" dirty="0" smtClean="0"/>
            </a:br>
            <a:r>
              <a:rPr lang="tr-TR" dirty="0" smtClean="0">
                <a:solidFill>
                  <a:srgbClr val="FF0000"/>
                </a:solidFill>
              </a:rPr>
              <a:t/>
            </a:r>
            <a:br>
              <a:rPr lang="tr-TR" dirty="0" smtClean="0">
                <a:solidFill>
                  <a:srgbClr val="FF0000"/>
                </a:solidFill>
              </a:rPr>
            </a:br>
            <a:endParaRPr lang="tr-TR" dirty="0">
              <a:solidFill>
                <a:srgbClr val="FF0000"/>
              </a:solidFill>
            </a:endParaRPr>
          </a:p>
        </p:txBody>
      </p:sp>
      <p:sp>
        <p:nvSpPr>
          <p:cNvPr id="3" name="2 Alt Başlık"/>
          <p:cNvSpPr>
            <a:spLocks noGrp="1"/>
          </p:cNvSpPr>
          <p:nvPr>
            <p:ph type="subTitle" idx="1"/>
          </p:nvPr>
        </p:nvSpPr>
        <p:spPr/>
        <p:txBody>
          <a:bodyPr>
            <a:normAutofit fontScale="92500"/>
          </a:bodyPr>
          <a:lstStyle/>
          <a:p>
            <a:r>
              <a:rPr lang="tr-TR" b="1" dirty="0" smtClean="0">
                <a:solidFill>
                  <a:srgbClr val="FF0000"/>
                </a:solidFill>
              </a:rPr>
              <a:t>BAÖ 107 İnsan Anatomisi ve </a:t>
            </a:r>
            <a:r>
              <a:rPr lang="tr-TR" b="1" dirty="0" err="1" smtClean="0">
                <a:solidFill>
                  <a:srgbClr val="FF0000"/>
                </a:solidFill>
              </a:rPr>
              <a:t>Kinesiyolojisi</a:t>
            </a:r>
            <a:r>
              <a:rPr lang="tr-TR" b="1" dirty="0" smtClean="0">
                <a:solidFill>
                  <a:srgbClr val="FF0000"/>
                </a:solidFill>
              </a:rPr>
              <a:t> (4 0) 4</a:t>
            </a:r>
            <a:endParaRPr lang="tr-TR" dirty="0">
              <a:solidFill>
                <a:srgbClr val="FF0000"/>
              </a:solidFill>
            </a:endParaRPr>
          </a:p>
        </p:txBody>
      </p:sp>
      <p:sp>
        <p:nvSpPr>
          <p:cNvPr id="4" name="3 Veri Yer Tutucusu"/>
          <p:cNvSpPr>
            <a:spLocks noGrp="1"/>
          </p:cNvSpPr>
          <p:nvPr>
            <p:ph type="dt" sz="half" idx="10"/>
          </p:nvPr>
        </p:nvSpPr>
        <p:spPr/>
        <p:txBody>
          <a:bodyPr/>
          <a:lstStyle/>
          <a:p>
            <a:fld id="{BE6FBAC1-73DD-4B38-B17C-55F9284D3A56}" type="datetime1">
              <a:rPr lang="tr-TR" smtClean="0"/>
              <a:pPr/>
              <a:t>10.8.2017</a:t>
            </a:fld>
            <a:endParaRPr lang="tr-TR"/>
          </a:p>
        </p:txBody>
      </p:sp>
      <p:sp>
        <p:nvSpPr>
          <p:cNvPr id="5" name="4 Altbilgi Yer Tutucusu"/>
          <p:cNvSpPr>
            <a:spLocks noGrp="1"/>
          </p:cNvSpPr>
          <p:nvPr>
            <p:ph type="ftr" sz="quarter" idx="11"/>
          </p:nvPr>
        </p:nvSpPr>
        <p:spPr/>
        <p:txBody>
          <a:bodyPr/>
          <a:lstStyle/>
          <a:p>
            <a:r>
              <a:rPr lang="tr-TR" smtClean="0"/>
              <a:t>Prof. Dr. Fehmi TUNCEL</a:t>
            </a:r>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1</a:t>
            </a:fld>
            <a:endParaRPr lang="tr-TR"/>
          </a:p>
        </p:txBody>
      </p:sp>
      <p:sp>
        <p:nvSpPr>
          <p:cNvPr id="7" name="6 Dikdörtgen"/>
          <p:cNvSpPr/>
          <p:nvPr/>
        </p:nvSpPr>
        <p:spPr>
          <a:xfrm>
            <a:off x="2000232" y="1714488"/>
            <a:ext cx="5214974" cy="3785652"/>
          </a:xfrm>
          <a:prstGeom prst="rect">
            <a:avLst/>
          </a:prstGeom>
        </p:spPr>
        <p:txBody>
          <a:bodyPr wrap="square">
            <a:spAutoFit/>
          </a:bodyPr>
          <a:lstStyle/>
          <a:p>
            <a:pPr algn="ctr"/>
            <a:r>
              <a:rPr lang="tr-TR" sz="4000" b="1" dirty="0" smtClean="0">
                <a:solidFill>
                  <a:srgbClr val="002060"/>
                </a:solidFill>
              </a:rPr>
              <a:t>Ankara üniversitesi</a:t>
            </a:r>
            <a:br>
              <a:rPr lang="tr-TR" sz="4000" b="1" dirty="0" smtClean="0">
                <a:solidFill>
                  <a:srgbClr val="002060"/>
                </a:solidFill>
              </a:rPr>
            </a:br>
            <a:r>
              <a:rPr lang="tr-TR" sz="4000" b="1" dirty="0" smtClean="0">
                <a:solidFill>
                  <a:srgbClr val="002060"/>
                </a:solidFill>
              </a:rPr>
              <a:t> </a:t>
            </a:r>
            <a:r>
              <a:rPr lang="tr-TR" sz="4000" b="1" dirty="0" smtClean="0">
                <a:solidFill>
                  <a:srgbClr val="7030A0"/>
                </a:solidFill>
              </a:rPr>
              <a:t>spor bilimleri fakültesi</a:t>
            </a:r>
            <a:r>
              <a:rPr lang="tr-TR" sz="4000" b="1" dirty="0" smtClean="0">
                <a:solidFill>
                  <a:srgbClr val="002060"/>
                </a:solidFill>
              </a:rPr>
              <a:t/>
            </a:r>
            <a:br>
              <a:rPr lang="tr-TR" sz="4000" b="1" dirty="0" smtClean="0">
                <a:solidFill>
                  <a:srgbClr val="002060"/>
                </a:solidFill>
              </a:rPr>
            </a:br>
            <a:endParaRPr lang="tr-TR" sz="4000" b="1" dirty="0" smtClean="0">
              <a:solidFill>
                <a:srgbClr val="002060"/>
              </a:solidFill>
            </a:endParaRPr>
          </a:p>
          <a:p>
            <a:pPr algn="ctr"/>
            <a:r>
              <a:rPr lang="tr-TR" sz="4000" b="1" dirty="0" smtClean="0">
                <a:solidFill>
                  <a:srgbClr val="002060"/>
                </a:solidFill>
              </a:rPr>
              <a:t/>
            </a:r>
            <a:br>
              <a:rPr lang="tr-TR" sz="4000" b="1" dirty="0" smtClean="0">
                <a:solidFill>
                  <a:srgbClr val="002060"/>
                </a:solidFill>
              </a:rPr>
            </a:br>
            <a:r>
              <a:rPr lang="tr-TR" sz="4000" b="1" dirty="0" smtClean="0">
                <a:solidFill>
                  <a:srgbClr val="C00000"/>
                </a:solidFill>
              </a:rPr>
              <a:t>Beden Eğitimi ve spor</a:t>
            </a:r>
            <a:br>
              <a:rPr lang="tr-TR" sz="4000" b="1" dirty="0" smtClean="0">
                <a:solidFill>
                  <a:srgbClr val="C00000"/>
                </a:solidFill>
              </a:rPr>
            </a:br>
            <a:r>
              <a:rPr lang="tr-TR" sz="4000" b="1" dirty="0" smtClean="0">
                <a:solidFill>
                  <a:srgbClr val="C00000"/>
                </a:solidFill>
              </a:rPr>
              <a:t> Öğretmenliği bölümü </a:t>
            </a:r>
            <a:endParaRPr lang="tr-TR" sz="4000" b="1" dirty="0">
              <a:solidFill>
                <a:srgbClr val="C00000"/>
              </a:solidFill>
            </a:endParaRPr>
          </a:p>
        </p:txBody>
      </p:sp>
      <p:pic>
        <p:nvPicPr>
          <p:cNvPr id="8" name="Picture 4" descr="unvamblem2"/>
          <p:cNvPicPr>
            <a:picLocks noChangeAspect="1" noChangeArrowheads="1"/>
          </p:cNvPicPr>
          <p:nvPr/>
        </p:nvPicPr>
        <p:blipFill>
          <a:blip r:embed="rId3" cstate="print"/>
          <a:srcRect/>
          <a:stretch>
            <a:fillRect/>
          </a:stretch>
        </p:blipFill>
        <p:spPr bwMode="auto">
          <a:xfrm>
            <a:off x="4071934" y="2928934"/>
            <a:ext cx="1214446" cy="1214446"/>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12648" y="228600"/>
            <a:ext cx="8153400" cy="1219200"/>
          </a:xfrm>
        </p:spPr>
        <p:txBody>
          <a:bodyPr>
            <a:normAutofit fontScale="90000"/>
          </a:bodyPr>
          <a:lstStyle/>
          <a:p>
            <a:r>
              <a:rPr lang="tr-TR" b="1" dirty="0"/>
              <a:t>Kaynaklar</a:t>
            </a:r>
            <a:r>
              <a:rPr lang="tr-TR" dirty="0"/>
              <a:t/>
            </a:r>
            <a:br>
              <a:rPr lang="tr-TR" dirty="0"/>
            </a:br>
            <a:r>
              <a:rPr lang="tr-TR" b="1" dirty="0"/>
              <a:t> </a:t>
            </a:r>
            <a:endParaRPr lang="tr-TR" dirty="0"/>
          </a:p>
        </p:txBody>
      </p:sp>
      <p:sp>
        <p:nvSpPr>
          <p:cNvPr id="4" name="3 Veri Yer Tutucusu"/>
          <p:cNvSpPr>
            <a:spLocks noGrp="1"/>
          </p:cNvSpPr>
          <p:nvPr>
            <p:ph type="dt" sz="half" idx="10"/>
          </p:nvPr>
        </p:nvSpPr>
        <p:spPr/>
        <p:txBody>
          <a:bodyPr/>
          <a:lstStyle/>
          <a:p>
            <a:fld id="{3A7D53E4-30FA-4360-9777-1A999FFD8C3F}" type="datetime1">
              <a:rPr lang="tr-TR" smtClean="0"/>
              <a:pPr/>
              <a:t>10.8.2017</a:t>
            </a:fld>
            <a:endParaRPr lang="tr-TR"/>
          </a:p>
        </p:txBody>
      </p:sp>
      <p:sp>
        <p:nvSpPr>
          <p:cNvPr id="5" name="4 Altbilgi Yer Tutucusu"/>
          <p:cNvSpPr>
            <a:spLocks noGrp="1"/>
          </p:cNvSpPr>
          <p:nvPr>
            <p:ph type="ftr" sz="quarter" idx="11"/>
          </p:nvPr>
        </p:nvSpPr>
        <p:spPr/>
        <p:txBody>
          <a:bodyPr/>
          <a:lstStyle/>
          <a:p>
            <a:r>
              <a:rPr lang="tr-TR" smtClean="0"/>
              <a:t>Prof. Dr. Fehmi TUNCEL</a:t>
            </a:r>
            <a:endParaRPr lang="tr-TR"/>
          </a:p>
        </p:txBody>
      </p:sp>
      <p:sp>
        <p:nvSpPr>
          <p:cNvPr id="6" name="5 Slayt Numarası Yer Tutucusu"/>
          <p:cNvSpPr>
            <a:spLocks noGrp="1"/>
          </p:cNvSpPr>
          <p:nvPr>
            <p:ph type="sldNum" sz="quarter" idx="12"/>
          </p:nvPr>
        </p:nvSpPr>
        <p:spPr/>
        <p:txBody>
          <a:bodyPr>
            <a:normAutofit fontScale="85000" lnSpcReduction="20000"/>
          </a:bodyPr>
          <a:lstStyle/>
          <a:p>
            <a:fld id="{B1DEFA8C-F947-479F-BE07-76B6B3F80BF1}" type="slidenum">
              <a:rPr lang="tr-TR" smtClean="0"/>
              <a:pPr/>
              <a:t>10</a:t>
            </a:fld>
            <a:endParaRPr lang="tr-TR"/>
          </a:p>
        </p:txBody>
      </p:sp>
      <p:sp>
        <p:nvSpPr>
          <p:cNvPr id="3" name="2 İçerik Yer Tutucusu"/>
          <p:cNvSpPr>
            <a:spLocks noGrp="1"/>
          </p:cNvSpPr>
          <p:nvPr>
            <p:ph sz="quarter" idx="1"/>
          </p:nvPr>
        </p:nvSpPr>
        <p:spPr/>
        <p:txBody>
          <a:bodyPr>
            <a:normAutofit fontScale="77500" lnSpcReduction="20000"/>
          </a:bodyPr>
          <a:lstStyle/>
          <a:p>
            <a:pPr algn="ctr">
              <a:buNone/>
            </a:pPr>
            <a:endParaRPr lang="tr-TR" b="1" dirty="0" smtClean="0"/>
          </a:p>
          <a:p>
            <a:pPr lvl="0"/>
            <a:r>
              <a:rPr lang="tr-TR" dirty="0" err="1" smtClean="0"/>
              <a:t>Jürgen</a:t>
            </a:r>
            <a:r>
              <a:rPr lang="tr-TR" dirty="0" smtClean="0"/>
              <a:t> </a:t>
            </a:r>
            <a:r>
              <a:rPr lang="tr-TR" dirty="0" err="1"/>
              <a:t>Weineck</a:t>
            </a:r>
            <a:r>
              <a:rPr lang="tr-TR" dirty="0"/>
              <a:t> (Çevirenler: Ş. Erdoğan, F. Tuncel, Z. Sarı) (1998). Sporda Fonksiyonel Anatomi. Birol Basın Yayın Dağıtım ve Ticaret Ltd. Şti. </a:t>
            </a:r>
          </a:p>
          <a:p>
            <a:pPr lvl="0"/>
            <a:r>
              <a:rPr lang="tr-TR" dirty="0"/>
              <a:t>Oğuz </a:t>
            </a:r>
            <a:r>
              <a:rPr lang="tr-TR" dirty="0" err="1"/>
              <a:t>Kanbir</a:t>
            </a:r>
            <a:r>
              <a:rPr lang="tr-TR" dirty="0"/>
              <a:t> (2007). İnsan Anatomisi – Hareket Sistemi. Baran Matbaacılık. </a:t>
            </a:r>
          </a:p>
          <a:p>
            <a:pPr lvl="0"/>
            <a:r>
              <a:rPr lang="tr-TR" dirty="0"/>
              <a:t>E. </a:t>
            </a:r>
            <a:r>
              <a:rPr lang="tr-TR" dirty="0" err="1"/>
              <a:t>Pearl</a:t>
            </a:r>
            <a:r>
              <a:rPr lang="tr-TR" dirty="0"/>
              <a:t> Solomon, Richard R. </a:t>
            </a:r>
            <a:r>
              <a:rPr lang="tr-TR" dirty="0" err="1"/>
              <a:t>Schmidt</a:t>
            </a:r>
            <a:r>
              <a:rPr lang="tr-TR" dirty="0"/>
              <a:t>, P. James </a:t>
            </a:r>
            <a:r>
              <a:rPr lang="tr-TR" dirty="0" err="1"/>
              <a:t>Adragna</a:t>
            </a:r>
            <a:r>
              <a:rPr lang="tr-TR" dirty="0"/>
              <a:t> (1990). Human </a:t>
            </a:r>
            <a:r>
              <a:rPr lang="tr-TR" dirty="0" err="1"/>
              <a:t>Anatomy</a:t>
            </a:r>
            <a:r>
              <a:rPr lang="tr-TR" dirty="0"/>
              <a:t> </a:t>
            </a:r>
            <a:r>
              <a:rPr lang="tr-TR" dirty="0" err="1"/>
              <a:t>and</a:t>
            </a:r>
            <a:r>
              <a:rPr lang="tr-TR" dirty="0"/>
              <a:t> </a:t>
            </a:r>
            <a:r>
              <a:rPr lang="tr-TR" dirty="0" err="1"/>
              <a:t>Physiology</a:t>
            </a:r>
            <a:r>
              <a:rPr lang="tr-TR" dirty="0"/>
              <a:t>. </a:t>
            </a:r>
            <a:r>
              <a:rPr lang="tr-TR" dirty="0" err="1"/>
              <a:t>Harcourt</a:t>
            </a:r>
            <a:r>
              <a:rPr lang="tr-TR" dirty="0"/>
              <a:t> </a:t>
            </a:r>
            <a:r>
              <a:rPr lang="tr-TR" dirty="0" err="1"/>
              <a:t>Brace</a:t>
            </a:r>
            <a:r>
              <a:rPr lang="tr-TR" dirty="0"/>
              <a:t> </a:t>
            </a:r>
            <a:r>
              <a:rPr lang="tr-TR" dirty="0" err="1"/>
              <a:t>College</a:t>
            </a:r>
            <a:r>
              <a:rPr lang="tr-TR" dirty="0"/>
              <a:t> </a:t>
            </a:r>
            <a:r>
              <a:rPr lang="tr-TR" dirty="0" err="1"/>
              <a:t>Publishers</a:t>
            </a:r>
            <a:r>
              <a:rPr lang="tr-TR" dirty="0"/>
              <a:t>. </a:t>
            </a:r>
          </a:p>
          <a:p>
            <a:pPr lvl="0"/>
            <a:r>
              <a:rPr lang="tr-TR" dirty="0"/>
              <a:t>John W. Hole (1987). Human </a:t>
            </a:r>
            <a:r>
              <a:rPr lang="tr-TR" dirty="0" err="1"/>
              <a:t>Anatomy</a:t>
            </a:r>
            <a:r>
              <a:rPr lang="tr-TR" dirty="0"/>
              <a:t> </a:t>
            </a:r>
            <a:r>
              <a:rPr lang="tr-TR" dirty="0" err="1"/>
              <a:t>and</a:t>
            </a:r>
            <a:r>
              <a:rPr lang="tr-TR" dirty="0"/>
              <a:t> </a:t>
            </a:r>
            <a:r>
              <a:rPr lang="tr-TR" dirty="0" err="1"/>
              <a:t>Physiology</a:t>
            </a:r>
            <a:r>
              <a:rPr lang="tr-TR" dirty="0"/>
              <a:t>. </a:t>
            </a:r>
            <a:r>
              <a:rPr lang="tr-TR" dirty="0" err="1"/>
              <a:t>Wm</a:t>
            </a:r>
            <a:r>
              <a:rPr lang="tr-TR" dirty="0"/>
              <a:t>. C. Brown </a:t>
            </a:r>
            <a:r>
              <a:rPr lang="tr-TR" dirty="0" err="1"/>
              <a:t>Publishers</a:t>
            </a:r>
            <a:r>
              <a:rPr lang="tr-TR" dirty="0"/>
              <a:t>.</a:t>
            </a:r>
          </a:p>
          <a:p>
            <a:pPr lvl="0"/>
            <a:r>
              <a:rPr lang="tr-TR" dirty="0"/>
              <a:t>Blue </a:t>
            </a:r>
            <a:r>
              <a:rPr lang="tr-TR" dirty="0" err="1"/>
              <a:t>Vision</a:t>
            </a:r>
            <a:r>
              <a:rPr lang="tr-TR" dirty="0"/>
              <a:t> </a:t>
            </a:r>
            <a:r>
              <a:rPr lang="tr-TR" dirty="0" err="1"/>
              <a:t>Fitness</a:t>
            </a:r>
            <a:r>
              <a:rPr lang="tr-TR" dirty="0"/>
              <a:t> Akademi (2010). </a:t>
            </a:r>
            <a:r>
              <a:rPr lang="tr-TR" dirty="0" err="1"/>
              <a:t>Personal</a:t>
            </a:r>
            <a:r>
              <a:rPr lang="tr-TR" dirty="0"/>
              <a:t> </a:t>
            </a:r>
            <a:r>
              <a:rPr lang="tr-TR" dirty="0" err="1"/>
              <a:t>Fitness</a:t>
            </a:r>
            <a:r>
              <a:rPr lang="tr-TR" dirty="0"/>
              <a:t> </a:t>
            </a:r>
            <a:r>
              <a:rPr lang="tr-TR" dirty="0" err="1"/>
              <a:t>Trainer</a:t>
            </a:r>
            <a:r>
              <a:rPr lang="tr-TR" dirty="0"/>
              <a:t> </a:t>
            </a:r>
            <a:r>
              <a:rPr lang="tr-TR" dirty="0" smtClean="0"/>
              <a:t>Kitabı. </a:t>
            </a:r>
            <a:r>
              <a:rPr lang="tr-TR" dirty="0" err="1"/>
              <a:t>Scala</a:t>
            </a:r>
            <a:r>
              <a:rPr lang="tr-TR" dirty="0"/>
              <a:t> Matbaacılık Reklam Promosyon.   </a:t>
            </a:r>
          </a:p>
        </p:txBody>
      </p:sp>
    </p:spTree>
    <p:extLst>
      <p:ext uri="{BB962C8B-B14F-4D97-AF65-F5344CB8AC3E}">
        <p14:creationId xmlns:p14="http://schemas.microsoft.com/office/powerpoint/2010/main" val="33027813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12648" y="476672"/>
            <a:ext cx="8153400" cy="720080"/>
          </a:xfrm>
        </p:spPr>
        <p:txBody>
          <a:bodyPr>
            <a:normAutofit fontScale="90000"/>
          </a:bodyPr>
          <a:lstStyle/>
          <a:p>
            <a:pPr algn="ctr"/>
            <a:r>
              <a:rPr lang="tr-TR" b="1" i="1" dirty="0" smtClean="0">
                <a:solidFill>
                  <a:srgbClr val="FF0000"/>
                </a:solidFill>
              </a:rPr>
              <a:t>KARDİYOVASKÜLER SİSTEM </a:t>
            </a:r>
            <a:r>
              <a:rPr lang="tr-TR" b="1" i="1" dirty="0" smtClean="0"/>
              <a:t/>
            </a:r>
            <a:br>
              <a:rPr lang="tr-TR" b="1" i="1" dirty="0" smtClean="0"/>
            </a:br>
            <a:endParaRPr lang="tr-TR" dirty="0"/>
          </a:p>
        </p:txBody>
      </p:sp>
      <p:sp>
        <p:nvSpPr>
          <p:cNvPr id="3" name="2 Veri Yer Tutucusu"/>
          <p:cNvSpPr>
            <a:spLocks noGrp="1"/>
          </p:cNvSpPr>
          <p:nvPr>
            <p:ph type="dt" sz="half" idx="10"/>
          </p:nvPr>
        </p:nvSpPr>
        <p:spPr/>
        <p:txBody>
          <a:bodyPr/>
          <a:lstStyle/>
          <a:p>
            <a:fld id="{3A7D53E4-30FA-4360-9777-1A999FFD8C3F}" type="datetime1">
              <a:rPr lang="tr-TR" smtClean="0"/>
              <a:pPr/>
              <a:t>10.8.2017</a:t>
            </a:fld>
            <a:endParaRPr lang="tr-TR"/>
          </a:p>
        </p:txBody>
      </p:sp>
      <p:sp>
        <p:nvSpPr>
          <p:cNvPr id="4" name="3 Altbilgi Yer Tutucusu"/>
          <p:cNvSpPr>
            <a:spLocks noGrp="1"/>
          </p:cNvSpPr>
          <p:nvPr>
            <p:ph type="ftr" sz="quarter" idx="11"/>
          </p:nvPr>
        </p:nvSpPr>
        <p:spPr/>
        <p:txBody>
          <a:bodyPr/>
          <a:lstStyle/>
          <a:p>
            <a:r>
              <a:rPr lang="tr-TR" smtClean="0"/>
              <a:t>Prof. Dr. Fehmi TUNCEL</a:t>
            </a:r>
            <a:endParaRPr lang="tr-TR"/>
          </a:p>
        </p:txBody>
      </p:sp>
      <p:sp>
        <p:nvSpPr>
          <p:cNvPr id="5" name="4 Slayt Numarası Yer Tutucusu"/>
          <p:cNvSpPr>
            <a:spLocks noGrp="1"/>
          </p:cNvSpPr>
          <p:nvPr>
            <p:ph type="sldNum" sz="quarter" idx="12"/>
          </p:nvPr>
        </p:nvSpPr>
        <p:spPr/>
        <p:txBody>
          <a:bodyPr>
            <a:normAutofit fontScale="85000" lnSpcReduction="20000"/>
          </a:bodyPr>
          <a:lstStyle/>
          <a:p>
            <a:fld id="{B1DEFA8C-F947-479F-BE07-76B6B3F80BF1}" type="slidenum">
              <a:rPr lang="tr-TR" smtClean="0"/>
              <a:pPr/>
              <a:t>2</a:t>
            </a:fld>
            <a:endParaRPr lang="tr-TR"/>
          </a:p>
        </p:txBody>
      </p:sp>
      <p:sp>
        <p:nvSpPr>
          <p:cNvPr id="6" name="5 İçerik Yer Tutucusu"/>
          <p:cNvSpPr>
            <a:spLocks noGrp="1"/>
          </p:cNvSpPr>
          <p:nvPr>
            <p:ph sz="quarter" idx="1"/>
          </p:nvPr>
        </p:nvSpPr>
        <p:spPr>
          <a:xfrm>
            <a:off x="611560" y="1556792"/>
            <a:ext cx="8153400" cy="4495800"/>
          </a:xfrm>
        </p:spPr>
        <p:txBody>
          <a:bodyPr>
            <a:normAutofit/>
          </a:bodyPr>
          <a:lstStyle/>
          <a:p>
            <a:pPr algn="ctr">
              <a:buNone/>
            </a:pPr>
            <a:endParaRPr lang="tr-TR" sz="4000" b="1" dirty="0" smtClean="0"/>
          </a:p>
          <a:p>
            <a:pPr algn="ctr">
              <a:buNone/>
            </a:pPr>
            <a:r>
              <a:rPr lang="tr-TR" sz="4000" b="1" dirty="0" smtClean="0">
                <a:solidFill>
                  <a:srgbClr val="7030A0"/>
                </a:solidFill>
              </a:rPr>
              <a:t>ENERJİ ÜRETİMİ İÇİN GEREKLİ OLAN OKSİJEN, İNSAN VÜCUDUNDA HÜCRESEL METABOLİZMANIN SÜRDÜRÜLMESİNİ SAĞLAR. </a:t>
            </a:r>
            <a:endParaRPr lang="tr-TR" sz="4000" b="1" dirty="0">
              <a:solidFill>
                <a:srgbClr val="7030A0"/>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i="1" dirty="0" smtClean="0">
                <a:solidFill>
                  <a:srgbClr val="FF0000"/>
                </a:solidFill>
              </a:rPr>
              <a:t>KARDİYOVASKÜLER SİSTEM</a:t>
            </a:r>
            <a:endParaRPr lang="tr-TR" dirty="0">
              <a:solidFill>
                <a:srgbClr val="FF0000"/>
              </a:solidFill>
            </a:endParaRPr>
          </a:p>
        </p:txBody>
      </p:sp>
      <p:sp>
        <p:nvSpPr>
          <p:cNvPr id="3" name="2 Veri Yer Tutucusu"/>
          <p:cNvSpPr>
            <a:spLocks noGrp="1"/>
          </p:cNvSpPr>
          <p:nvPr>
            <p:ph type="dt" sz="half" idx="10"/>
          </p:nvPr>
        </p:nvSpPr>
        <p:spPr/>
        <p:txBody>
          <a:bodyPr/>
          <a:lstStyle/>
          <a:p>
            <a:fld id="{3A7D53E4-30FA-4360-9777-1A999FFD8C3F}" type="datetime1">
              <a:rPr lang="tr-TR" smtClean="0"/>
              <a:pPr/>
              <a:t>10.8.2017</a:t>
            </a:fld>
            <a:endParaRPr lang="tr-TR"/>
          </a:p>
        </p:txBody>
      </p:sp>
      <p:sp>
        <p:nvSpPr>
          <p:cNvPr id="4" name="3 Altbilgi Yer Tutucusu"/>
          <p:cNvSpPr>
            <a:spLocks noGrp="1"/>
          </p:cNvSpPr>
          <p:nvPr>
            <p:ph type="ftr" sz="quarter" idx="11"/>
          </p:nvPr>
        </p:nvSpPr>
        <p:spPr/>
        <p:txBody>
          <a:bodyPr/>
          <a:lstStyle/>
          <a:p>
            <a:r>
              <a:rPr lang="tr-TR" smtClean="0"/>
              <a:t>Prof. Dr. Fehmi TUNCEL</a:t>
            </a:r>
            <a:endParaRPr lang="tr-TR"/>
          </a:p>
        </p:txBody>
      </p:sp>
      <p:sp>
        <p:nvSpPr>
          <p:cNvPr id="5" name="4 Slayt Numarası Yer Tutucusu"/>
          <p:cNvSpPr>
            <a:spLocks noGrp="1"/>
          </p:cNvSpPr>
          <p:nvPr>
            <p:ph type="sldNum" sz="quarter" idx="12"/>
          </p:nvPr>
        </p:nvSpPr>
        <p:spPr/>
        <p:txBody>
          <a:bodyPr>
            <a:normAutofit fontScale="85000" lnSpcReduction="20000"/>
          </a:bodyPr>
          <a:lstStyle/>
          <a:p>
            <a:fld id="{B1DEFA8C-F947-479F-BE07-76B6B3F80BF1}" type="slidenum">
              <a:rPr lang="tr-TR" smtClean="0"/>
              <a:pPr/>
              <a:t>3</a:t>
            </a:fld>
            <a:endParaRPr lang="tr-TR"/>
          </a:p>
        </p:txBody>
      </p:sp>
      <p:sp>
        <p:nvSpPr>
          <p:cNvPr id="6" name="5 İçerik Yer Tutucusu"/>
          <p:cNvSpPr>
            <a:spLocks noGrp="1"/>
          </p:cNvSpPr>
          <p:nvPr>
            <p:ph sz="quarter" idx="1"/>
          </p:nvPr>
        </p:nvSpPr>
        <p:spPr/>
        <p:txBody>
          <a:bodyPr>
            <a:normAutofit/>
          </a:bodyPr>
          <a:lstStyle/>
          <a:p>
            <a:pPr algn="ctr">
              <a:buNone/>
            </a:pPr>
            <a:r>
              <a:rPr lang="tr-TR" sz="3200" b="1" dirty="0" smtClean="0">
                <a:solidFill>
                  <a:srgbClr val="7030A0"/>
                </a:solidFill>
              </a:rPr>
              <a:t>HÜCRESEL AKTİVİTENİN ÜRÜNÜ KARBONDİOKSİTTİR. HÜCRE İÇİNDEKİ ÇOK MİKTARDAKİ KARBONDİOKSİT HÜCRE İÇİN ASİDİK ORTAM OLUŞTURUR VE TOKSİKTİR. BU NEDENLE HIZLA ORTADAN KALDIRILMALIDIR. KARDİYOVASKÜLER VE SOLUNUM SİSTEMİ ESASEN BU İŞLEVDEN SORUMLUDUR, YANİ KARBONDİOKSİTİ ORTADAN KALDIRIR.</a:t>
            </a:r>
            <a:endParaRPr lang="tr-TR" sz="3200" b="1" dirty="0">
              <a:solidFill>
                <a:srgbClr val="7030A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i="1" dirty="0" smtClean="0">
                <a:solidFill>
                  <a:srgbClr val="FF0000"/>
                </a:solidFill>
              </a:rPr>
              <a:t>KARDİYOVASKÜLER SİSTEM</a:t>
            </a:r>
            <a:endParaRPr lang="tr-TR" dirty="0">
              <a:solidFill>
                <a:srgbClr val="FF0000"/>
              </a:solidFill>
            </a:endParaRPr>
          </a:p>
        </p:txBody>
      </p:sp>
      <p:sp>
        <p:nvSpPr>
          <p:cNvPr id="3" name="2 Veri Yer Tutucusu"/>
          <p:cNvSpPr>
            <a:spLocks noGrp="1"/>
          </p:cNvSpPr>
          <p:nvPr>
            <p:ph type="dt" sz="half" idx="10"/>
          </p:nvPr>
        </p:nvSpPr>
        <p:spPr/>
        <p:txBody>
          <a:bodyPr/>
          <a:lstStyle/>
          <a:p>
            <a:fld id="{3A7D53E4-30FA-4360-9777-1A999FFD8C3F}" type="datetime1">
              <a:rPr lang="tr-TR" smtClean="0"/>
              <a:pPr/>
              <a:t>10.8.2017</a:t>
            </a:fld>
            <a:endParaRPr lang="tr-TR"/>
          </a:p>
        </p:txBody>
      </p:sp>
      <p:sp>
        <p:nvSpPr>
          <p:cNvPr id="4" name="3 Altbilgi Yer Tutucusu"/>
          <p:cNvSpPr>
            <a:spLocks noGrp="1"/>
          </p:cNvSpPr>
          <p:nvPr>
            <p:ph type="ftr" sz="quarter" idx="11"/>
          </p:nvPr>
        </p:nvSpPr>
        <p:spPr/>
        <p:txBody>
          <a:bodyPr/>
          <a:lstStyle/>
          <a:p>
            <a:r>
              <a:rPr lang="tr-TR" smtClean="0"/>
              <a:t>Prof. Dr. Fehmi TUNCEL</a:t>
            </a:r>
            <a:endParaRPr lang="tr-TR"/>
          </a:p>
        </p:txBody>
      </p:sp>
      <p:sp>
        <p:nvSpPr>
          <p:cNvPr id="5" name="4 Slayt Numarası Yer Tutucusu"/>
          <p:cNvSpPr>
            <a:spLocks noGrp="1"/>
          </p:cNvSpPr>
          <p:nvPr>
            <p:ph type="sldNum" sz="quarter" idx="12"/>
          </p:nvPr>
        </p:nvSpPr>
        <p:spPr/>
        <p:txBody>
          <a:bodyPr>
            <a:normAutofit fontScale="85000" lnSpcReduction="20000"/>
          </a:bodyPr>
          <a:lstStyle/>
          <a:p>
            <a:fld id="{B1DEFA8C-F947-479F-BE07-76B6B3F80BF1}" type="slidenum">
              <a:rPr lang="tr-TR" smtClean="0"/>
              <a:pPr/>
              <a:t>4</a:t>
            </a:fld>
            <a:endParaRPr lang="tr-TR"/>
          </a:p>
        </p:txBody>
      </p:sp>
      <p:sp>
        <p:nvSpPr>
          <p:cNvPr id="6" name="5 İçerik Yer Tutucusu"/>
          <p:cNvSpPr>
            <a:spLocks noGrp="1"/>
          </p:cNvSpPr>
          <p:nvPr>
            <p:ph sz="quarter" idx="1"/>
          </p:nvPr>
        </p:nvSpPr>
        <p:spPr/>
        <p:txBody>
          <a:bodyPr>
            <a:normAutofit/>
          </a:bodyPr>
          <a:lstStyle/>
          <a:p>
            <a:pPr algn="ctr">
              <a:buNone/>
            </a:pPr>
            <a:endParaRPr lang="tr-TR" sz="4000" b="1" dirty="0" smtClean="0">
              <a:solidFill>
                <a:srgbClr val="FFFF00"/>
              </a:solidFill>
            </a:endParaRPr>
          </a:p>
          <a:p>
            <a:pPr algn="ctr">
              <a:buNone/>
            </a:pPr>
            <a:r>
              <a:rPr lang="tr-TR" sz="4000" b="1" dirty="0" smtClean="0">
                <a:solidFill>
                  <a:srgbClr val="7030A0"/>
                </a:solidFill>
              </a:rPr>
              <a:t>KARDİYOVASKÜLER SİSTEM KAN, KAN DAMARLARI VE KALPTEN OLUŞUR.</a:t>
            </a:r>
            <a:endParaRPr lang="tr-TR" sz="4000" b="1" dirty="0">
              <a:solidFill>
                <a:srgbClr val="7030A0"/>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i="1" dirty="0" smtClean="0">
                <a:solidFill>
                  <a:srgbClr val="FF0000"/>
                </a:solidFill>
              </a:rPr>
              <a:t>KARDİYOVASKÜLER SİSTEM</a:t>
            </a:r>
            <a:endParaRPr lang="tr-TR" dirty="0"/>
          </a:p>
        </p:txBody>
      </p:sp>
      <p:sp>
        <p:nvSpPr>
          <p:cNvPr id="3" name="2 Veri Yer Tutucusu"/>
          <p:cNvSpPr>
            <a:spLocks noGrp="1"/>
          </p:cNvSpPr>
          <p:nvPr>
            <p:ph type="dt" sz="half" idx="10"/>
          </p:nvPr>
        </p:nvSpPr>
        <p:spPr/>
        <p:txBody>
          <a:bodyPr/>
          <a:lstStyle/>
          <a:p>
            <a:fld id="{3A7D53E4-30FA-4360-9777-1A999FFD8C3F}" type="datetime1">
              <a:rPr lang="tr-TR" smtClean="0"/>
              <a:pPr/>
              <a:t>10.8.2017</a:t>
            </a:fld>
            <a:endParaRPr lang="tr-TR"/>
          </a:p>
        </p:txBody>
      </p:sp>
      <p:sp>
        <p:nvSpPr>
          <p:cNvPr id="4" name="3 Altbilgi Yer Tutucusu"/>
          <p:cNvSpPr>
            <a:spLocks noGrp="1"/>
          </p:cNvSpPr>
          <p:nvPr>
            <p:ph type="ftr" sz="quarter" idx="11"/>
          </p:nvPr>
        </p:nvSpPr>
        <p:spPr/>
        <p:txBody>
          <a:bodyPr/>
          <a:lstStyle/>
          <a:p>
            <a:r>
              <a:rPr lang="tr-TR" smtClean="0"/>
              <a:t>Prof. Dr. Fehmi TUNCEL</a:t>
            </a:r>
            <a:endParaRPr lang="tr-TR"/>
          </a:p>
        </p:txBody>
      </p:sp>
      <p:sp>
        <p:nvSpPr>
          <p:cNvPr id="5" name="4 Slayt Numarası Yer Tutucusu"/>
          <p:cNvSpPr>
            <a:spLocks noGrp="1"/>
          </p:cNvSpPr>
          <p:nvPr>
            <p:ph type="sldNum" sz="quarter" idx="12"/>
          </p:nvPr>
        </p:nvSpPr>
        <p:spPr/>
        <p:txBody>
          <a:bodyPr>
            <a:normAutofit fontScale="85000" lnSpcReduction="20000"/>
          </a:bodyPr>
          <a:lstStyle/>
          <a:p>
            <a:fld id="{B1DEFA8C-F947-479F-BE07-76B6B3F80BF1}" type="slidenum">
              <a:rPr lang="tr-TR" smtClean="0"/>
              <a:pPr/>
              <a:t>5</a:t>
            </a:fld>
            <a:endParaRPr lang="tr-TR"/>
          </a:p>
        </p:txBody>
      </p:sp>
      <p:sp>
        <p:nvSpPr>
          <p:cNvPr id="6" name="5 İçerik Yer Tutucusu"/>
          <p:cNvSpPr>
            <a:spLocks noGrp="1"/>
          </p:cNvSpPr>
          <p:nvPr>
            <p:ph sz="quarter" idx="1"/>
          </p:nvPr>
        </p:nvSpPr>
        <p:spPr/>
        <p:txBody>
          <a:bodyPr>
            <a:normAutofit/>
          </a:bodyPr>
          <a:lstStyle/>
          <a:p>
            <a:pPr algn="ctr">
              <a:buNone/>
            </a:pPr>
            <a:r>
              <a:rPr lang="tr-TR" sz="3200" b="1" dirty="0" smtClean="0">
                <a:solidFill>
                  <a:srgbClr val="7030A0"/>
                </a:solidFill>
              </a:rPr>
              <a:t>GÖREVİ, OKSİJENİ VE BESİN MADDELERİNİ HÜCRELERE DAĞITMAK, HÜCRELERDEN ALDIĞI METABOLİK ATIKLARI VE KARBONDİOKSİDİ TAŞIMAK, HASTALIKLARA KARŞI KORUMAK, VÜCUT ISISINI DÜZENLEMEYE YARDIM ETMEK VE PIHTI OLUŞTURMA YOLUYLA YARALANMA SONRASI AŞIRI KAN KAYBINI ÖNLEMEKTİR</a:t>
            </a:r>
            <a:r>
              <a:rPr lang="tr-TR" sz="3200" b="1" dirty="0" smtClean="0">
                <a:solidFill>
                  <a:srgbClr val="FFFF00"/>
                </a:solidFill>
              </a:rPr>
              <a:t>.</a:t>
            </a:r>
            <a:endParaRPr lang="tr-TR" sz="3200" b="1" dirty="0">
              <a:solidFill>
                <a:srgbClr val="FFFF0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i="1" dirty="0" smtClean="0">
                <a:solidFill>
                  <a:srgbClr val="FF0000"/>
                </a:solidFill>
              </a:rPr>
              <a:t>KARDİYOVASKÜLER SİSTEM</a:t>
            </a:r>
            <a:endParaRPr lang="tr-TR" dirty="0">
              <a:solidFill>
                <a:srgbClr val="FF0000"/>
              </a:solidFill>
            </a:endParaRPr>
          </a:p>
        </p:txBody>
      </p:sp>
      <p:sp>
        <p:nvSpPr>
          <p:cNvPr id="3" name="2 Veri Yer Tutucusu"/>
          <p:cNvSpPr>
            <a:spLocks noGrp="1"/>
          </p:cNvSpPr>
          <p:nvPr>
            <p:ph type="dt" sz="half" idx="10"/>
          </p:nvPr>
        </p:nvSpPr>
        <p:spPr/>
        <p:txBody>
          <a:bodyPr/>
          <a:lstStyle/>
          <a:p>
            <a:fld id="{3A7D53E4-30FA-4360-9777-1A999FFD8C3F}" type="datetime1">
              <a:rPr lang="tr-TR" smtClean="0"/>
              <a:pPr/>
              <a:t>10.8.2017</a:t>
            </a:fld>
            <a:endParaRPr lang="tr-TR"/>
          </a:p>
        </p:txBody>
      </p:sp>
      <p:sp>
        <p:nvSpPr>
          <p:cNvPr id="4" name="3 Altbilgi Yer Tutucusu"/>
          <p:cNvSpPr>
            <a:spLocks noGrp="1"/>
          </p:cNvSpPr>
          <p:nvPr>
            <p:ph type="ftr" sz="quarter" idx="11"/>
          </p:nvPr>
        </p:nvSpPr>
        <p:spPr/>
        <p:txBody>
          <a:bodyPr/>
          <a:lstStyle/>
          <a:p>
            <a:r>
              <a:rPr lang="tr-TR" smtClean="0"/>
              <a:t>Prof. Dr. Fehmi TUNCEL</a:t>
            </a:r>
            <a:endParaRPr lang="tr-TR"/>
          </a:p>
        </p:txBody>
      </p:sp>
      <p:sp>
        <p:nvSpPr>
          <p:cNvPr id="5" name="4 Slayt Numarası Yer Tutucusu"/>
          <p:cNvSpPr>
            <a:spLocks noGrp="1"/>
          </p:cNvSpPr>
          <p:nvPr>
            <p:ph type="sldNum" sz="quarter" idx="12"/>
          </p:nvPr>
        </p:nvSpPr>
        <p:spPr/>
        <p:txBody>
          <a:bodyPr>
            <a:normAutofit fontScale="85000" lnSpcReduction="20000"/>
          </a:bodyPr>
          <a:lstStyle/>
          <a:p>
            <a:fld id="{B1DEFA8C-F947-479F-BE07-76B6B3F80BF1}" type="slidenum">
              <a:rPr lang="tr-TR" smtClean="0"/>
              <a:pPr/>
              <a:t>6</a:t>
            </a:fld>
            <a:endParaRPr lang="tr-TR"/>
          </a:p>
        </p:txBody>
      </p:sp>
      <p:sp>
        <p:nvSpPr>
          <p:cNvPr id="6" name="5 İçerik Yer Tutucusu"/>
          <p:cNvSpPr>
            <a:spLocks noGrp="1"/>
          </p:cNvSpPr>
          <p:nvPr>
            <p:ph sz="quarter" idx="1"/>
          </p:nvPr>
        </p:nvSpPr>
        <p:spPr/>
        <p:txBody>
          <a:bodyPr>
            <a:normAutofit fontScale="92500" lnSpcReduction="20000"/>
          </a:bodyPr>
          <a:lstStyle/>
          <a:p>
            <a:pPr algn="ctr">
              <a:buNone/>
            </a:pPr>
            <a:r>
              <a:rPr lang="tr-TR" sz="3800" b="1" dirty="0" smtClean="0">
                <a:solidFill>
                  <a:srgbClr val="7030A0"/>
                </a:solidFill>
              </a:rPr>
              <a:t>KANI KALPTEN UZAKLAŞTIRAN VE </a:t>
            </a:r>
            <a:r>
              <a:rPr lang="tr-TR" sz="3800" b="1" i="1" dirty="0" smtClean="0">
                <a:solidFill>
                  <a:srgbClr val="7030A0"/>
                </a:solidFill>
              </a:rPr>
              <a:t>ARTER </a:t>
            </a:r>
            <a:r>
              <a:rPr lang="tr-TR" sz="3800" b="1" dirty="0" smtClean="0">
                <a:solidFill>
                  <a:srgbClr val="7030A0"/>
                </a:solidFill>
              </a:rPr>
              <a:t>(ATARDAMAR ) ADI VERİLEN (ŞEKİL 2.2A); KANI KALBE GÖTÜREN VEN (TOPLARDAMAR) DENİLEN İKİ TİP DAMAR BULUNUR (ŞEKİL 2.2B). </a:t>
            </a:r>
            <a:r>
              <a:rPr lang="tr-TR" sz="4000" b="1" i="1" dirty="0" smtClean="0">
                <a:solidFill>
                  <a:srgbClr val="7030A0"/>
                </a:solidFill>
              </a:rPr>
              <a:t>ATARDAMARLAR, TOPLARDAMARLARDAN DAHA KUVVETLİ VE KALINDIR. AYRICA ATARDAMARLARIN KAS DUVARI, KANIN DOĞRU YÖNDE AKIŞINA YARDIM EDER. </a:t>
            </a:r>
            <a:endParaRPr lang="tr-TR" sz="4000" b="1" dirty="0">
              <a:solidFill>
                <a:srgbClr val="7030A0"/>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i="1" dirty="0" smtClean="0">
                <a:solidFill>
                  <a:srgbClr val="FF0000"/>
                </a:solidFill>
              </a:rPr>
              <a:t>KARDİYOVASKÜLER SİSTEM</a:t>
            </a:r>
            <a:endParaRPr lang="tr-TR" dirty="0"/>
          </a:p>
        </p:txBody>
      </p:sp>
      <p:sp>
        <p:nvSpPr>
          <p:cNvPr id="3" name="2 Veri Yer Tutucusu"/>
          <p:cNvSpPr>
            <a:spLocks noGrp="1"/>
          </p:cNvSpPr>
          <p:nvPr>
            <p:ph type="dt" sz="half" idx="10"/>
          </p:nvPr>
        </p:nvSpPr>
        <p:spPr/>
        <p:txBody>
          <a:bodyPr/>
          <a:lstStyle/>
          <a:p>
            <a:fld id="{3A7D53E4-30FA-4360-9777-1A999FFD8C3F}" type="datetime1">
              <a:rPr lang="tr-TR" smtClean="0"/>
              <a:pPr/>
              <a:t>10.8.2017</a:t>
            </a:fld>
            <a:endParaRPr lang="tr-TR"/>
          </a:p>
        </p:txBody>
      </p:sp>
      <p:sp>
        <p:nvSpPr>
          <p:cNvPr id="4" name="3 Altbilgi Yer Tutucusu"/>
          <p:cNvSpPr>
            <a:spLocks noGrp="1"/>
          </p:cNvSpPr>
          <p:nvPr>
            <p:ph type="ftr" sz="quarter" idx="11"/>
          </p:nvPr>
        </p:nvSpPr>
        <p:spPr/>
        <p:txBody>
          <a:bodyPr/>
          <a:lstStyle/>
          <a:p>
            <a:r>
              <a:rPr lang="tr-TR" smtClean="0"/>
              <a:t>Prof. Dr. Fehmi TUNCEL</a:t>
            </a:r>
            <a:endParaRPr lang="tr-TR"/>
          </a:p>
        </p:txBody>
      </p:sp>
      <p:sp>
        <p:nvSpPr>
          <p:cNvPr id="5" name="4 Slayt Numarası Yer Tutucusu"/>
          <p:cNvSpPr>
            <a:spLocks noGrp="1"/>
          </p:cNvSpPr>
          <p:nvPr>
            <p:ph type="sldNum" sz="quarter" idx="12"/>
          </p:nvPr>
        </p:nvSpPr>
        <p:spPr/>
        <p:txBody>
          <a:bodyPr>
            <a:normAutofit fontScale="85000" lnSpcReduction="20000"/>
          </a:bodyPr>
          <a:lstStyle/>
          <a:p>
            <a:fld id="{B1DEFA8C-F947-479F-BE07-76B6B3F80BF1}" type="slidenum">
              <a:rPr lang="tr-TR" smtClean="0"/>
              <a:pPr/>
              <a:t>7</a:t>
            </a:fld>
            <a:endParaRPr lang="tr-TR"/>
          </a:p>
        </p:txBody>
      </p:sp>
      <p:sp>
        <p:nvSpPr>
          <p:cNvPr id="6" name="5 İçerik Yer Tutucusu"/>
          <p:cNvSpPr>
            <a:spLocks noGrp="1"/>
          </p:cNvSpPr>
          <p:nvPr>
            <p:ph sz="quarter" idx="1"/>
          </p:nvPr>
        </p:nvSpPr>
        <p:spPr/>
        <p:txBody>
          <a:bodyPr>
            <a:normAutofit/>
          </a:bodyPr>
          <a:lstStyle/>
          <a:p>
            <a:pPr algn="ctr">
              <a:buNone/>
            </a:pPr>
            <a:r>
              <a:rPr lang="tr-TR" sz="3200" b="1" dirty="0" smtClean="0">
                <a:solidFill>
                  <a:srgbClr val="7030A0"/>
                </a:solidFill>
              </a:rPr>
              <a:t>ATARDAMARLARIN AKSİNE, TOPLARDAMARLARIN KAPAKLARI VARDIR. BU KAPAKLAR KANIN GERİYE KAÇIŞINI ÖNLER. KALBE YAKIN ATARDAMARLAR BÜYÜKTÜR, KALPTEN UZAKLAŞTIKÇA KÜÇÜLÜR VE ARTERİYOL ADINI ALIR. ARTERİYOLLER GİDEREK İNCELİR VE DAHA KÜÇÜK KAPİLLER (KILCAL DAMARLAR) OLUŞUR.</a:t>
            </a:r>
            <a:endParaRPr lang="tr-TR" sz="3200" b="1" dirty="0">
              <a:solidFill>
                <a:srgbClr val="7030A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b="1" i="1" dirty="0" smtClean="0">
                <a:solidFill>
                  <a:srgbClr val="002060"/>
                </a:solidFill>
              </a:rPr>
              <a:t>Şekil 2.2a. Vücuttaki ana atardamarlar (önden görünüm)</a:t>
            </a:r>
            <a:endParaRPr lang="tr-TR" dirty="0">
              <a:solidFill>
                <a:srgbClr val="002060"/>
              </a:solidFill>
            </a:endParaRPr>
          </a:p>
        </p:txBody>
      </p:sp>
      <p:sp>
        <p:nvSpPr>
          <p:cNvPr id="4" name="3 Veri Yer Tutucusu"/>
          <p:cNvSpPr>
            <a:spLocks noGrp="1"/>
          </p:cNvSpPr>
          <p:nvPr>
            <p:ph type="dt" sz="half" idx="10"/>
          </p:nvPr>
        </p:nvSpPr>
        <p:spPr/>
        <p:txBody>
          <a:bodyPr/>
          <a:lstStyle/>
          <a:p>
            <a:fld id="{3A7D53E4-30FA-4360-9777-1A999FFD8C3F}" type="datetime1">
              <a:rPr lang="tr-TR" smtClean="0"/>
              <a:pPr/>
              <a:t>10.8.2017</a:t>
            </a:fld>
            <a:endParaRPr lang="tr-TR"/>
          </a:p>
        </p:txBody>
      </p:sp>
      <p:sp>
        <p:nvSpPr>
          <p:cNvPr id="5" name="4 Altbilgi Yer Tutucusu"/>
          <p:cNvSpPr>
            <a:spLocks noGrp="1"/>
          </p:cNvSpPr>
          <p:nvPr>
            <p:ph type="ftr" sz="quarter" idx="11"/>
          </p:nvPr>
        </p:nvSpPr>
        <p:spPr/>
        <p:txBody>
          <a:bodyPr/>
          <a:lstStyle/>
          <a:p>
            <a:r>
              <a:rPr lang="tr-TR" smtClean="0"/>
              <a:t>Prof. Dr. Fehmi TUNCEL</a:t>
            </a:r>
            <a:endParaRPr lang="tr-TR"/>
          </a:p>
        </p:txBody>
      </p:sp>
      <p:sp>
        <p:nvSpPr>
          <p:cNvPr id="6" name="5 Slayt Numarası Yer Tutucusu"/>
          <p:cNvSpPr>
            <a:spLocks noGrp="1"/>
          </p:cNvSpPr>
          <p:nvPr>
            <p:ph type="sldNum" sz="quarter" idx="12"/>
          </p:nvPr>
        </p:nvSpPr>
        <p:spPr/>
        <p:txBody>
          <a:bodyPr>
            <a:normAutofit fontScale="85000" lnSpcReduction="20000"/>
          </a:bodyPr>
          <a:lstStyle/>
          <a:p>
            <a:fld id="{B1DEFA8C-F947-479F-BE07-76B6B3F80BF1}" type="slidenum">
              <a:rPr lang="tr-TR" smtClean="0"/>
              <a:pPr/>
              <a:t>8</a:t>
            </a:fld>
            <a:endParaRPr lang="tr-TR"/>
          </a:p>
        </p:txBody>
      </p:sp>
      <p:pic>
        <p:nvPicPr>
          <p:cNvPr id="2050" name="Picture 2"/>
          <p:cNvPicPr>
            <a:picLocks noGrp="1" noChangeAspect="1" noChangeArrowheads="1"/>
          </p:cNvPicPr>
          <p:nvPr>
            <p:ph sz="quarter" idx="1"/>
          </p:nvPr>
        </p:nvPicPr>
        <p:blipFill>
          <a:blip r:embed="rId3" cstate="print"/>
          <a:srcRect/>
          <a:stretch>
            <a:fillRect/>
          </a:stretch>
        </p:blipFill>
        <p:spPr bwMode="auto">
          <a:xfrm>
            <a:off x="928662" y="1600200"/>
            <a:ext cx="7929618" cy="44958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b="1" i="1" dirty="0" smtClean="0">
                <a:solidFill>
                  <a:srgbClr val="002060"/>
                </a:solidFill>
              </a:rPr>
              <a:t>Şekil 2.2b. Vücuttaki ana toplardamarlar (önden görünüm)</a:t>
            </a:r>
            <a:endParaRPr lang="tr-TR" dirty="0">
              <a:solidFill>
                <a:srgbClr val="002060"/>
              </a:solidFill>
            </a:endParaRPr>
          </a:p>
        </p:txBody>
      </p:sp>
      <p:sp>
        <p:nvSpPr>
          <p:cNvPr id="4" name="3 Veri Yer Tutucusu"/>
          <p:cNvSpPr>
            <a:spLocks noGrp="1"/>
          </p:cNvSpPr>
          <p:nvPr>
            <p:ph type="dt" sz="half" idx="10"/>
          </p:nvPr>
        </p:nvSpPr>
        <p:spPr/>
        <p:txBody>
          <a:bodyPr/>
          <a:lstStyle/>
          <a:p>
            <a:fld id="{3A7D53E4-30FA-4360-9777-1A999FFD8C3F}" type="datetime1">
              <a:rPr lang="tr-TR" smtClean="0"/>
              <a:pPr/>
              <a:t>10.8.2017</a:t>
            </a:fld>
            <a:endParaRPr lang="tr-TR"/>
          </a:p>
        </p:txBody>
      </p:sp>
      <p:sp>
        <p:nvSpPr>
          <p:cNvPr id="5" name="4 Altbilgi Yer Tutucusu"/>
          <p:cNvSpPr>
            <a:spLocks noGrp="1"/>
          </p:cNvSpPr>
          <p:nvPr>
            <p:ph type="ftr" sz="quarter" idx="11"/>
          </p:nvPr>
        </p:nvSpPr>
        <p:spPr/>
        <p:txBody>
          <a:bodyPr/>
          <a:lstStyle/>
          <a:p>
            <a:r>
              <a:rPr lang="tr-TR" smtClean="0"/>
              <a:t>Prof. Dr. Fehmi TUNCEL</a:t>
            </a:r>
            <a:endParaRPr lang="tr-TR"/>
          </a:p>
        </p:txBody>
      </p:sp>
      <p:sp>
        <p:nvSpPr>
          <p:cNvPr id="6" name="5 Slayt Numarası Yer Tutucusu"/>
          <p:cNvSpPr>
            <a:spLocks noGrp="1"/>
          </p:cNvSpPr>
          <p:nvPr>
            <p:ph type="sldNum" sz="quarter" idx="12"/>
          </p:nvPr>
        </p:nvSpPr>
        <p:spPr/>
        <p:txBody>
          <a:bodyPr>
            <a:normAutofit fontScale="85000" lnSpcReduction="20000"/>
          </a:bodyPr>
          <a:lstStyle/>
          <a:p>
            <a:fld id="{B1DEFA8C-F947-479F-BE07-76B6B3F80BF1}" type="slidenum">
              <a:rPr lang="tr-TR" smtClean="0"/>
              <a:pPr/>
              <a:t>9</a:t>
            </a:fld>
            <a:endParaRPr lang="tr-TR"/>
          </a:p>
        </p:txBody>
      </p:sp>
      <p:pic>
        <p:nvPicPr>
          <p:cNvPr id="3074" name="Picture 2"/>
          <p:cNvPicPr>
            <a:picLocks noGrp="1" noChangeAspect="1" noChangeArrowheads="1"/>
          </p:cNvPicPr>
          <p:nvPr>
            <p:ph sz="quarter" idx="1"/>
          </p:nvPr>
        </p:nvPicPr>
        <p:blipFill>
          <a:blip r:embed="rId3" cstate="print"/>
          <a:srcRect/>
          <a:stretch>
            <a:fillRect/>
          </a:stretch>
        </p:blipFill>
        <p:spPr bwMode="auto">
          <a:xfrm>
            <a:off x="928663" y="1600200"/>
            <a:ext cx="7858180" cy="44958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Ortalama">
  <a:themeElements>
    <a:clrScheme name="Ortalama">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Ortalama">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Ortalama">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293</TotalTime>
  <Words>436</Words>
  <Application>Microsoft Office PowerPoint</Application>
  <PresentationFormat>Ekran Gösterisi (4:3)</PresentationFormat>
  <Paragraphs>67</Paragraphs>
  <Slides>10</Slides>
  <Notes>10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10</vt:i4>
      </vt:variant>
    </vt:vector>
  </HeadingPairs>
  <TitlesOfParts>
    <vt:vector size="15" baseType="lpstr">
      <vt:lpstr>Calibri</vt:lpstr>
      <vt:lpstr>Tw Cen MT</vt:lpstr>
      <vt:lpstr>Wingdings</vt:lpstr>
      <vt:lpstr>Wingdings 2</vt:lpstr>
      <vt:lpstr>Ortalama</vt:lpstr>
      <vt:lpstr>       </vt:lpstr>
      <vt:lpstr>KARDİYOVASKÜLER SİSTEM  </vt:lpstr>
      <vt:lpstr>KARDİYOVASKÜLER SİSTEM</vt:lpstr>
      <vt:lpstr>KARDİYOVASKÜLER SİSTEM</vt:lpstr>
      <vt:lpstr>KARDİYOVASKÜLER SİSTEM</vt:lpstr>
      <vt:lpstr>KARDİYOVASKÜLER SİSTEM</vt:lpstr>
      <vt:lpstr>KARDİYOVASKÜLER SİSTEM</vt:lpstr>
      <vt:lpstr>Şekil 2.2a. Vücuttaki ana atardamarlar (önden görünüm)</vt:lpstr>
      <vt:lpstr>Şekil 2.2b. Vücuttaki ana toplardamarlar (önden görünüm)</vt:lpstr>
      <vt:lpstr>Kaynaklar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Anatomik Terimler</dc:title>
  <dc:creator>semiyha</dc:creator>
  <cp:lastModifiedBy>TUNCEL</cp:lastModifiedBy>
  <cp:revision>52</cp:revision>
  <dcterms:created xsi:type="dcterms:W3CDTF">2010-11-17T06:46:11Z</dcterms:created>
  <dcterms:modified xsi:type="dcterms:W3CDTF">2017-08-10T11:57:28Z</dcterms:modified>
</cp:coreProperties>
</file>