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7F393520-6345-5048-A6B5-2C49DB6F2B6F}"/>
    <pc:docChg chg="modSld">
      <pc:chgData name="Sinan.Akiska" userId="f3830ddb-9f08-4ce7-a6ff-6e0910260aca" providerId="ADAL" clId="{7F393520-6345-5048-A6B5-2C49DB6F2B6F}" dt="2021-04-01T20:11:41.552" v="2" actId="20577"/>
      <pc:docMkLst>
        <pc:docMk/>
      </pc:docMkLst>
      <pc:sldChg chg="modSp mod">
        <pc:chgData name="Sinan.Akiska" userId="f3830ddb-9f08-4ce7-a6ff-6e0910260aca" providerId="ADAL" clId="{7F393520-6345-5048-A6B5-2C49DB6F2B6F}" dt="2021-04-01T20:11:41.552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7F393520-6345-5048-A6B5-2C49DB6F2B6F}" dt="2021-04-01T20:11:41.552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</a:t>
            </a:r>
            <a:r>
              <a:rPr lang="tr-TR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NESNE OLUŞTURMA</a:t>
            </a:r>
            <a:endParaRPr lang="en-US" sz="3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47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Çokgen</a:t>
            </a:r>
            <a:r>
              <a:rPr lang="en-US" dirty="0">
                <a:latin typeface="Tekton Pro" panose="020F0603020208020904" pitchFamily="34" charset="-94"/>
              </a:rPr>
              <a:t>/Polygon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0511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192193" y="0"/>
            <a:ext cx="177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Snapping Toolbar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9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cxnSp>
        <p:nvCxnSpPr>
          <p:cNvPr id="5" name="Düz Ok Bağlayıcısı 4"/>
          <p:cNvCxnSpPr/>
          <p:nvPr/>
        </p:nvCxnSpPr>
        <p:spPr>
          <a:xfrm flipH="1">
            <a:off x="1169894" y="1896035"/>
            <a:ext cx="1075765" cy="266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350417" y="4558553"/>
            <a:ext cx="135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Vertex snapping</a:t>
            </a:r>
            <a:endParaRPr lang="tr-TR" sz="1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22839" t="15355" r="18330" b="76409"/>
          <a:stretch/>
        </p:blipFill>
        <p:spPr>
          <a:xfrm>
            <a:off x="215154" y="6091518"/>
            <a:ext cx="6715960" cy="528882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 flipH="1">
            <a:off x="2850776" y="4431890"/>
            <a:ext cx="3432037" cy="1592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5192193" y="0"/>
            <a:ext cx="194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Snapping Settings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14531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59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00" y="3420000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919154" y="0"/>
            <a:ext cx="194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Snapping Settings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90412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2" y="492301"/>
            <a:ext cx="11316798" cy="6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Point/</a:t>
            </a:r>
            <a:r>
              <a:rPr lang="en-US" dirty="0" err="1">
                <a:latin typeface="Tekton Pro" panose="020F0603020208020904" pitchFamily="34" charset="-94"/>
              </a:rPr>
              <a:t>Nokta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31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378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Point/</a:t>
            </a:r>
            <a:r>
              <a:rPr lang="en-US" dirty="0" err="1">
                <a:latin typeface="Tekton Pro" panose="020F0603020208020904" pitchFamily="34" charset="-94"/>
              </a:rPr>
              <a:t>Nokta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392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18087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612485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Point/</a:t>
            </a:r>
            <a:r>
              <a:rPr lang="en-US" dirty="0" err="1">
                <a:latin typeface="Tekton Pro" panose="020F0603020208020904" pitchFamily="34" charset="-94"/>
              </a:rPr>
              <a:t>Nokta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6885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1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8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Point/</a:t>
            </a:r>
            <a:r>
              <a:rPr lang="en-US" dirty="0" err="1">
                <a:latin typeface="Tekton Pro" panose="020F0603020208020904" pitchFamily="34" charset="-94"/>
              </a:rPr>
              <a:t>Nokta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1361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590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19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Çizgi</a:t>
            </a:r>
            <a:r>
              <a:rPr lang="en-US" dirty="0">
                <a:latin typeface="Tekton Pro" panose="020F0603020208020904" pitchFamily="34" charset="-94"/>
              </a:rPr>
              <a:t>/Line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59903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23466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19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Çizgi</a:t>
            </a:r>
            <a:r>
              <a:rPr lang="en-US" dirty="0">
                <a:latin typeface="Tekton Pro" panose="020F0603020208020904" pitchFamily="34" charset="-94"/>
              </a:rPr>
              <a:t>/Line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7422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247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Çokgen</a:t>
            </a:r>
            <a:r>
              <a:rPr lang="en-US" dirty="0">
                <a:latin typeface="Tekton Pro" panose="020F0603020208020904" pitchFamily="34" charset="-94"/>
              </a:rPr>
              <a:t>/Polygon </a:t>
            </a:r>
            <a:r>
              <a:rPr lang="en-US" dirty="0" err="1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4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56</Words>
  <Application>Microsoft Macintosh PowerPoint</Application>
  <PresentationFormat>Widescreen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203</cp:revision>
  <dcterms:created xsi:type="dcterms:W3CDTF">2020-10-12T14:09:30Z</dcterms:created>
  <dcterms:modified xsi:type="dcterms:W3CDTF">2021-04-01T20:11:42Z</dcterms:modified>
</cp:coreProperties>
</file>