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5EA66502-D160-49B4-9ED2-6659CAFC5166}">
          <p14:sldIdLst>
            <p14:sldId id="269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51" autoAdjust="0"/>
    <p:restoredTop sz="94906"/>
  </p:normalViewPr>
  <p:slideViewPr>
    <p:cSldViewPr snapToGrid="0">
      <p:cViewPr varScale="1">
        <p:scale>
          <a:sx n="90" d="100"/>
          <a:sy n="90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an.Akiska" userId="f3830ddb-9f08-4ce7-a6ff-6e0910260aca" providerId="ADAL" clId="{7F393520-6345-5048-A6B5-2C49DB6F2B6F}"/>
    <pc:docChg chg="modSld">
      <pc:chgData name="Sinan.Akiska" userId="f3830ddb-9f08-4ce7-a6ff-6e0910260aca" providerId="ADAL" clId="{7F393520-6345-5048-A6B5-2C49DB6F2B6F}" dt="2021-04-01T20:11:41.552" v="2" actId="20577"/>
      <pc:docMkLst>
        <pc:docMk/>
      </pc:docMkLst>
      <pc:sldChg chg="modSp mod">
        <pc:chgData name="Sinan.Akiska" userId="f3830ddb-9f08-4ce7-a6ff-6e0910260aca" providerId="ADAL" clId="{7F393520-6345-5048-A6B5-2C49DB6F2B6F}" dt="2021-04-01T20:11:41.552" v="2" actId="20577"/>
        <pc:sldMkLst>
          <pc:docMk/>
          <pc:sldMk cId="47381504" sldId="269"/>
        </pc:sldMkLst>
        <pc:spChg chg="mod">
          <ac:chgData name="Sinan.Akiska" userId="f3830ddb-9f08-4ce7-a6ff-6e0910260aca" providerId="ADAL" clId="{7F393520-6345-5048-A6B5-2C49DB6F2B6F}" dt="2021-04-01T20:11:41.552" v="2" actId="20577"/>
          <ac:spMkLst>
            <pc:docMk/>
            <pc:sldMk cId="47381504" sldId="269"/>
            <ac:spMk id="2" creationId="{96EAE429-9595-F54D-A821-188941D848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(JEM232) 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10</a:t>
            </a:r>
            <a:r>
              <a:rPr lang="tr-TR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NESNE OLUŞTURMA</a:t>
            </a:r>
            <a:endParaRPr lang="en-US" sz="3800" i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903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28790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2475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Çokgen</a:t>
            </a:r>
            <a:r>
              <a:rPr lang="en-US" dirty="0">
                <a:latin typeface="Tekton Pro" panose="020F0603020208020904" pitchFamily="34" charset="-94"/>
              </a:rPr>
              <a:t>/Polygon </a:t>
            </a:r>
            <a:r>
              <a:rPr lang="en-US" dirty="0" err="1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305114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9037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192193" y="0"/>
            <a:ext cx="1775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Snapping Toolbar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395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903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438000"/>
            <a:ext cx="6080000" cy="3420000"/>
          </a:xfrm>
          <a:prstGeom prst="rect">
            <a:avLst/>
          </a:prstGeom>
        </p:spPr>
      </p:pic>
      <p:cxnSp>
        <p:nvCxnSpPr>
          <p:cNvPr id="5" name="Düz Ok Bağlayıcısı 4"/>
          <p:cNvCxnSpPr/>
          <p:nvPr/>
        </p:nvCxnSpPr>
        <p:spPr>
          <a:xfrm flipH="1">
            <a:off x="1169894" y="1896035"/>
            <a:ext cx="1075765" cy="26625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350417" y="4558553"/>
            <a:ext cx="1357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Vertex snapping</a:t>
            </a:r>
            <a:endParaRPr lang="tr-TR" sz="14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/>
          <a:srcRect l="22839" t="15355" r="18330" b="76409"/>
          <a:stretch/>
        </p:blipFill>
        <p:spPr>
          <a:xfrm>
            <a:off x="215154" y="6091518"/>
            <a:ext cx="6715960" cy="528882"/>
          </a:xfrm>
          <a:prstGeom prst="rect">
            <a:avLst/>
          </a:prstGeom>
        </p:spPr>
      </p:pic>
      <p:cxnSp>
        <p:nvCxnSpPr>
          <p:cNvPr id="9" name="Düz Ok Bağlayıcısı 8"/>
          <p:cNvCxnSpPr/>
          <p:nvPr/>
        </p:nvCxnSpPr>
        <p:spPr>
          <a:xfrm flipH="1">
            <a:off x="2850776" y="4431890"/>
            <a:ext cx="3432037" cy="159239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5192193" y="0"/>
            <a:ext cx="1948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Snapping Settings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145313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259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2000" y="3420000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919154" y="0"/>
            <a:ext cx="1948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Snapping Settings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904124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72" y="492301"/>
            <a:ext cx="11316798" cy="636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43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1460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15343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998710" y="0"/>
            <a:ext cx="216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Point/</a:t>
            </a:r>
            <a:r>
              <a:rPr lang="en-US" dirty="0" err="1">
                <a:latin typeface="Tekton Pro" panose="020F0603020208020904" pitchFamily="34" charset="-94"/>
              </a:rPr>
              <a:t>Nokta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318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378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438000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216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Point/</a:t>
            </a:r>
            <a:r>
              <a:rPr lang="en-US" dirty="0" err="1">
                <a:latin typeface="Tekton Pro" panose="020F0603020208020904" pitchFamily="34" charset="-94"/>
              </a:rPr>
              <a:t>Nokta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03924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000" y="3180871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0" y="612485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216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Point/</a:t>
            </a:r>
            <a:r>
              <a:rPr lang="en-US" dirty="0" err="1">
                <a:latin typeface="Tekton Pro" panose="020F0603020208020904" pitchFamily="34" charset="-94"/>
              </a:rPr>
              <a:t>Nokta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868850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1461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42238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998710" y="0"/>
            <a:ext cx="216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Point/</a:t>
            </a:r>
            <a:r>
              <a:rPr lang="en-US" dirty="0" err="1">
                <a:latin typeface="Tekton Pro" panose="020F0603020208020904" pitchFamily="34" charset="-94"/>
              </a:rPr>
              <a:t>Nokta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13614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5590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998710" y="0"/>
            <a:ext cx="1913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Çizgi</a:t>
            </a:r>
            <a:r>
              <a:rPr lang="en-US" dirty="0">
                <a:latin typeface="Tekton Pro" panose="020F0603020208020904" pitchFamily="34" charset="-94"/>
              </a:rPr>
              <a:t>/Line </a:t>
            </a:r>
            <a:r>
              <a:rPr lang="en-US" dirty="0" err="1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0" y="59903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234660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1913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Çizgi</a:t>
            </a:r>
            <a:r>
              <a:rPr lang="en-US" dirty="0">
                <a:latin typeface="Tekton Pro" panose="020F0603020208020904" pitchFamily="34" charset="-94"/>
              </a:rPr>
              <a:t>/Line </a:t>
            </a:r>
            <a:r>
              <a:rPr lang="en-US" dirty="0" err="1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874229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332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998710" y="0"/>
            <a:ext cx="2475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Çokgen</a:t>
            </a:r>
            <a:r>
              <a:rPr lang="en-US" dirty="0">
                <a:latin typeface="Tekton Pro" panose="020F0603020208020904" pitchFamily="34" charset="-94"/>
              </a:rPr>
              <a:t>/Polygon </a:t>
            </a:r>
            <a:r>
              <a:rPr lang="en-US" dirty="0" err="1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74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56</Words>
  <Application>Microsoft Macintosh PowerPoint</Application>
  <PresentationFormat>Widescreen</PresentationFormat>
  <Paragraphs>18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Tekton Pro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203</cp:revision>
  <dcterms:created xsi:type="dcterms:W3CDTF">2020-10-12T14:09:30Z</dcterms:created>
  <dcterms:modified xsi:type="dcterms:W3CDTF">2021-04-01T20:11:42Z</dcterms:modified>
</cp:coreProperties>
</file>