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smtClean="0"/>
              <a:t>B. </a:t>
            </a:r>
            <a:r>
              <a:rPr lang="tr-TR" b="1" u="sng" dirty="0" smtClean="0"/>
              <a:t>İCTİHAD</a:t>
            </a:r>
          </a:p>
          <a:p>
            <a:pPr marL="514350" indent="-514350">
              <a:buAutoNum type="arabicPeriod"/>
            </a:pPr>
            <a:r>
              <a:rPr lang="tr-TR" dirty="0" smtClean="0"/>
              <a:t>Kavramsal Açıdan İctihad</a:t>
            </a:r>
          </a:p>
          <a:p>
            <a:pPr marL="514350" indent="-514350">
              <a:buAutoNum type="arabicPeriod"/>
            </a:pPr>
            <a:r>
              <a:rPr lang="tr-TR" dirty="0" smtClean="0"/>
              <a:t>Uygulamalı Bağlamda İçtihad </a:t>
            </a:r>
          </a:p>
          <a:p>
            <a:pPr marL="514350" indent="-514350">
              <a:buAutoNum type="arabicPeriod"/>
            </a:pPr>
            <a:r>
              <a:rPr lang="tr-TR" dirty="0" smtClean="0"/>
              <a:t>Hukuk Tarihi Bağlamında İctihad</a:t>
            </a:r>
          </a:p>
          <a:p>
            <a:pPr marL="514350" indent="-514350">
              <a:buAutoNum type="arabicPeriod"/>
            </a:pPr>
            <a:r>
              <a:rPr lang="tr-TR" dirty="0" smtClean="0"/>
              <a:t>Hukuk Teorisi Bağlamında İctihad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6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dirty="0" smtClean="0"/>
              <a:t>B. </a:t>
            </a:r>
            <a:r>
              <a:rPr lang="tr-TR" b="1" u="sng" dirty="0" smtClean="0"/>
              <a:t>İCTİHAD</a:t>
            </a:r>
          </a:p>
          <a:p>
            <a:pPr marL="514350" indent="-514350">
              <a:buAutoNum type="arabicPeriod"/>
            </a:pPr>
            <a:r>
              <a:rPr lang="tr-TR" dirty="0" smtClean="0"/>
              <a:t>Kavramsal Açıdan </a:t>
            </a:r>
            <a:r>
              <a:rPr lang="tr-TR" dirty="0" smtClean="0"/>
              <a:t>İctihad</a:t>
            </a:r>
          </a:p>
          <a:p>
            <a:pPr marL="0" indent="0">
              <a:buNone/>
            </a:pPr>
            <a:r>
              <a:rPr lang="tr-TR" dirty="0"/>
              <a:t>«Usulcülerin terminolojisine göre ictihad şer'i delillerden tafsili </a:t>
            </a:r>
            <a:r>
              <a:rPr lang="tr-TR" dirty="0" smtClean="0"/>
              <a:t>bir delille şer'i </a:t>
            </a:r>
            <a:r>
              <a:rPr lang="tr-TR" dirty="0"/>
              <a:t>hükme ulaşmak için güç </a:t>
            </a:r>
            <a:r>
              <a:rPr lang="tr-TR" dirty="0" smtClean="0"/>
              <a:t>sarfetmektir» Hallaf, 361.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dirty="0" smtClean="0"/>
              <a:t>B. </a:t>
            </a:r>
            <a:r>
              <a:rPr lang="tr-TR" b="1" u="sng" dirty="0" smtClean="0"/>
              <a:t>İCTİHAD</a:t>
            </a:r>
          </a:p>
          <a:p>
            <a:pPr marL="514350" indent="-514350">
              <a:buAutoNum type="arabicPeriod"/>
            </a:pPr>
            <a:r>
              <a:rPr lang="tr-TR" dirty="0" smtClean="0"/>
              <a:t>Kavramsal Açıdan İctihad</a:t>
            </a:r>
          </a:p>
          <a:p>
            <a:pPr marL="514350" indent="-514350">
              <a:buAutoNum type="arabicPeriod"/>
            </a:pPr>
            <a:r>
              <a:rPr lang="tr-TR" dirty="0" smtClean="0"/>
              <a:t>Uygulamalı Bağlamda </a:t>
            </a:r>
            <a:r>
              <a:rPr lang="tr-TR" dirty="0" smtClean="0"/>
              <a:t>İçtihad:</a:t>
            </a:r>
          </a:p>
          <a:p>
            <a:pPr marL="514350" indent="-514350">
              <a:buAutoNum type="alphaLcPeriod"/>
            </a:pPr>
            <a:r>
              <a:rPr lang="tr-TR" dirty="0" smtClean="0"/>
              <a:t>Tedvin Bağlamında</a:t>
            </a:r>
          </a:p>
          <a:p>
            <a:pPr marL="514350" indent="-514350">
              <a:buAutoNum type="alphaLcPeriod"/>
            </a:pPr>
            <a:r>
              <a:rPr lang="tr-TR" dirty="0" smtClean="0"/>
              <a:t>Taknin Bağlamında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01318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ELFAZ ve İCTİHAD:</a:t>
            </a:r>
          </a:p>
          <a:p>
            <a:pPr marL="0" indent="0">
              <a:buNone/>
            </a:pPr>
            <a:r>
              <a:rPr lang="tr-TR" dirty="0" smtClean="0"/>
              <a:t>B. </a:t>
            </a:r>
            <a:r>
              <a:rPr lang="tr-TR" b="1" u="sng" dirty="0" smtClean="0"/>
              <a:t>İCTİHAD</a:t>
            </a:r>
          </a:p>
          <a:p>
            <a:pPr marL="514350" indent="-514350">
              <a:buAutoNum type="arabicPeriod"/>
            </a:pPr>
            <a:r>
              <a:rPr lang="tr-TR" dirty="0" smtClean="0"/>
              <a:t>Kavramsal Açıdan İctihad</a:t>
            </a:r>
          </a:p>
          <a:p>
            <a:pPr marL="514350" indent="-514350">
              <a:buAutoNum type="arabicPeriod"/>
            </a:pPr>
            <a:r>
              <a:rPr lang="tr-TR" dirty="0" smtClean="0"/>
              <a:t>Uygulamalı Bağlamda İçtihad </a:t>
            </a:r>
          </a:p>
          <a:p>
            <a:pPr marL="514350" indent="-514350">
              <a:buAutoNum type="arabicPeriod"/>
            </a:pPr>
            <a:r>
              <a:rPr lang="tr-TR" dirty="0" smtClean="0"/>
              <a:t>Hukuk Tarihi </a:t>
            </a:r>
            <a:r>
              <a:rPr lang="tr-TR" dirty="0" smtClean="0"/>
              <a:t>ve Teorisi Bağlamında İctihad:</a:t>
            </a:r>
          </a:p>
          <a:p>
            <a:pPr marL="0" indent="0">
              <a:buNone/>
            </a:pPr>
            <a:r>
              <a:rPr lang="tr-TR" dirty="0" smtClean="0"/>
              <a:t>İctihad Kapısının Kapnması üzerine yorumlar...</a:t>
            </a:r>
          </a:p>
          <a:p>
            <a:pPr marL="0" indent="0">
              <a:buNone/>
            </a:pPr>
            <a:r>
              <a:rPr lang="tr-TR" dirty="0" smtClean="0"/>
              <a:t>«İnsidadu Babi’l-İctihad»</a:t>
            </a:r>
          </a:p>
        </p:txBody>
      </p:sp>
    </p:spTree>
    <p:extLst>
      <p:ext uri="{BB962C8B-B14F-4D97-AF65-F5344CB8AC3E}">
        <p14:creationId xmlns:p14="http://schemas.microsoft.com/office/powerpoint/2010/main" val="3843479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112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12</cp:revision>
  <dcterms:created xsi:type="dcterms:W3CDTF">2018-01-20T13:04:21Z</dcterms:created>
  <dcterms:modified xsi:type="dcterms:W3CDTF">2018-03-12T19:55:06Z</dcterms:modified>
</cp:coreProperties>
</file>