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6" r:id="rId9"/>
    <p:sldId id="283" r:id="rId10"/>
    <p:sldId id="284" r:id="rId11"/>
    <p:sldId id="285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76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Dosya ve Dizin Paylaşımı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806" y="5188941"/>
            <a:ext cx="5848350" cy="76282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528144"/>
            <a:ext cx="5857875" cy="15621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cat</a:t>
            </a:r>
            <a:r>
              <a:rPr lang="tr-TR" b="1" dirty="0"/>
              <a:t> Komutu (</a:t>
            </a:r>
            <a:r>
              <a:rPr lang="tr-TR" b="1" dirty="0" err="1"/>
              <a:t>Concatenate</a:t>
            </a:r>
            <a:r>
              <a:rPr lang="tr-TR" b="1" dirty="0"/>
              <a:t> </a:t>
            </a:r>
            <a:r>
              <a:rPr lang="tr-TR" b="1" dirty="0" err="1"/>
              <a:t>Files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Dosyan</a:t>
            </a:r>
            <a:r>
              <a:rPr lang="tr-TR" dirty="0"/>
              <a:t>ı</a:t>
            </a:r>
            <a:r>
              <a:rPr lang="tr-TR" dirty="0"/>
              <a:t>n içeri</a:t>
            </a:r>
            <a:r>
              <a:rPr lang="tr-TR" dirty="0"/>
              <a:t>ğ</a:t>
            </a:r>
            <a:r>
              <a:rPr lang="tr-TR" dirty="0"/>
              <a:t>ini görüntülemek için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Örne</a:t>
            </a:r>
            <a:r>
              <a:rPr lang="tr-TR" dirty="0"/>
              <a:t>ğ</a:t>
            </a:r>
            <a:r>
              <a:rPr lang="tr-TR" dirty="0"/>
              <a:t>in, “</a:t>
            </a:r>
            <a:r>
              <a:rPr lang="tr-TR" b="1" dirty="0"/>
              <a:t>soz.txt</a:t>
            </a:r>
            <a:r>
              <a:rPr lang="tr-TR" dirty="0"/>
              <a:t>” </a:t>
            </a:r>
            <a:r>
              <a:rPr lang="tr-TR" dirty="0" smtClean="0"/>
              <a:t>dosyasının içeriğini </a:t>
            </a:r>
            <a:r>
              <a:rPr lang="tr-TR" dirty="0"/>
              <a:t>görüntülemek için Örnek 1.29</a:t>
            </a:r>
            <a:r>
              <a:rPr lang="tr-TR" dirty="0"/>
              <a:t>’</a:t>
            </a:r>
            <a:r>
              <a:rPr lang="tr-TR" dirty="0"/>
              <a:t>daki komut kullan</a:t>
            </a:r>
            <a:r>
              <a:rPr lang="tr-TR" dirty="0"/>
              <a:t>ı</a:t>
            </a:r>
            <a:r>
              <a:rPr lang="tr-TR" dirty="0"/>
              <a:t>lmal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sz="2400" dirty="0"/>
          </a:p>
          <a:p>
            <a:r>
              <a:rPr lang="tr-TR" dirty="0" smtClean="0"/>
              <a:t>“</a:t>
            </a:r>
            <a:r>
              <a:rPr lang="tr-TR" b="1" dirty="0"/>
              <a:t>belge1</a:t>
            </a:r>
            <a:r>
              <a:rPr lang="tr-TR" dirty="0"/>
              <a:t>” dosyas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</a:t>
            </a:r>
            <a:r>
              <a:rPr lang="tr-TR" dirty="0"/>
              <a:t>n içeri</a:t>
            </a:r>
            <a:r>
              <a:rPr lang="tr-TR" dirty="0"/>
              <a:t>ğ</a:t>
            </a:r>
            <a:r>
              <a:rPr lang="tr-TR" dirty="0"/>
              <a:t>ini “</a:t>
            </a:r>
            <a:r>
              <a:rPr lang="tr-TR" b="1" dirty="0"/>
              <a:t>yedek</a:t>
            </a:r>
            <a:r>
              <a:rPr lang="tr-TR" dirty="0"/>
              <a:t>” isimli yeni bir dosyaya kopyalamak için </a:t>
            </a:r>
            <a:r>
              <a:rPr lang="tr-TR" dirty="0" smtClean="0"/>
              <a:t>Örnek 1.30’daki </a:t>
            </a:r>
            <a:r>
              <a:rPr lang="tr-TR" dirty="0"/>
              <a:t>komut kullan</a:t>
            </a:r>
            <a:r>
              <a:rPr lang="tr-TR" dirty="0"/>
              <a:t>ı</a:t>
            </a:r>
            <a:r>
              <a:rPr lang="tr-TR" dirty="0"/>
              <a:t>labilir</a:t>
            </a:r>
            <a:r>
              <a:rPr lang="tr-TR" dirty="0" smtClean="0"/>
              <a:t>.</a:t>
            </a:r>
          </a:p>
          <a:p>
            <a:endParaRPr lang="tr-TR" sz="400" dirty="0"/>
          </a:p>
          <a:p>
            <a:endParaRPr lang="tr-TR" dirty="0" smtClean="0"/>
          </a:p>
          <a:p>
            <a:r>
              <a:rPr lang="tr-TR" dirty="0"/>
              <a:t>Burada </a:t>
            </a:r>
            <a:r>
              <a:rPr lang="tr-TR" b="1" dirty="0"/>
              <a:t>&gt; </a:t>
            </a:r>
            <a:r>
              <a:rPr lang="tr-TR" dirty="0"/>
              <a:t>operatörü, dosyay</a:t>
            </a:r>
            <a:r>
              <a:rPr lang="tr-TR" dirty="0"/>
              <a:t>ı </a:t>
            </a:r>
            <a:r>
              <a:rPr lang="tr-TR" dirty="0"/>
              <a:t>aynen kopyalamak için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E</a:t>
            </a:r>
            <a:r>
              <a:rPr lang="tr-TR" dirty="0"/>
              <a:t>ğ</a:t>
            </a:r>
            <a:r>
              <a:rPr lang="tr-TR" dirty="0"/>
              <a:t>er </a:t>
            </a:r>
            <a:r>
              <a:rPr lang="tr-TR" b="1" dirty="0"/>
              <a:t>belge1</a:t>
            </a:r>
            <a:r>
              <a:rPr lang="tr-TR" dirty="0"/>
              <a:t>, </a:t>
            </a:r>
            <a:r>
              <a:rPr lang="tr-TR" b="1" dirty="0"/>
              <a:t>belge2 </a:t>
            </a:r>
            <a:r>
              <a:rPr lang="tr-TR" dirty="0" smtClean="0"/>
              <a:t>ve </a:t>
            </a:r>
            <a:r>
              <a:rPr lang="tr-TR" b="1" dirty="0" smtClean="0"/>
              <a:t>belge3 </a:t>
            </a:r>
            <a:r>
              <a:rPr lang="tr-TR" dirty="0"/>
              <a:t>dosyalar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birle</a:t>
            </a:r>
            <a:r>
              <a:rPr lang="tr-TR" dirty="0"/>
              <a:t>ş</a:t>
            </a:r>
            <a:r>
              <a:rPr lang="tr-TR" dirty="0"/>
              <a:t>tirip “belge” isimli dosyan</a:t>
            </a:r>
            <a:r>
              <a:rPr lang="tr-TR" dirty="0"/>
              <a:t>ı</a:t>
            </a:r>
            <a:r>
              <a:rPr lang="tr-TR" dirty="0"/>
              <a:t>n sonuna eklemek istersek </a:t>
            </a:r>
            <a:r>
              <a:rPr lang="tr-TR" dirty="0" smtClean="0"/>
              <a:t>aşağıdaki komut </a:t>
            </a:r>
            <a:r>
              <a:rPr lang="tr-TR" dirty="0"/>
              <a:t>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694751"/>
            <a:ext cx="592455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1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clear</a:t>
            </a:r>
            <a:r>
              <a:rPr lang="tr-TR" b="1" dirty="0"/>
              <a:t> Komutu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Terminali temizler ve imleci ilk sat</a:t>
            </a:r>
            <a:r>
              <a:rPr lang="tr-TR" sz="2400" dirty="0"/>
              <a:t>ı</a:t>
            </a:r>
            <a:r>
              <a:rPr lang="tr-TR" sz="2400" dirty="0"/>
              <a:t>ra ta</a:t>
            </a:r>
            <a:r>
              <a:rPr lang="tr-TR" sz="2400" dirty="0"/>
              <a:t>şı</a:t>
            </a:r>
            <a:r>
              <a:rPr lang="tr-TR" sz="2400" dirty="0"/>
              <a:t>r. Kullan</a:t>
            </a:r>
            <a:r>
              <a:rPr lang="tr-TR" sz="2400" dirty="0"/>
              <a:t>ı</a:t>
            </a:r>
            <a:r>
              <a:rPr lang="tr-TR" sz="2400" dirty="0"/>
              <a:t>m</a:t>
            </a:r>
            <a:r>
              <a:rPr lang="tr-TR" sz="2400" dirty="0"/>
              <a:t>ı</a:t>
            </a:r>
            <a:r>
              <a:rPr lang="tr-TR" sz="2400" dirty="0"/>
              <a:t>, Örnek 1.32</a:t>
            </a:r>
            <a:r>
              <a:rPr lang="tr-TR" sz="2400" dirty="0"/>
              <a:t>’</a:t>
            </a:r>
            <a:r>
              <a:rPr lang="tr-TR" sz="2400" dirty="0"/>
              <a:t>deki gibidir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/>
              <a:t>Bu i</a:t>
            </a:r>
            <a:r>
              <a:rPr lang="tr-TR" sz="2400" dirty="0"/>
              <a:t>ş</a:t>
            </a:r>
            <a:r>
              <a:rPr lang="tr-TR" sz="2400" dirty="0"/>
              <a:t>lemden sonra ekran temizlenir ve imleç ilk sat</a:t>
            </a:r>
            <a:r>
              <a:rPr lang="tr-TR" sz="2400" dirty="0"/>
              <a:t>ı</a:t>
            </a:r>
            <a:r>
              <a:rPr lang="tr-TR" sz="2400" dirty="0"/>
              <a:t>ra ta</a:t>
            </a:r>
            <a:r>
              <a:rPr lang="tr-TR" sz="2400" dirty="0"/>
              <a:t>şı</a:t>
            </a:r>
            <a:r>
              <a:rPr lang="tr-TR" sz="2400" dirty="0"/>
              <a:t>n</a:t>
            </a:r>
            <a:r>
              <a:rPr lang="tr-TR" sz="2400" dirty="0"/>
              <a:t>ı</a:t>
            </a:r>
            <a:r>
              <a:rPr lang="tr-TR" sz="2400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202" y="1841565"/>
            <a:ext cx="7364260" cy="8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1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date</a:t>
            </a:r>
            <a:r>
              <a:rPr lang="tr-TR" b="1" dirty="0"/>
              <a:t> Komutu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Sistem saatini ve tarihini (istenirse düzenlenerek) görüntüler ya da sistem </a:t>
            </a:r>
            <a:r>
              <a:rPr lang="tr-TR" sz="2400" dirty="0" smtClean="0"/>
              <a:t>yöneticisi olarak </a:t>
            </a:r>
            <a:r>
              <a:rPr lang="tr-TR" sz="2400" dirty="0"/>
              <a:t>ayarlama i</a:t>
            </a:r>
            <a:r>
              <a:rPr lang="tr-TR" sz="2400" dirty="0"/>
              <a:t>ş</a:t>
            </a:r>
            <a:r>
              <a:rPr lang="tr-TR" sz="2400" dirty="0"/>
              <a:t>lemini gerçekle</a:t>
            </a:r>
            <a:r>
              <a:rPr lang="tr-TR" sz="2400" dirty="0"/>
              <a:t>ş</a:t>
            </a:r>
            <a:r>
              <a:rPr lang="tr-TR" sz="2400" dirty="0"/>
              <a:t>tirir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/>
              <a:t>E</a:t>
            </a:r>
            <a:r>
              <a:rPr lang="tr-TR" sz="2400" dirty="0"/>
              <a:t>ğ</a:t>
            </a:r>
            <a:r>
              <a:rPr lang="tr-TR" sz="2400" dirty="0"/>
              <a:t>er tarih ve saat düzenlenerek görüntülenmek istenirse Örnek 1.34</a:t>
            </a:r>
            <a:r>
              <a:rPr lang="tr-TR" sz="2400" dirty="0"/>
              <a:t>’</a:t>
            </a:r>
            <a:r>
              <a:rPr lang="tr-TR" sz="2400" dirty="0"/>
              <a:t>teki </a:t>
            </a:r>
            <a:r>
              <a:rPr lang="tr-TR" sz="2400" dirty="0" smtClean="0"/>
              <a:t>komut kullanılabilir</a:t>
            </a:r>
            <a:r>
              <a:rPr lang="tr-TR" sz="2400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75565"/>
            <a:ext cx="6422932" cy="100164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557640"/>
            <a:ext cx="6422932" cy="103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0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df</a:t>
            </a:r>
            <a:r>
              <a:rPr lang="en-US" b="1" dirty="0"/>
              <a:t> </a:t>
            </a:r>
            <a:r>
              <a:rPr lang="en-US" b="1" dirty="0" err="1"/>
              <a:t>Komutu</a:t>
            </a:r>
            <a:r>
              <a:rPr lang="en-US" b="1" dirty="0"/>
              <a:t> (Display File System</a:t>
            </a:r>
            <a:r>
              <a:rPr lang="en-US" b="1" dirty="0" smtClean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Bağlanılmış </a:t>
            </a:r>
            <a:r>
              <a:rPr lang="tr-TR" dirty="0"/>
              <a:t>disk bölümlerinin boyut ve doluluk bilgilerini görüntüler. Kullan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,</a:t>
            </a:r>
          </a:p>
          <a:p>
            <a:r>
              <a:rPr lang="tr-TR" dirty="0"/>
              <a:t>Örnek 1.35</a:t>
            </a:r>
            <a:r>
              <a:rPr lang="tr-TR" dirty="0"/>
              <a:t>’</a:t>
            </a:r>
            <a:r>
              <a:rPr lang="tr-TR" dirty="0"/>
              <a:t>te verildi</a:t>
            </a:r>
            <a:r>
              <a:rPr lang="tr-TR" dirty="0"/>
              <a:t>ğ</a:t>
            </a:r>
            <a:r>
              <a:rPr lang="tr-TR" dirty="0"/>
              <a:t>i </a:t>
            </a:r>
            <a:r>
              <a:rPr lang="tr-TR" dirty="0"/>
              <a:t>ş</a:t>
            </a:r>
            <a:r>
              <a:rPr lang="tr-TR" dirty="0"/>
              <a:t>ekildedir.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3063"/>
            <a:ext cx="6816080" cy="197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0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du </a:t>
            </a:r>
            <a:r>
              <a:rPr lang="fr-FR" b="1" dirty="0" err="1"/>
              <a:t>Komutu</a:t>
            </a:r>
            <a:r>
              <a:rPr lang="fr-FR" b="1" dirty="0"/>
              <a:t> (Display Usage </a:t>
            </a:r>
            <a:r>
              <a:rPr lang="fr-FR" b="1" dirty="0" err="1"/>
              <a:t>Space</a:t>
            </a:r>
            <a:r>
              <a:rPr lang="fr-F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Dosya ve dizinlerin disk kullan</a:t>
            </a:r>
            <a:r>
              <a:rPr lang="tr-TR" sz="2200" dirty="0"/>
              <a:t>ı</a:t>
            </a:r>
            <a:r>
              <a:rPr lang="tr-TR" sz="2200" dirty="0"/>
              <a:t>m alanlar</a:t>
            </a:r>
            <a:r>
              <a:rPr lang="tr-TR" sz="2200" dirty="0"/>
              <a:t>ı</a:t>
            </a:r>
            <a:r>
              <a:rPr lang="tr-TR" sz="2200" dirty="0"/>
              <a:t>n</a:t>
            </a:r>
            <a:r>
              <a:rPr lang="tr-TR" sz="2200" dirty="0"/>
              <a:t>ı </a:t>
            </a:r>
            <a:r>
              <a:rPr lang="tr-TR" sz="2200" dirty="0"/>
              <a:t>görüntüler. Kullan</a:t>
            </a:r>
            <a:r>
              <a:rPr lang="tr-TR" sz="2200" dirty="0"/>
              <a:t>ı</a:t>
            </a:r>
            <a:r>
              <a:rPr lang="tr-TR" sz="2200" dirty="0"/>
              <a:t>m</a:t>
            </a:r>
            <a:r>
              <a:rPr lang="tr-TR" sz="2200" dirty="0"/>
              <a:t>ı</a:t>
            </a:r>
            <a:r>
              <a:rPr lang="tr-TR" sz="2200" dirty="0"/>
              <a:t>, Örnek </a:t>
            </a:r>
            <a:r>
              <a:rPr lang="tr-TR" sz="2200" dirty="0" smtClean="0"/>
              <a:t>1.36’da verildiği </a:t>
            </a:r>
            <a:r>
              <a:rPr lang="tr-TR" sz="2200" dirty="0"/>
              <a:t>ş</a:t>
            </a:r>
            <a:r>
              <a:rPr lang="tr-TR" sz="2200" dirty="0"/>
              <a:t>ekildedir</a:t>
            </a:r>
            <a:r>
              <a:rPr lang="tr-TR" sz="2200" dirty="0" smtClean="0"/>
              <a:t>.</a:t>
            </a:r>
          </a:p>
          <a:p>
            <a:endParaRPr lang="tr-TR" sz="2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90943"/>
            <a:ext cx="6435897" cy="34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8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expr</a:t>
            </a:r>
            <a:r>
              <a:rPr lang="tr-TR" b="1" dirty="0"/>
              <a:t> Komutu (</a:t>
            </a:r>
            <a:r>
              <a:rPr lang="tr-TR" b="1" dirty="0" err="1"/>
              <a:t>Evaluate</a:t>
            </a:r>
            <a:r>
              <a:rPr lang="tr-TR" b="1" dirty="0"/>
              <a:t> </a:t>
            </a:r>
            <a:r>
              <a:rPr lang="tr-TR" b="1" dirty="0" err="1"/>
              <a:t>Expressions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Aritmetiksel ve mant</a:t>
            </a:r>
            <a:r>
              <a:rPr lang="tr-TR" sz="2200" dirty="0"/>
              <a:t>ı</a:t>
            </a:r>
            <a:r>
              <a:rPr lang="tr-TR" sz="2200" dirty="0"/>
              <a:t>ksal i</a:t>
            </a:r>
            <a:r>
              <a:rPr lang="tr-TR" sz="2200" dirty="0"/>
              <a:t>ş</a:t>
            </a:r>
            <a:r>
              <a:rPr lang="tr-TR" sz="2200" dirty="0"/>
              <a:t>lemleri gerçekle</a:t>
            </a:r>
            <a:r>
              <a:rPr lang="tr-TR" sz="2200" dirty="0"/>
              <a:t>ş</a:t>
            </a:r>
            <a:r>
              <a:rPr lang="tr-TR" sz="2200" dirty="0"/>
              <a:t>tirir.</a:t>
            </a:r>
          </a:p>
          <a:p>
            <a:endParaRPr lang="tr-TR" sz="2200" dirty="0" smtClean="0"/>
          </a:p>
          <a:p>
            <a:endParaRPr lang="tr-TR" sz="2200" dirty="0"/>
          </a:p>
          <a:p>
            <a:endParaRPr lang="tr-TR" sz="2200" dirty="0" smtClean="0"/>
          </a:p>
          <a:p>
            <a:endParaRPr lang="tr-TR" sz="2200" dirty="0"/>
          </a:p>
          <a:p>
            <a:endParaRPr lang="tr-TR" sz="2200" dirty="0" smtClean="0"/>
          </a:p>
          <a:p>
            <a:endParaRPr lang="tr-TR" sz="2200" dirty="0"/>
          </a:p>
          <a:p>
            <a:r>
              <a:rPr lang="tr-TR" sz="2200" dirty="0" smtClean="0"/>
              <a:t>Örnek </a:t>
            </a:r>
            <a:r>
              <a:rPr lang="tr-TR" sz="2200" dirty="0"/>
              <a:t>1.37</a:t>
            </a:r>
            <a:r>
              <a:rPr lang="tr-TR" sz="2200" dirty="0"/>
              <a:t>’</a:t>
            </a:r>
            <a:r>
              <a:rPr lang="tr-TR" sz="2200" dirty="0"/>
              <a:t>de basit aritmetiksel ve mant</a:t>
            </a:r>
            <a:r>
              <a:rPr lang="tr-TR" sz="2200" dirty="0"/>
              <a:t>ı</a:t>
            </a:r>
            <a:r>
              <a:rPr lang="tr-TR" sz="2200" dirty="0"/>
              <a:t>ksal i</a:t>
            </a:r>
            <a:r>
              <a:rPr lang="tr-TR" sz="2200" dirty="0"/>
              <a:t>ş</a:t>
            </a:r>
            <a:r>
              <a:rPr lang="tr-TR" sz="2200" dirty="0"/>
              <a:t>lemler gerçekle</a:t>
            </a:r>
            <a:r>
              <a:rPr lang="tr-TR" sz="2200" dirty="0"/>
              <a:t>ş</a:t>
            </a:r>
            <a:r>
              <a:rPr lang="tr-TR" sz="2200" dirty="0"/>
              <a:t>tirilmi</a:t>
            </a:r>
            <a:r>
              <a:rPr lang="tr-TR" sz="2200" dirty="0"/>
              <a:t>ş</a:t>
            </a:r>
            <a:r>
              <a:rPr lang="tr-TR" sz="2200" dirty="0"/>
              <a:t>tir. </a:t>
            </a:r>
            <a:r>
              <a:rPr lang="tr-TR" sz="2200" dirty="0" smtClean="0"/>
              <a:t>Parantez işaretinden </a:t>
            </a:r>
            <a:r>
              <a:rPr lang="tr-TR" sz="2200" dirty="0"/>
              <a:t>önce ters bölü (</a:t>
            </a:r>
            <a:r>
              <a:rPr lang="tr-TR" sz="2200" b="1" dirty="0"/>
              <a:t>\</a:t>
            </a:r>
            <a:r>
              <a:rPr lang="tr-TR" sz="2200" dirty="0"/>
              <a:t>) karakteri kullan</a:t>
            </a:r>
            <a:r>
              <a:rPr lang="tr-TR" sz="2200" dirty="0"/>
              <a:t>ı</a:t>
            </a:r>
            <a:r>
              <a:rPr lang="tr-TR" sz="2200" dirty="0"/>
              <a:t>lmal</a:t>
            </a:r>
            <a:r>
              <a:rPr lang="tr-TR" sz="2200" dirty="0"/>
              <a:t>ı</a:t>
            </a:r>
            <a:r>
              <a:rPr lang="tr-TR" sz="2200" dirty="0"/>
              <a:t>d</a:t>
            </a:r>
            <a:r>
              <a:rPr lang="tr-TR" sz="2200" dirty="0"/>
              <a:t>ı</a:t>
            </a:r>
            <a:r>
              <a:rPr lang="tr-TR" sz="2200" dirty="0"/>
              <a:t>r. Her bir de</a:t>
            </a:r>
            <a:r>
              <a:rPr lang="tr-TR" sz="2200" dirty="0"/>
              <a:t>ğ</a:t>
            </a:r>
            <a:r>
              <a:rPr lang="tr-TR" sz="2200" dirty="0"/>
              <a:t>er veya sembol </a:t>
            </a:r>
            <a:r>
              <a:rPr lang="tr-TR" sz="2200" dirty="0" smtClean="0"/>
              <a:t>arasında birer </a:t>
            </a:r>
            <a:r>
              <a:rPr lang="tr-TR" sz="2200" dirty="0"/>
              <a:t>bo</a:t>
            </a:r>
            <a:r>
              <a:rPr lang="tr-TR" sz="2200" dirty="0"/>
              <a:t>ş</a:t>
            </a:r>
            <a:r>
              <a:rPr lang="tr-TR" sz="2200" dirty="0"/>
              <a:t>luk bulunmal</a:t>
            </a:r>
            <a:r>
              <a:rPr lang="tr-TR" sz="2200" dirty="0"/>
              <a:t>ı</a:t>
            </a:r>
            <a:r>
              <a:rPr lang="tr-TR" sz="2200" dirty="0"/>
              <a:t>d</a:t>
            </a:r>
            <a:r>
              <a:rPr lang="tr-TR" sz="2200" dirty="0"/>
              <a:t>ı</a:t>
            </a:r>
            <a:r>
              <a:rPr lang="tr-TR" sz="2200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671" y="1460713"/>
            <a:ext cx="58674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2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gzip</a:t>
            </a:r>
            <a:r>
              <a:rPr lang="tr-TR" b="1" dirty="0"/>
              <a:t>, </a:t>
            </a:r>
            <a:r>
              <a:rPr lang="tr-TR" b="1" dirty="0" err="1"/>
              <a:t>gunzip</a:t>
            </a:r>
            <a:r>
              <a:rPr lang="tr-TR" b="1" dirty="0"/>
              <a:t>, tar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komutlar, ar</a:t>
            </a:r>
            <a:r>
              <a:rPr lang="tr-TR" dirty="0"/>
              <a:t>ş</a:t>
            </a:r>
            <a:r>
              <a:rPr lang="tr-TR" dirty="0"/>
              <a:t>ivleme ve 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rma i</a:t>
            </a:r>
            <a:r>
              <a:rPr lang="tr-TR" dirty="0"/>
              <a:t>ş</a:t>
            </a:r>
            <a:r>
              <a:rPr lang="tr-TR" dirty="0"/>
              <a:t>lemlerini gerçekle</a:t>
            </a:r>
            <a:r>
              <a:rPr lang="tr-TR" dirty="0"/>
              <a:t>ş</a:t>
            </a:r>
            <a:r>
              <a:rPr lang="tr-TR" dirty="0"/>
              <a:t>tirir. Çok disk </a:t>
            </a:r>
            <a:r>
              <a:rPr lang="tr-TR" dirty="0" smtClean="0"/>
              <a:t>alanı kaplayan </a:t>
            </a:r>
            <a:r>
              <a:rPr lang="tr-TR" dirty="0"/>
              <a:t>dosya ve dizinler daha az alan kaplamas</a:t>
            </a:r>
            <a:r>
              <a:rPr lang="tr-TR" dirty="0"/>
              <a:t>ı </a:t>
            </a:r>
            <a:r>
              <a:rPr lang="tr-TR" dirty="0"/>
              <a:t>için 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labilir.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Örnek </a:t>
            </a:r>
            <a:r>
              <a:rPr lang="tr-TR" dirty="0"/>
              <a:t>1.38</a:t>
            </a:r>
            <a:r>
              <a:rPr lang="tr-TR" dirty="0"/>
              <a:t>’</a:t>
            </a:r>
            <a:r>
              <a:rPr lang="tr-TR" dirty="0"/>
              <a:t>deki komut, </a:t>
            </a:r>
            <a:r>
              <a:rPr lang="tr-TR" b="1" dirty="0"/>
              <a:t>deneme.txt </a:t>
            </a:r>
            <a:r>
              <a:rPr lang="tr-TR" dirty="0"/>
              <a:t>dosyas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rarak </a:t>
            </a:r>
            <a:r>
              <a:rPr lang="tr-TR" b="1" dirty="0"/>
              <a:t>deneme.txt.gz </a:t>
            </a:r>
            <a:r>
              <a:rPr lang="tr-TR" dirty="0" smtClean="0"/>
              <a:t>dosyasını oluşturur</a:t>
            </a:r>
            <a:r>
              <a:rPr lang="tr-TR" dirty="0"/>
              <a:t>. 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rma sonucunda deneme.txt dosyas</a:t>
            </a:r>
            <a:r>
              <a:rPr lang="tr-TR" dirty="0"/>
              <a:t>ı </a:t>
            </a:r>
            <a:r>
              <a:rPr lang="tr-TR" dirty="0"/>
              <a:t>kald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 Bu nedenle </a:t>
            </a:r>
            <a:r>
              <a:rPr lang="tr-TR" dirty="0" smtClean="0"/>
              <a:t>sıkıştırma işleminin</a:t>
            </a:r>
            <a:r>
              <a:rPr lang="tr-TR" dirty="0"/>
              <a:t>, 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lacak dosyalar</a:t>
            </a:r>
            <a:r>
              <a:rPr lang="tr-TR" dirty="0"/>
              <a:t>ı</a:t>
            </a:r>
            <a:r>
              <a:rPr lang="tr-TR" dirty="0"/>
              <a:t>n kopyalanarak farkl</a:t>
            </a:r>
            <a:r>
              <a:rPr lang="tr-TR" dirty="0"/>
              <a:t>ı </a:t>
            </a:r>
            <a:r>
              <a:rPr lang="tr-TR" dirty="0"/>
              <a:t>bir birimde gerçekle</a:t>
            </a:r>
            <a:r>
              <a:rPr lang="tr-TR" dirty="0"/>
              <a:t>ş</a:t>
            </a:r>
            <a:r>
              <a:rPr lang="tr-TR" dirty="0"/>
              <a:t>tirilmesi önerilir.</a:t>
            </a:r>
          </a:p>
          <a:p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</a:t>
            </a:r>
            <a:r>
              <a:rPr lang="tr-TR" dirty="0"/>
              <a:t>lm</a:t>
            </a:r>
            <a:r>
              <a:rPr lang="tr-TR" dirty="0"/>
              <a:t>ış </a:t>
            </a:r>
            <a:r>
              <a:rPr lang="tr-TR" dirty="0"/>
              <a:t>bir </a:t>
            </a:r>
            <a:r>
              <a:rPr lang="tr-TR" b="1" dirty="0" err="1"/>
              <a:t>gz</a:t>
            </a:r>
            <a:r>
              <a:rPr lang="tr-TR" b="1" dirty="0"/>
              <a:t> </a:t>
            </a:r>
            <a:r>
              <a:rPr lang="tr-TR" dirty="0"/>
              <a:t>dosyas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açmak için ise Örnek 1.39 veya 1.40</a:t>
            </a:r>
            <a:r>
              <a:rPr lang="tr-TR" dirty="0"/>
              <a:t>’</a:t>
            </a:r>
            <a:r>
              <a:rPr lang="tr-TR" dirty="0"/>
              <a:t>daki </a:t>
            </a:r>
            <a:r>
              <a:rPr lang="tr-TR" dirty="0" smtClean="0"/>
              <a:t>komutlardan birisi </a:t>
            </a:r>
            <a:r>
              <a:rPr lang="tr-TR" dirty="0"/>
              <a:t>kullan</a:t>
            </a:r>
            <a:r>
              <a:rPr lang="tr-TR" dirty="0"/>
              <a:t>ı</a:t>
            </a:r>
            <a:r>
              <a:rPr lang="tr-TR" dirty="0"/>
              <a:t>labilir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936" y="1624748"/>
            <a:ext cx="3496433" cy="78851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202931"/>
            <a:ext cx="4639707" cy="96295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7576" y="4202931"/>
            <a:ext cx="4292704" cy="96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6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gzip</a:t>
            </a:r>
            <a:r>
              <a:rPr lang="tr-TR" b="1" dirty="0"/>
              <a:t>, </a:t>
            </a:r>
            <a:r>
              <a:rPr lang="tr-TR" b="1" dirty="0" err="1"/>
              <a:t>gunzip</a:t>
            </a:r>
            <a:r>
              <a:rPr lang="tr-TR" b="1" dirty="0"/>
              <a:t>, tar Komutları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b="1" dirty="0"/>
              <a:t>/</a:t>
            </a:r>
            <a:r>
              <a:rPr lang="tr-TR" sz="2200" b="1" dirty="0" err="1"/>
              <a:t>home</a:t>
            </a:r>
            <a:r>
              <a:rPr lang="tr-TR" sz="2200" b="1" dirty="0"/>
              <a:t>/</a:t>
            </a:r>
            <a:r>
              <a:rPr lang="tr-TR" sz="2200" b="1" dirty="0" err="1"/>
              <a:t>fyucel</a:t>
            </a:r>
            <a:r>
              <a:rPr lang="tr-TR" sz="2200" b="1" dirty="0"/>
              <a:t>/belgeler </a:t>
            </a:r>
            <a:r>
              <a:rPr lang="tr-TR" sz="2200" dirty="0"/>
              <a:t>dizini içerisindeki tüm dosya ve alt dizinleri ayr</a:t>
            </a:r>
            <a:r>
              <a:rPr lang="tr-TR" sz="2200" dirty="0"/>
              <a:t>ı </a:t>
            </a:r>
            <a:r>
              <a:rPr lang="tr-TR" sz="2200" dirty="0" smtClean="0"/>
              <a:t>ayrı sıkıştırmak </a:t>
            </a:r>
            <a:r>
              <a:rPr lang="tr-TR" sz="2200" dirty="0"/>
              <a:t>için ise Örnek 1.41</a:t>
            </a:r>
            <a:r>
              <a:rPr lang="tr-TR" sz="2200" dirty="0"/>
              <a:t>’</a:t>
            </a:r>
            <a:r>
              <a:rPr lang="tr-TR" sz="2200" dirty="0"/>
              <a:t>deki komut kullan</a:t>
            </a:r>
            <a:r>
              <a:rPr lang="tr-TR" sz="2200" dirty="0"/>
              <a:t>ı</a:t>
            </a:r>
            <a:r>
              <a:rPr lang="tr-TR" sz="2200" dirty="0"/>
              <a:t>labilir</a:t>
            </a:r>
            <a:r>
              <a:rPr lang="tr-TR" sz="2200" dirty="0" smtClean="0"/>
              <a:t>.</a:t>
            </a:r>
          </a:p>
          <a:p>
            <a:endParaRPr lang="tr-TR" sz="2200" dirty="0"/>
          </a:p>
          <a:p>
            <a:endParaRPr lang="tr-TR" sz="2200" dirty="0" smtClean="0"/>
          </a:p>
          <a:p>
            <a:r>
              <a:rPr lang="tr-TR" sz="2200" b="1" dirty="0"/>
              <a:t>tar</a:t>
            </a:r>
            <a:r>
              <a:rPr lang="tr-TR" sz="2200" dirty="0"/>
              <a:t>, Linux sistemlerde kullan</a:t>
            </a:r>
            <a:r>
              <a:rPr lang="tr-TR" sz="2200" dirty="0"/>
              <a:t>ı</a:t>
            </a:r>
            <a:r>
              <a:rPr lang="tr-TR" sz="2200" dirty="0"/>
              <a:t>lan standart ar</a:t>
            </a:r>
            <a:r>
              <a:rPr lang="tr-TR" sz="2200" dirty="0"/>
              <a:t>ş</a:t>
            </a:r>
            <a:r>
              <a:rPr lang="tr-TR" sz="2200" dirty="0"/>
              <a:t>iv program</a:t>
            </a:r>
            <a:r>
              <a:rPr lang="tr-TR" sz="2200" dirty="0"/>
              <a:t>ı</a:t>
            </a:r>
            <a:r>
              <a:rPr lang="tr-TR" sz="2200" dirty="0"/>
              <a:t>d</a:t>
            </a:r>
            <a:r>
              <a:rPr lang="tr-TR" sz="2200" dirty="0"/>
              <a:t>ı</a:t>
            </a:r>
            <a:r>
              <a:rPr lang="tr-TR" sz="2200" dirty="0"/>
              <a:t>r. Bu programla </a:t>
            </a:r>
            <a:r>
              <a:rPr lang="tr-TR" sz="2200" dirty="0" smtClean="0"/>
              <a:t>arşivleme veya </a:t>
            </a:r>
            <a:r>
              <a:rPr lang="tr-TR" sz="2200" dirty="0"/>
              <a:t>s</a:t>
            </a:r>
            <a:r>
              <a:rPr lang="tr-TR" sz="2200" dirty="0"/>
              <a:t>ı</a:t>
            </a:r>
            <a:r>
              <a:rPr lang="tr-TR" sz="2200" dirty="0"/>
              <a:t>k</a:t>
            </a:r>
            <a:r>
              <a:rPr lang="tr-TR" sz="2200" dirty="0"/>
              <a:t>ış</a:t>
            </a:r>
            <a:r>
              <a:rPr lang="tr-TR" sz="2200" dirty="0"/>
              <a:t>t</a:t>
            </a:r>
            <a:r>
              <a:rPr lang="tr-TR" sz="2200" dirty="0"/>
              <a:t>ı</a:t>
            </a:r>
            <a:r>
              <a:rPr lang="tr-TR" sz="2200" dirty="0"/>
              <a:t>rarak ar</a:t>
            </a:r>
            <a:r>
              <a:rPr lang="tr-TR" sz="2200" dirty="0"/>
              <a:t>ş</a:t>
            </a:r>
            <a:r>
              <a:rPr lang="tr-TR" sz="2200" dirty="0"/>
              <a:t>ivleme i</a:t>
            </a:r>
            <a:r>
              <a:rPr lang="tr-TR" sz="2200" dirty="0"/>
              <a:t>ş</a:t>
            </a:r>
            <a:r>
              <a:rPr lang="tr-TR" sz="2200" dirty="0"/>
              <a:t>lemleri gerçekle</a:t>
            </a:r>
            <a:r>
              <a:rPr lang="tr-TR" sz="2200" dirty="0"/>
              <a:t>ş</a:t>
            </a:r>
            <a:r>
              <a:rPr lang="tr-TR" sz="2200" dirty="0"/>
              <a:t>tirilebilir.</a:t>
            </a:r>
          </a:p>
          <a:p>
            <a:endParaRPr lang="tr-TR" sz="2200" dirty="0" smtClean="0"/>
          </a:p>
          <a:p>
            <a:endParaRPr lang="tr-TR" sz="2200" dirty="0"/>
          </a:p>
          <a:p>
            <a:endParaRPr lang="tr-TR" sz="2200" dirty="0" smtClean="0"/>
          </a:p>
          <a:p>
            <a:r>
              <a:rPr lang="tr-TR" sz="2200" dirty="0" smtClean="0"/>
              <a:t>Örnek </a:t>
            </a:r>
            <a:r>
              <a:rPr lang="tr-TR" sz="2200" dirty="0"/>
              <a:t>1.42</a:t>
            </a:r>
            <a:r>
              <a:rPr lang="tr-TR" sz="2200" dirty="0"/>
              <a:t>’</a:t>
            </a:r>
            <a:r>
              <a:rPr lang="tr-TR" sz="2200" dirty="0"/>
              <a:t>de verilen komut “deneme1.txt” ve “deneme2.txt” </a:t>
            </a:r>
            <a:r>
              <a:rPr lang="tr-TR" sz="2200" dirty="0" smtClean="0"/>
              <a:t>dosyalarından “</a:t>
            </a:r>
            <a:r>
              <a:rPr lang="tr-TR" sz="2200" dirty="0"/>
              <a:t>deneme.tar” adl</a:t>
            </a:r>
            <a:r>
              <a:rPr lang="tr-TR" sz="2200" dirty="0"/>
              <a:t>ı </a:t>
            </a:r>
            <a:r>
              <a:rPr lang="tr-TR" sz="2200" dirty="0"/>
              <a:t>bir ar</a:t>
            </a:r>
            <a:r>
              <a:rPr lang="tr-TR" sz="2200" dirty="0"/>
              <a:t>ş</a:t>
            </a:r>
            <a:r>
              <a:rPr lang="tr-TR" sz="2200" dirty="0"/>
              <a:t>iv olu</a:t>
            </a:r>
            <a:r>
              <a:rPr lang="tr-TR" sz="2200" dirty="0"/>
              <a:t>ş</a:t>
            </a:r>
            <a:r>
              <a:rPr lang="tr-TR" sz="2200" dirty="0"/>
              <a:t>turur.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19887"/>
            <a:ext cx="5450089" cy="94420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456162"/>
            <a:ext cx="6176252" cy="86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8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9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Sistemi-3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mkdir</a:t>
            </a:r>
            <a:r>
              <a:rPr lang="tr-TR" b="1" dirty="0"/>
              <a:t> Komutu (</a:t>
            </a:r>
            <a:r>
              <a:rPr lang="tr-TR" b="1" dirty="0" err="1"/>
              <a:t>Make</a:t>
            </a:r>
            <a:r>
              <a:rPr lang="tr-TR" b="1" dirty="0"/>
              <a:t> Directory)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Yeni dizin olu</a:t>
            </a:r>
            <a:r>
              <a:rPr lang="tr-TR" sz="2400" dirty="0"/>
              <a:t>ş</a:t>
            </a:r>
            <a:r>
              <a:rPr lang="tr-TR" sz="2400" dirty="0"/>
              <a:t>turur. Kullan</a:t>
            </a:r>
            <a:r>
              <a:rPr lang="tr-TR" sz="2400" dirty="0"/>
              <a:t>ı</a:t>
            </a:r>
            <a:r>
              <a:rPr lang="tr-TR" sz="2400" dirty="0"/>
              <a:t>m</a:t>
            </a:r>
            <a:r>
              <a:rPr lang="tr-TR" sz="2400" dirty="0"/>
              <a:t>ı </a:t>
            </a:r>
            <a:r>
              <a:rPr lang="tr-TR" sz="2400" dirty="0"/>
              <a:t>basittir. Örne</a:t>
            </a:r>
            <a:r>
              <a:rPr lang="tr-TR" sz="2400" dirty="0"/>
              <a:t>ğ</a:t>
            </a:r>
            <a:r>
              <a:rPr lang="tr-TR" sz="2400" dirty="0"/>
              <a:t>in, bulunulan dizinde “belgeler” </a:t>
            </a:r>
            <a:r>
              <a:rPr lang="tr-TR" sz="2400" dirty="0" smtClean="0"/>
              <a:t>adında yeni </a:t>
            </a:r>
            <a:r>
              <a:rPr lang="tr-TR" sz="2400" dirty="0"/>
              <a:t>bir dizin olu</a:t>
            </a:r>
            <a:r>
              <a:rPr lang="tr-TR" sz="2400" dirty="0"/>
              <a:t>ş</a:t>
            </a:r>
            <a:r>
              <a:rPr lang="tr-TR" sz="2400" dirty="0"/>
              <a:t>turmak için a</a:t>
            </a:r>
            <a:r>
              <a:rPr lang="tr-TR" sz="2400" dirty="0"/>
              <a:t>ş</a:t>
            </a:r>
            <a:r>
              <a:rPr lang="tr-TR" sz="2400" dirty="0"/>
              <a:t>a</a:t>
            </a:r>
            <a:r>
              <a:rPr lang="tr-TR" sz="2400" dirty="0"/>
              <a:t>ğı</a:t>
            </a:r>
            <a:r>
              <a:rPr lang="tr-TR" sz="2400" dirty="0"/>
              <a:t>daki komut kullan</a:t>
            </a:r>
            <a:r>
              <a:rPr lang="tr-TR" sz="2400" dirty="0"/>
              <a:t>ı</a:t>
            </a:r>
            <a:r>
              <a:rPr lang="tr-TR" sz="2400" dirty="0"/>
              <a:t>l</a:t>
            </a:r>
            <a:r>
              <a:rPr lang="tr-TR" sz="2400" dirty="0"/>
              <a:t>ı</a:t>
            </a:r>
            <a:r>
              <a:rPr lang="tr-TR" sz="2400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7308"/>
            <a:ext cx="7179182" cy="90173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197204" y="2967335"/>
            <a:ext cx="8703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komut, kullanıcının ev dizini (~) içerisinde belgeler isimli yeni bir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 oluşturur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4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mv Komutu (</a:t>
            </a:r>
            <a:r>
              <a:rPr lang="tr-TR" b="1" dirty="0" err="1"/>
              <a:t>Move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Dosya </a:t>
            </a:r>
            <a:r>
              <a:rPr lang="tr-TR" sz="2400" dirty="0"/>
              <a:t>ya da dizinleri ta</a:t>
            </a:r>
            <a:r>
              <a:rPr lang="tr-TR" sz="2400" dirty="0"/>
              <a:t>şı</a:t>
            </a:r>
            <a:r>
              <a:rPr lang="tr-TR" sz="2400" dirty="0"/>
              <a:t>ma veya isim de</a:t>
            </a:r>
            <a:r>
              <a:rPr lang="tr-TR" sz="2400" dirty="0"/>
              <a:t>ğ</a:t>
            </a:r>
            <a:r>
              <a:rPr lang="tr-TR" sz="2400" dirty="0"/>
              <a:t>i</a:t>
            </a:r>
            <a:r>
              <a:rPr lang="tr-TR" sz="2400" dirty="0"/>
              <a:t>ş</a:t>
            </a:r>
            <a:r>
              <a:rPr lang="tr-TR" sz="2400" dirty="0"/>
              <a:t>tirme i</a:t>
            </a:r>
            <a:r>
              <a:rPr lang="tr-TR" sz="2400" dirty="0"/>
              <a:t>ş</a:t>
            </a:r>
            <a:r>
              <a:rPr lang="tr-TR" sz="2400" dirty="0"/>
              <a:t>lemini gerçekle</a:t>
            </a:r>
            <a:r>
              <a:rPr lang="tr-TR" sz="2400" dirty="0"/>
              <a:t>ş</a:t>
            </a:r>
            <a:r>
              <a:rPr lang="tr-TR" sz="2400" dirty="0"/>
              <a:t>tirir. Örne</a:t>
            </a:r>
            <a:r>
              <a:rPr lang="tr-TR" sz="2400" dirty="0"/>
              <a:t>ğ</a:t>
            </a:r>
            <a:r>
              <a:rPr lang="tr-TR" sz="2400" dirty="0"/>
              <a:t>in</a:t>
            </a:r>
            <a:r>
              <a:rPr lang="tr-TR" sz="2400" dirty="0" smtClean="0"/>
              <a:t>, “</a:t>
            </a:r>
            <a:r>
              <a:rPr lang="tr-TR" sz="2400" b="1" dirty="0"/>
              <a:t>pisi.pdf</a:t>
            </a:r>
            <a:r>
              <a:rPr lang="tr-TR" sz="2400" dirty="0"/>
              <a:t>” adl</a:t>
            </a:r>
            <a:r>
              <a:rPr lang="tr-TR" sz="2400" dirty="0"/>
              <a:t>ı </a:t>
            </a:r>
            <a:r>
              <a:rPr lang="tr-TR" sz="2400" dirty="0"/>
              <a:t>dosyay</a:t>
            </a:r>
            <a:r>
              <a:rPr lang="tr-TR" sz="2400" dirty="0"/>
              <a:t>ı </a:t>
            </a:r>
            <a:r>
              <a:rPr lang="tr-TR" sz="2400" b="1" dirty="0"/>
              <a:t>belgeler </a:t>
            </a:r>
            <a:r>
              <a:rPr lang="tr-TR" sz="2400" dirty="0"/>
              <a:t>dizini içerisine ta</a:t>
            </a:r>
            <a:r>
              <a:rPr lang="tr-TR" sz="2400" dirty="0"/>
              <a:t>şı</a:t>
            </a:r>
            <a:r>
              <a:rPr lang="tr-TR" sz="2400" dirty="0"/>
              <a:t>mak için Örnek 1.18</a:t>
            </a:r>
            <a:r>
              <a:rPr lang="tr-TR" sz="2400" dirty="0"/>
              <a:t>’</a:t>
            </a:r>
            <a:r>
              <a:rPr lang="tr-TR" sz="2400" dirty="0"/>
              <a:t>deki </a:t>
            </a:r>
            <a:r>
              <a:rPr lang="tr-TR" sz="2400" dirty="0" smtClean="0"/>
              <a:t>komut kullanılır</a:t>
            </a:r>
            <a:r>
              <a:rPr lang="tr-TR" sz="2400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018711"/>
            <a:ext cx="7057868" cy="131837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97279" y="3274398"/>
            <a:ext cx="9423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Artık pisi.pdf dosyası, kullanıcı ev dizininin içerisinden alınarak, kullanıcı ev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 içerisinde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oluşturmuş olduğumuz belgeler dizinine atılmıştır.</a:t>
            </a:r>
          </a:p>
        </p:txBody>
      </p:sp>
    </p:spTree>
    <p:extLst>
      <p:ext uri="{BB962C8B-B14F-4D97-AF65-F5344CB8AC3E}">
        <p14:creationId xmlns:p14="http://schemas.microsoft.com/office/powerpoint/2010/main" val="417363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mv Komutu (</a:t>
            </a:r>
            <a:r>
              <a:rPr lang="tr-TR" b="1" dirty="0" err="1"/>
              <a:t>Move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862524"/>
            <a:ext cx="6682060" cy="182335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97280" y="931401"/>
            <a:ext cx="9922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“pisi.pdf” dosyasının adını, “pisi1.pdf” olarak değiştirmek istersek, Örnek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1.19’daki komutu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kullanabiliriz.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02384" y="3685879"/>
            <a:ext cx="97347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örnekte,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 ile belgeler dizini içerisine girilmiş ve 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komutuyla içerik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listelenmiştir. Böylece, </a:t>
            </a:r>
            <a:r>
              <a:rPr lang="tr-TR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belgeler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 içerisinde “pisi.pdf” dosyasının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 görülmüştür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Daha sonra,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mv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 kullanılarak “pisi.pdf” dosya adı, “pisi1.pdf”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aynı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yere taşınmıştır. 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tekrar listeleme yapıldığında dosya adının “pisi1.pdf” olarak</a:t>
            </a:r>
          </a:p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değiştirildiği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53568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25595"/>
            <a:ext cx="6584686" cy="143238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cp</a:t>
            </a:r>
            <a:r>
              <a:rPr lang="tr-TR" b="1" dirty="0"/>
              <a:t> Komutu (</a:t>
            </a:r>
            <a:r>
              <a:rPr lang="tr-TR" b="1" dirty="0" err="1"/>
              <a:t>Copy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Dosya veya dizin kopyalama i</a:t>
            </a:r>
            <a:r>
              <a:rPr lang="tr-TR" sz="2400" dirty="0"/>
              <a:t>ş</a:t>
            </a:r>
            <a:r>
              <a:rPr lang="tr-TR" sz="2400" dirty="0"/>
              <a:t>lemini gerçekle</a:t>
            </a:r>
            <a:r>
              <a:rPr lang="tr-TR" sz="2400" dirty="0"/>
              <a:t>ş</a:t>
            </a:r>
            <a:r>
              <a:rPr lang="tr-TR" sz="2400" dirty="0"/>
              <a:t>tirir. </a:t>
            </a:r>
            <a:r>
              <a:rPr lang="tr-TR" sz="2400" b="1" dirty="0"/>
              <a:t>pisi1.pdf </a:t>
            </a:r>
            <a:r>
              <a:rPr lang="tr-TR" sz="2400" dirty="0"/>
              <a:t>dosyas</a:t>
            </a:r>
            <a:r>
              <a:rPr lang="tr-TR" sz="2400" dirty="0"/>
              <a:t>ı</a:t>
            </a:r>
            <a:r>
              <a:rPr lang="tr-TR" sz="2400" dirty="0"/>
              <a:t>n</a:t>
            </a:r>
            <a:r>
              <a:rPr lang="tr-TR" sz="2400" dirty="0"/>
              <a:t>ı </a:t>
            </a:r>
            <a:r>
              <a:rPr lang="tr-TR" sz="2400" dirty="0"/>
              <a:t>bir üst </a:t>
            </a:r>
            <a:r>
              <a:rPr lang="tr-TR" sz="2400" dirty="0" smtClean="0"/>
              <a:t>dizine kopyalamak </a:t>
            </a:r>
            <a:r>
              <a:rPr lang="tr-TR" sz="2400" dirty="0"/>
              <a:t>için örnekteki komut kullan</a:t>
            </a:r>
            <a:r>
              <a:rPr lang="tr-TR" sz="2400" dirty="0"/>
              <a:t>ı</a:t>
            </a:r>
            <a:r>
              <a:rPr lang="tr-TR" sz="2400" dirty="0"/>
              <a:t>labilir.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97279" y="3157978"/>
            <a:ext cx="98755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örnekte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/bil3/belgeler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 içerisinde yer alan “pisi1.pdf”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isimli dosya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üst dizine (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kopyalanmıştır. Çift nokta (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bir üst dizini, yani bu örnek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kullanıcı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 dizinini (/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/bil3) göstermektedir. 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 ..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üst dizine çıkar.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Burada “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pisi1.pdf” dosyası listelendiğinde, kopyalanmış olduğu görülebilir.</a:t>
            </a:r>
          </a:p>
        </p:txBody>
      </p:sp>
    </p:spTree>
    <p:extLst>
      <p:ext uri="{BB962C8B-B14F-4D97-AF65-F5344CB8AC3E}">
        <p14:creationId xmlns:p14="http://schemas.microsoft.com/office/powerpoint/2010/main" val="274661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cp</a:t>
            </a:r>
            <a:r>
              <a:rPr lang="tr-TR" b="1" dirty="0"/>
              <a:t> Komutu (</a:t>
            </a:r>
            <a:r>
              <a:rPr lang="tr-TR" b="1" dirty="0" err="1"/>
              <a:t>Copy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Kullan</a:t>
            </a:r>
            <a:r>
              <a:rPr lang="tr-TR" sz="2200" dirty="0"/>
              <a:t>ı</a:t>
            </a:r>
            <a:r>
              <a:rPr lang="tr-TR" sz="2200" dirty="0"/>
              <a:t>c</a:t>
            </a:r>
            <a:r>
              <a:rPr lang="tr-TR" sz="2200" dirty="0"/>
              <a:t>ı </a:t>
            </a:r>
            <a:r>
              <a:rPr lang="tr-TR" sz="2200" dirty="0"/>
              <a:t>ev dizininde yer alan “</a:t>
            </a:r>
            <a:r>
              <a:rPr lang="tr-TR" sz="2200" b="1" dirty="0"/>
              <a:t>a.txt</a:t>
            </a:r>
            <a:r>
              <a:rPr lang="tr-TR" sz="2200" dirty="0"/>
              <a:t>” adl</a:t>
            </a:r>
            <a:r>
              <a:rPr lang="tr-TR" sz="2200" dirty="0"/>
              <a:t>ı </a:t>
            </a:r>
            <a:r>
              <a:rPr lang="tr-TR" sz="2200" dirty="0"/>
              <a:t>bir dosyay</a:t>
            </a:r>
            <a:r>
              <a:rPr lang="tr-TR" sz="2200" dirty="0"/>
              <a:t>ı </a:t>
            </a:r>
            <a:r>
              <a:rPr lang="tr-TR" sz="2200" b="1" dirty="0"/>
              <a:t>/</a:t>
            </a:r>
            <a:r>
              <a:rPr lang="tr-TR" sz="2200" b="1" dirty="0" err="1"/>
              <a:t>home</a:t>
            </a:r>
            <a:r>
              <a:rPr lang="tr-TR" sz="2200" b="1" dirty="0"/>
              <a:t>/bil3/belgeler </a:t>
            </a:r>
            <a:r>
              <a:rPr lang="tr-TR" sz="2200" dirty="0" smtClean="0"/>
              <a:t>dizinine kopyalamak </a:t>
            </a:r>
            <a:r>
              <a:rPr lang="tr-TR" sz="2200" dirty="0"/>
              <a:t>için</a:t>
            </a:r>
            <a:r>
              <a:rPr lang="tr-TR" sz="2200" dirty="0" smtClean="0"/>
              <a:t>;</a:t>
            </a:r>
          </a:p>
          <a:p>
            <a:endParaRPr lang="tr-TR" sz="2400" dirty="0"/>
          </a:p>
          <a:p>
            <a:r>
              <a:rPr lang="tr-TR" dirty="0" smtClean="0"/>
              <a:t>ya </a:t>
            </a:r>
            <a:r>
              <a:rPr lang="tr-TR" dirty="0"/>
              <a:t>da</a:t>
            </a:r>
          </a:p>
          <a:p>
            <a:r>
              <a:rPr lang="tr-TR" sz="1600" b="1" dirty="0"/>
              <a:t>Örnek </a:t>
            </a:r>
            <a:r>
              <a:rPr lang="tr-TR" sz="1600" b="1" dirty="0" smtClean="0"/>
              <a:t>1.22</a:t>
            </a:r>
          </a:p>
          <a:p>
            <a:endParaRPr lang="tr-TR" sz="1600" b="1" dirty="0"/>
          </a:p>
          <a:p>
            <a:r>
              <a:rPr lang="tr-TR" sz="2200" dirty="0"/>
              <a:t>komutlar</a:t>
            </a:r>
            <a:r>
              <a:rPr lang="tr-TR" sz="2200" dirty="0"/>
              <a:t>ı </a:t>
            </a:r>
            <a:r>
              <a:rPr lang="tr-TR" sz="2200" dirty="0"/>
              <a:t>kullan</a:t>
            </a:r>
            <a:r>
              <a:rPr lang="tr-TR" sz="2200" dirty="0"/>
              <a:t>ı</a:t>
            </a:r>
            <a:r>
              <a:rPr lang="tr-TR" sz="2200" dirty="0"/>
              <a:t>labilir. Burada dikkat edilmesi gereken husus ya </a:t>
            </a:r>
            <a:r>
              <a:rPr lang="tr-TR" sz="2200" dirty="0" smtClean="0"/>
              <a:t>kopyalanacak dosyanın </a:t>
            </a:r>
            <a:r>
              <a:rPr lang="tr-TR" sz="2200" dirty="0"/>
              <a:t>bulundu</a:t>
            </a:r>
            <a:r>
              <a:rPr lang="tr-TR" sz="2200" dirty="0"/>
              <a:t>ğ</a:t>
            </a:r>
            <a:r>
              <a:rPr lang="tr-TR" sz="2200" dirty="0"/>
              <a:t>u dizin içerisinde bulunulmal</a:t>
            </a:r>
            <a:r>
              <a:rPr lang="tr-TR" sz="2200" dirty="0"/>
              <a:t>ı </a:t>
            </a:r>
            <a:r>
              <a:rPr lang="tr-TR" sz="2200" dirty="0"/>
              <a:t>ya da dosya yolu do</a:t>
            </a:r>
            <a:r>
              <a:rPr lang="tr-TR" sz="2200" dirty="0"/>
              <a:t>ğ</a:t>
            </a:r>
            <a:r>
              <a:rPr lang="tr-TR" sz="2200" dirty="0"/>
              <a:t>ru bir </a:t>
            </a:r>
            <a:r>
              <a:rPr lang="tr-TR" sz="2200" dirty="0" smtClean="0"/>
              <a:t>şekilde belirtilmelidir</a:t>
            </a:r>
            <a:r>
              <a:rPr lang="tr-TR" sz="2200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02416"/>
            <a:ext cx="5886450" cy="7524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943710"/>
            <a:ext cx="5915025" cy="53340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097280" y="4396076"/>
            <a:ext cx="9903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Kopyalama işlemi dizinler üzerinde de yapılabilir. Farklı dosya sistemi üzerinde</a:t>
            </a:r>
          </a:p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olmamak kaydıyla bir dizin ve altındaki her şeyi başka bir dizine kopyalamak mümkündür</a:t>
            </a:r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Kopyalarken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seçeneğinin kullanılması gerekir.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551" y="5446330"/>
            <a:ext cx="7191094" cy="91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0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ln</a:t>
            </a:r>
            <a:r>
              <a:rPr lang="tr-TR" b="1" dirty="0"/>
              <a:t> Komutu (Link)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Dosya ya da dizinler için ba</a:t>
            </a:r>
            <a:r>
              <a:rPr lang="tr-TR" sz="2200" dirty="0"/>
              <a:t>ğ</a:t>
            </a:r>
            <a:r>
              <a:rPr lang="tr-TR" sz="2200" dirty="0"/>
              <a:t>lant</a:t>
            </a:r>
            <a:r>
              <a:rPr lang="tr-TR" sz="2200" dirty="0"/>
              <a:t>ı </a:t>
            </a:r>
            <a:r>
              <a:rPr lang="tr-TR" sz="2200" dirty="0"/>
              <a:t>(link) olu</a:t>
            </a:r>
            <a:r>
              <a:rPr lang="tr-TR" sz="2200" dirty="0"/>
              <a:t>ş</a:t>
            </a:r>
            <a:r>
              <a:rPr lang="tr-TR" sz="2200" dirty="0"/>
              <a:t>turur. a.txt adl</a:t>
            </a:r>
            <a:r>
              <a:rPr lang="tr-TR" sz="2200" dirty="0"/>
              <a:t>ı </a:t>
            </a:r>
            <a:r>
              <a:rPr lang="tr-TR" sz="2200" dirty="0"/>
              <a:t>dosyaya bir </a:t>
            </a:r>
            <a:r>
              <a:rPr lang="tr-TR" sz="2200" dirty="0" smtClean="0"/>
              <a:t>bağlantı oluşturmak </a:t>
            </a:r>
            <a:r>
              <a:rPr lang="tr-TR" sz="2200" dirty="0"/>
              <a:t>için Örnek 1.24</a:t>
            </a:r>
            <a:r>
              <a:rPr lang="tr-TR" sz="2200" dirty="0"/>
              <a:t>’</a:t>
            </a:r>
            <a:r>
              <a:rPr lang="tr-TR" sz="2200" dirty="0"/>
              <a:t>teki komut kullan</a:t>
            </a:r>
            <a:r>
              <a:rPr lang="tr-TR" sz="2200" dirty="0"/>
              <a:t>ı</a:t>
            </a:r>
            <a:r>
              <a:rPr lang="tr-TR" sz="2200" dirty="0"/>
              <a:t>l</a:t>
            </a:r>
            <a:r>
              <a:rPr lang="tr-TR" sz="2200" dirty="0"/>
              <a:t>ı</a:t>
            </a:r>
            <a:r>
              <a:rPr lang="tr-TR" sz="2200" dirty="0"/>
              <a:t>r</a:t>
            </a:r>
            <a:r>
              <a:rPr lang="tr-TR" sz="2200" dirty="0" smtClean="0"/>
              <a:t>.</a:t>
            </a:r>
          </a:p>
          <a:p>
            <a:endParaRPr lang="tr-TR" sz="2200" dirty="0"/>
          </a:p>
          <a:p>
            <a:endParaRPr lang="tr-TR" sz="2200" dirty="0" smtClean="0"/>
          </a:p>
          <a:p>
            <a:r>
              <a:rPr lang="tr-TR" sz="2200" dirty="0"/>
              <a:t>Bu komut, “a.txt” dosyas</a:t>
            </a:r>
            <a:r>
              <a:rPr lang="tr-TR" sz="2200" dirty="0"/>
              <a:t>ı</a:t>
            </a:r>
            <a:r>
              <a:rPr lang="tr-TR" sz="2200" dirty="0"/>
              <a:t>n</a:t>
            </a:r>
            <a:r>
              <a:rPr lang="tr-TR" sz="2200" dirty="0"/>
              <a:t>ı</a:t>
            </a:r>
            <a:r>
              <a:rPr lang="tr-TR" sz="2200" dirty="0"/>
              <a:t>n “baglanti.txt” ad</a:t>
            </a:r>
            <a:r>
              <a:rPr lang="tr-TR" sz="2200" dirty="0"/>
              <a:t>ı</a:t>
            </a:r>
            <a:r>
              <a:rPr lang="tr-TR" sz="2200" dirty="0"/>
              <a:t>nda ba</a:t>
            </a:r>
            <a:r>
              <a:rPr lang="tr-TR" sz="2200" dirty="0"/>
              <a:t>ğ</a:t>
            </a:r>
            <a:r>
              <a:rPr lang="tr-TR" sz="2200" dirty="0"/>
              <a:t>lant</a:t>
            </a:r>
            <a:r>
              <a:rPr lang="tr-TR" sz="2200" dirty="0"/>
              <a:t>ı </a:t>
            </a:r>
            <a:r>
              <a:rPr lang="tr-TR" sz="2200" dirty="0"/>
              <a:t>dosyas</a:t>
            </a:r>
            <a:r>
              <a:rPr lang="tr-TR" sz="2200" dirty="0"/>
              <a:t>ı</a:t>
            </a:r>
            <a:r>
              <a:rPr lang="tr-TR" sz="2200" dirty="0"/>
              <a:t>n</a:t>
            </a:r>
            <a:r>
              <a:rPr lang="tr-TR" sz="2200" dirty="0"/>
              <a:t>ı </a:t>
            </a:r>
            <a:r>
              <a:rPr lang="tr-TR" sz="2200" dirty="0"/>
              <a:t>olu</a:t>
            </a:r>
            <a:r>
              <a:rPr lang="tr-TR" sz="2200" dirty="0"/>
              <a:t>ş</a:t>
            </a:r>
            <a:r>
              <a:rPr lang="tr-TR" sz="2200" dirty="0"/>
              <a:t>turur. </a:t>
            </a:r>
            <a:r>
              <a:rPr lang="tr-TR" sz="2200" dirty="0" smtClean="0"/>
              <a:t>Her iki </a:t>
            </a:r>
            <a:r>
              <a:rPr lang="tr-TR" sz="2200" dirty="0"/>
              <a:t>dosyan</a:t>
            </a:r>
            <a:r>
              <a:rPr lang="tr-TR" sz="2200" dirty="0"/>
              <a:t>ı</a:t>
            </a:r>
            <a:r>
              <a:rPr lang="tr-TR" sz="2200" dirty="0"/>
              <a:t>n birinde yap</a:t>
            </a:r>
            <a:r>
              <a:rPr lang="tr-TR" sz="2200" dirty="0"/>
              <a:t>ı</a:t>
            </a:r>
            <a:r>
              <a:rPr lang="tr-TR" sz="2200" dirty="0"/>
              <a:t>lan de</a:t>
            </a:r>
            <a:r>
              <a:rPr lang="tr-TR" sz="2200" dirty="0"/>
              <a:t>ğ</a:t>
            </a:r>
            <a:r>
              <a:rPr lang="tr-TR" sz="2200" dirty="0"/>
              <a:t>i</a:t>
            </a:r>
            <a:r>
              <a:rPr lang="tr-TR" sz="2200" dirty="0"/>
              <a:t>ş</a:t>
            </a:r>
            <a:r>
              <a:rPr lang="tr-TR" sz="2200" dirty="0"/>
              <a:t>iklik, di</a:t>
            </a:r>
            <a:r>
              <a:rPr lang="tr-TR" sz="2200" dirty="0"/>
              <a:t>ğ</a:t>
            </a:r>
            <a:r>
              <a:rPr lang="tr-TR" sz="2200" dirty="0"/>
              <a:t>erini de aynen etkiler.</a:t>
            </a:r>
          </a:p>
          <a:p>
            <a:r>
              <a:rPr lang="tr-TR" sz="2200" dirty="0"/>
              <a:t>Örne</a:t>
            </a:r>
            <a:r>
              <a:rPr lang="tr-TR" sz="2200" dirty="0"/>
              <a:t>ğ</a:t>
            </a:r>
            <a:r>
              <a:rPr lang="tr-TR" sz="2200" dirty="0"/>
              <a:t>in, kullan</a:t>
            </a:r>
            <a:r>
              <a:rPr lang="tr-TR" sz="2200" dirty="0"/>
              <a:t>ı</a:t>
            </a:r>
            <a:r>
              <a:rPr lang="tr-TR" sz="2200" dirty="0"/>
              <a:t>c</a:t>
            </a:r>
            <a:r>
              <a:rPr lang="tr-TR" sz="2200" dirty="0"/>
              <a:t>ı </a:t>
            </a:r>
            <a:r>
              <a:rPr lang="tr-TR" sz="2200" dirty="0"/>
              <a:t>ev dizininde (/</a:t>
            </a:r>
            <a:r>
              <a:rPr lang="tr-TR" sz="2200" dirty="0" err="1"/>
              <a:t>home</a:t>
            </a:r>
            <a:r>
              <a:rPr lang="tr-TR" sz="2200" dirty="0"/>
              <a:t>/bil3) bulunan </a:t>
            </a:r>
            <a:r>
              <a:rPr lang="tr-TR" sz="2200" b="1" dirty="0"/>
              <a:t>belgeler </a:t>
            </a:r>
            <a:r>
              <a:rPr lang="tr-TR" sz="2200" dirty="0"/>
              <a:t>dizini için masaüstünde</a:t>
            </a:r>
          </a:p>
          <a:p>
            <a:r>
              <a:rPr lang="tr-TR" sz="2200" dirty="0"/>
              <a:t>(/</a:t>
            </a:r>
            <a:r>
              <a:rPr lang="tr-TR" sz="2200" dirty="0" err="1"/>
              <a:t>home</a:t>
            </a:r>
            <a:r>
              <a:rPr lang="tr-TR" sz="2200" dirty="0"/>
              <a:t>/bil3/</a:t>
            </a:r>
            <a:r>
              <a:rPr lang="tr-TR" sz="2200" dirty="0" err="1"/>
              <a:t>desktop</a:t>
            </a:r>
            <a:r>
              <a:rPr lang="tr-TR" sz="2200" dirty="0"/>
              <a:t>) bir ba</a:t>
            </a:r>
            <a:r>
              <a:rPr lang="tr-TR" sz="2200" dirty="0"/>
              <a:t>ğ</a:t>
            </a:r>
            <a:r>
              <a:rPr lang="tr-TR" sz="2200" dirty="0"/>
              <a:t>lant</a:t>
            </a:r>
            <a:r>
              <a:rPr lang="tr-TR" sz="2200" dirty="0"/>
              <a:t>ı </a:t>
            </a:r>
            <a:r>
              <a:rPr lang="tr-TR" sz="2200" dirty="0"/>
              <a:t>(link) olu</a:t>
            </a:r>
            <a:r>
              <a:rPr lang="tr-TR" sz="2200" dirty="0"/>
              <a:t>ş</a:t>
            </a:r>
            <a:r>
              <a:rPr lang="tr-TR" sz="2200" dirty="0"/>
              <a:t>turmak için Örnek 1.25’teki komut kullan</a:t>
            </a:r>
            <a:r>
              <a:rPr lang="tr-TR" sz="2200" dirty="0"/>
              <a:t>ı</a:t>
            </a:r>
            <a:r>
              <a:rPr lang="tr-TR" sz="2200" dirty="0"/>
              <a:t>labilir.</a:t>
            </a:r>
            <a:endParaRPr lang="tr-TR" sz="2200" dirty="0" smtClean="0"/>
          </a:p>
          <a:p>
            <a:endParaRPr lang="tr-TR" sz="2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074" y="1770717"/>
            <a:ext cx="7089900" cy="8876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595" y="4631703"/>
            <a:ext cx="6990379" cy="901984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97279" y="5533687"/>
            <a:ext cx="101152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komuttaki </a:t>
            </a:r>
            <a:r>
              <a:rPr lang="tr-TR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seçeneğine dikkat ediniz. Dizinler arasında doğrudan bağlantı yerine</a:t>
            </a:r>
          </a:p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sembolik bağlantı oluşturulabilir. </a:t>
            </a:r>
            <a:r>
              <a:rPr lang="tr-TR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seçeneği, sembolik bağlantıyı sağlar.</a:t>
            </a:r>
          </a:p>
        </p:txBody>
      </p:sp>
    </p:spTree>
    <p:extLst>
      <p:ext uri="{BB962C8B-B14F-4D97-AF65-F5344CB8AC3E}">
        <p14:creationId xmlns:p14="http://schemas.microsoft.com/office/powerpoint/2010/main" val="24019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rm</a:t>
            </a:r>
            <a:r>
              <a:rPr lang="tr-TR" b="1" dirty="0"/>
              <a:t> Komutu (</a:t>
            </a:r>
            <a:r>
              <a:rPr lang="tr-TR" b="1" dirty="0" err="1"/>
              <a:t>Remove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18474" y="923637"/>
            <a:ext cx="10637206" cy="5347854"/>
          </a:xfrm>
        </p:spPr>
        <p:txBody>
          <a:bodyPr>
            <a:normAutofit/>
          </a:bodyPr>
          <a:lstStyle/>
          <a:p>
            <a:r>
              <a:rPr lang="tr-TR" sz="2200" dirty="0"/>
              <a:t>Dosya ya da dizin silme i</a:t>
            </a:r>
            <a:r>
              <a:rPr lang="tr-TR" sz="2200" dirty="0"/>
              <a:t>ş</a:t>
            </a:r>
            <a:r>
              <a:rPr lang="tr-TR" sz="2200" dirty="0"/>
              <a:t>lemini gerçekle</a:t>
            </a:r>
            <a:r>
              <a:rPr lang="tr-TR" sz="2200" dirty="0"/>
              <a:t>ş</a:t>
            </a:r>
            <a:r>
              <a:rPr lang="tr-TR" sz="2200" dirty="0"/>
              <a:t>tirir. Örne</a:t>
            </a:r>
            <a:r>
              <a:rPr lang="tr-TR" sz="2200" dirty="0"/>
              <a:t>ğ</a:t>
            </a:r>
            <a:r>
              <a:rPr lang="tr-TR" sz="2200" dirty="0"/>
              <a:t>in, belge.txt isimli </a:t>
            </a:r>
            <a:r>
              <a:rPr lang="tr-TR" sz="2200" dirty="0" smtClean="0"/>
              <a:t>dosyayı silmek </a:t>
            </a:r>
            <a:r>
              <a:rPr lang="tr-TR" sz="2200" dirty="0"/>
              <a:t>için Örnek 1.26’daki komut kullan</a:t>
            </a:r>
            <a:r>
              <a:rPr lang="tr-TR" sz="2200" dirty="0"/>
              <a:t>ı</a:t>
            </a:r>
            <a:r>
              <a:rPr lang="tr-TR" sz="2200" dirty="0"/>
              <a:t>l</a:t>
            </a:r>
            <a:r>
              <a:rPr lang="tr-TR" sz="2200" dirty="0"/>
              <a:t>ı</a:t>
            </a:r>
            <a:r>
              <a:rPr lang="tr-TR" sz="2200" dirty="0"/>
              <a:t>r</a:t>
            </a:r>
            <a:r>
              <a:rPr lang="tr-TR" sz="2200" dirty="0" smtClean="0"/>
              <a:t>.</a:t>
            </a:r>
          </a:p>
          <a:p>
            <a:endParaRPr lang="tr-TR" sz="2800" dirty="0"/>
          </a:p>
          <a:p>
            <a:endParaRPr lang="tr-TR" sz="2200" dirty="0" smtClean="0"/>
          </a:p>
          <a:p>
            <a:pPr marL="0" indent="0">
              <a:buNone/>
            </a:pPr>
            <a:r>
              <a:rPr lang="tr-TR" sz="2200" dirty="0" smtClean="0"/>
              <a:t>İçerisinde </a:t>
            </a:r>
            <a:r>
              <a:rPr lang="tr-TR" sz="2200" dirty="0"/>
              <a:t>alt dizinler bulunan bir dizini silmek için </a:t>
            </a:r>
            <a:r>
              <a:rPr lang="tr-TR" sz="2200" b="1" dirty="0"/>
              <a:t>-R </a:t>
            </a:r>
            <a:r>
              <a:rPr lang="tr-TR" sz="2200" dirty="0"/>
              <a:t>seçene</a:t>
            </a:r>
            <a:r>
              <a:rPr lang="tr-TR" sz="2200" dirty="0"/>
              <a:t>ğ</a:t>
            </a:r>
            <a:r>
              <a:rPr lang="tr-TR" sz="2200" dirty="0"/>
              <a:t>i kullan</a:t>
            </a:r>
            <a:r>
              <a:rPr lang="tr-TR" sz="2200" dirty="0"/>
              <a:t>ı</a:t>
            </a:r>
            <a:r>
              <a:rPr lang="tr-TR" sz="2200" dirty="0"/>
              <a:t>l</a:t>
            </a:r>
            <a:r>
              <a:rPr lang="tr-TR" sz="2200" dirty="0"/>
              <a:t>ı</a:t>
            </a:r>
            <a:r>
              <a:rPr lang="tr-TR" sz="2200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85" y="1593544"/>
            <a:ext cx="5934075" cy="9620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74" y="3062391"/>
            <a:ext cx="5939722" cy="124496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458197" y="3277871"/>
            <a:ext cx="5115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1.27’de 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belgeler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dizini içerisindekilerle birlikte silinmiştir. Eğer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silme işleminde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gibi teker teker onay alınması istenmiyorsa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seçeneği kullanılabilir.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18474" y="4580534"/>
            <a:ext cx="1093509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komutunu kullanırken çok dikkatli olmalısınız. Aksi durumda veri </a:t>
            </a:r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kaybına neden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olabilirsiniz. Boşlukların ve küçük büyük harflerin önemini unutmayınız</a:t>
            </a:r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Örneğin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*.</a:t>
            </a:r>
            <a:r>
              <a:rPr lang="tr-TR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komutu tüm </a:t>
            </a:r>
            <a:r>
              <a:rPr lang="tr-TR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tr-TR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uzantılı dosyaları siler. Yanlışlıkla </a:t>
            </a:r>
            <a:r>
              <a:rPr lang="tr-TR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.</a:t>
            </a:r>
            <a:r>
              <a:rPr lang="tr-TR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txt</a:t>
            </a:r>
            <a:r>
              <a:rPr lang="tr-TR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şeklinde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noktadan önce boşluk bırakarak yazmanız durumunda tüm dosyaların</a:t>
            </a:r>
          </a:p>
          <a:p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silinmesine neden olabilirsiniz.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91971" y="1593544"/>
            <a:ext cx="52989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 silme işlemlerinde, yanlışlıkla veri kaybına neden olmamak için silme işleminde onay alınır. “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(Evet) yanıtını verdiğinizde dosya silinir. </a:t>
            </a: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88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bc</a:t>
            </a:r>
            <a:r>
              <a:rPr lang="tr-TR" b="1" dirty="0"/>
              <a:t> Komutu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Aritmetik i</a:t>
            </a:r>
            <a:r>
              <a:rPr lang="tr-TR" sz="2400" dirty="0"/>
              <a:t>ş</a:t>
            </a:r>
            <a:r>
              <a:rPr lang="tr-TR" sz="2400" dirty="0"/>
              <a:t>lemlerin gerçekle</a:t>
            </a:r>
            <a:r>
              <a:rPr lang="tr-TR" sz="2400" dirty="0"/>
              <a:t>ş</a:t>
            </a:r>
            <a:r>
              <a:rPr lang="tr-TR" sz="2400" dirty="0"/>
              <a:t>tirildi</a:t>
            </a:r>
            <a:r>
              <a:rPr lang="tr-TR" sz="2400" dirty="0"/>
              <a:t>ğ</a:t>
            </a:r>
            <a:r>
              <a:rPr lang="tr-TR" sz="2400" dirty="0"/>
              <a:t>i bir programd</a:t>
            </a:r>
            <a:r>
              <a:rPr lang="tr-TR" sz="2400" dirty="0"/>
              <a:t>ı</a:t>
            </a:r>
            <a:r>
              <a:rPr lang="tr-TR" sz="2400" dirty="0"/>
              <a:t>r. </a:t>
            </a:r>
            <a:r>
              <a:rPr lang="tr-TR" sz="2400" dirty="0" err="1"/>
              <a:t>Ondal</a:t>
            </a:r>
            <a:r>
              <a:rPr lang="tr-TR" sz="2400" dirty="0" err="1"/>
              <a:t>ı</a:t>
            </a:r>
            <a:r>
              <a:rPr lang="tr-TR" sz="2400" dirty="0" err="1"/>
              <a:t>kl</a:t>
            </a:r>
            <a:r>
              <a:rPr lang="tr-TR" sz="2400" dirty="0" err="1"/>
              <a:t>ı</a:t>
            </a:r>
            <a:r>
              <a:rPr lang="tr-TR" sz="2400" dirty="0"/>
              <a:t> </a:t>
            </a:r>
            <a:r>
              <a:rPr lang="tr-TR" sz="2400" dirty="0"/>
              <a:t>say</a:t>
            </a:r>
            <a:r>
              <a:rPr lang="tr-TR" sz="2400" dirty="0"/>
              <a:t>ı</a:t>
            </a:r>
            <a:r>
              <a:rPr lang="tr-TR" sz="2400" dirty="0"/>
              <a:t>larla </a:t>
            </a:r>
            <a:r>
              <a:rPr lang="tr-TR" sz="2400" dirty="0" smtClean="0"/>
              <a:t>çalışmaya olanak </a:t>
            </a:r>
            <a:r>
              <a:rPr lang="tr-TR" sz="2400" dirty="0"/>
              <a:t>sa</a:t>
            </a:r>
            <a:r>
              <a:rPr lang="tr-TR" sz="2400" dirty="0"/>
              <a:t>ğ</a:t>
            </a:r>
            <a:r>
              <a:rPr lang="tr-TR" sz="2400" dirty="0"/>
              <a:t>lar. Program içerisinde de</a:t>
            </a:r>
            <a:r>
              <a:rPr lang="tr-TR" sz="2400" dirty="0"/>
              <a:t>ğ</a:t>
            </a:r>
            <a:r>
              <a:rPr lang="tr-TR" sz="2400" dirty="0"/>
              <a:t>i</a:t>
            </a:r>
            <a:r>
              <a:rPr lang="tr-TR" sz="2400" dirty="0"/>
              <a:t>ş</a:t>
            </a:r>
            <a:r>
              <a:rPr lang="tr-TR" sz="2400" dirty="0"/>
              <a:t>ken tan</a:t>
            </a:r>
            <a:r>
              <a:rPr lang="tr-TR" sz="2400" dirty="0"/>
              <a:t>ı</a:t>
            </a:r>
            <a:r>
              <a:rPr lang="tr-TR" sz="2400" dirty="0"/>
              <a:t>mlamak, formül haz</a:t>
            </a:r>
            <a:r>
              <a:rPr lang="tr-TR" sz="2400" dirty="0"/>
              <a:t>ı</a:t>
            </a:r>
            <a:r>
              <a:rPr lang="tr-TR" sz="2400" dirty="0"/>
              <a:t>rlamak mümkündür. </a:t>
            </a:r>
            <a:r>
              <a:rPr lang="tr-TR" sz="2400" dirty="0" smtClean="0"/>
              <a:t>C dilindeki </a:t>
            </a:r>
            <a:r>
              <a:rPr lang="tr-TR" sz="2400" dirty="0"/>
              <a:t>deyimler de kullan</a:t>
            </a:r>
            <a:r>
              <a:rPr lang="tr-TR" sz="2400" dirty="0"/>
              <a:t>ı</a:t>
            </a:r>
            <a:r>
              <a:rPr lang="tr-TR" sz="2400" dirty="0"/>
              <a:t>labilir.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81" y="2291646"/>
            <a:ext cx="6813830" cy="244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1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994</TotalTime>
  <Words>1090</Words>
  <Application>Microsoft Office PowerPoint</Application>
  <PresentationFormat>Geniş ekran</PresentationFormat>
  <Paragraphs>136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Calibri</vt:lpstr>
      <vt:lpstr>Times New Roman</vt:lpstr>
      <vt:lpstr>nmyo</vt:lpstr>
      <vt:lpstr>Dosya ve Dizin Paylaşımı</vt:lpstr>
      <vt:lpstr>mkdir Komutu (Make Directory)</vt:lpstr>
      <vt:lpstr>mv Komutu (Move)</vt:lpstr>
      <vt:lpstr>mv Komutu (Move)</vt:lpstr>
      <vt:lpstr>cp Komutu (Copy)</vt:lpstr>
      <vt:lpstr>cp Komutu (Copy)</vt:lpstr>
      <vt:lpstr>ln Komutu (Link)</vt:lpstr>
      <vt:lpstr>rm Komutu (Remove)</vt:lpstr>
      <vt:lpstr>bc Komutu</vt:lpstr>
      <vt:lpstr>cat Komutu (Concatenate Files)</vt:lpstr>
      <vt:lpstr>clear Komutu</vt:lpstr>
      <vt:lpstr>date Komutu</vt:lpstr>
      <vt:lpstr>df Komutu (Display File System)</vt:lpstr>
      <vt:lpstr>du Komutu (Display Usage Space)</vt:lpstr>
      <vt:lpstr>expr Komutu (Evaluate Expressions)</vt:lpstr>
      <vt:lpstr>gzip, gunzip, tar Komutları</vt:lpstr>
      <vt:lpstr>gzip, gunzip, tar Komutları</vt:lpstr>
      <vt:lpstr>PowerPoint Sunusu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121</cp:revision>
  <dcterms:created xsi:type="dcterms:W3CDTF">2020-01-16T18:35:55Z</dcterms:created>
  <dcterms:modified xsi:type="dcterms:W3CDTF">2020-01-20T21:30:22Z</dcterms:modified>
</cp:coreProperties>
</file>