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43997-492B-4242-BEF3-8AA831FBF5BC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7D4B4-CD60-4E87-8511-4295C76241E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Zıhâr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Zıhârın</a:t>
            </a:r>
            <a:r>
              <a:rPr lang="tr-TR" dirty="0" smtClean="0"/>
              <a:t> Mahiyeti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Zıhâr</a:t>
            </a:r>
            <a:r>
              <a:rPr lang="tr-TR" dirty="0" smtClean="0"/>
              <a:t>, bir erkeğin, karısını, aralarında sürekli evlenme engeli bulunan bir kadına benzetmesidir.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Zıhârın</a:t>
            </a:r>
            <a:r>
              <a:rPr lang="tr-TR" dirty="0" smtClean="0"/>
              <a:t> Hükümleri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Zıhâr</a:t>
            </a:r>
            <a:r>
              <a:rPr lang="tr-TR" dirty="0" smtClean="0"/>
              <a:t>, eşler arasında ilişkiyi haram hale getirir.</a:t>
            </a:r>
          </a:p>
          <a:p>
            <a:r>
              <a:rPr lang="tr-TR" dirty="0" smtClean="0"/>
              <a:t>İlişkinin tekrar helal olması için </a:t>
            </a:r>
            <a:r>
              <a:rPr lang="tr-TR" dirty="0" err="1" smtClean="0"/>
              <a:t>zıhâr</a:t>
            </a:r>
            <a:r>
              <a:rPr lang="tr-TR" dirty="0" smtClean="0"/>
              <a:t> </a:t>
            </a:r>
            <a:r>
              <a:rPr lang="tr-TR" dirty="0" err="1" smtClean="0"/>
              <a:t>keffâretinin</a:t>
            </a:r>
            <a:r>
              <a:rPr lang="tr-TR" dirty="0" smtClean="0"/>
              <a:t> ödenmesi gerekir.</a:t>
            </a:r>
          </a:p>
          <a:p>
            <a:pPr lvl="1"/>
            <a:r>
              <a:rPr lang="tr-TR" dirty="0" smtClean="0"/>
              <a:t>Köle azadı</a:t>
            </a:r>
          </a:p>
          <a:p>
            <a:pPr lvl="1"/>
            <a:r>
              <a:rPr lang="tr-TR" dirty="0" smtClean="0"/>
              <a:t>İki ay oruç</a:t>
            </a:r>
          </a:p>
          <a:p>
            <a:pPr lvl="1"/>
            <a:r>
              <a:rPr lang="tr-TR" smtClean="0"/>
              <a:t>Altmış fakiri doyurmak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48</Words>
  <Application>Microsoft Office PowerPoint</Application>
  <PresentationFormat>Ekran Gösterisi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Zıhâr </vt:lpstr>
      <vt:lpstr>Zıhârın Mahiyeti</vt:lpstr>
      <vt:lpstr>Zıhârın Hükümleri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Zıhâr </dc:title>
  <dc:creator>user</dc:creator>
  <cp:lastModifiedBy>user</cp:lastModifiedBy>
  <cp:revision>1</cp:revision>
  <dcterms:created xsi:type="dcterms:W3CDTF">2014-10-29T20:01:08Z</dcterms:created>
  <dcterms:modified xsi:type="dcterms:W3CDTF">2014-10-29T20:09:59Z</dcterms:modified>
</cp:coreProperties>
</file>